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19"/>
  </p:notesMasterIdLst>
  <p:sldIdLst>
    <p:sldId id="256" r:id="rId5"/>
    <p:sldId id="312" r:id="rId6"/>
    <p:sldId id="315" r:id="rId7"/>
    <p:sldId id="313" r:id="rId8"/>
    <p:sldId id="316" r:id="rId9"/>
    <p:sldId id="324" r:id="rId10"/>
    <p:sldId id="323" r:id="rId11"/>
    <p:sldId id="320" r:id="rId12"/>
    <p:sldId id="318" r:id="rId13"/>
    <p:sldId id="319" r:id="rId14"/>
    <p:sldId id="321" r:id="rId15"/>
    <p:sldId id="322" r:id="rId16"/>
    <p:sldId id="325" r:id="rId17"/>
    <p:sldId id="2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3EC"/>
    <a:srgbClr val="FFC701"/>
    <a:srgbClr val="0042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51"/>
  </p:normalViewPr>
  <p:slideViewPr>
    <p:cSldViewPr snapToGrid="0" snapToObjects="1">
      <p:cViewPr varScale="1">
        <p:scale>
          <a:sx n="58" d="100"/>
          <a:sy n="58" d="100"/>
        </p:scale>
        <p:origin x="954" y="60"/>
      </p:cViewPr>
      <p:guideLst/>
    </p:cSldViewPr>
  </p:slideViewPr>
  <p:notesTextViewPr>
    <p:cViewPr>
      <p:scale>
        <a:sx n="200" d="100"/>
        <a:sy n="200" d="100"/>
      </p:scale>
      <p:origin x="0" y="0"/>
    </p:cViewPr>
  </p:notesTextViewPr>
  <p:notesViewPr>
    <p:cSldViewPr snapToGrid="0" snapToObjects="1">
      <p:cViewPr varScale="1">
        <p:scale>
          <a:sx n="114" d="100"/>
          <a:sy n="114" d="100"/>
        </p:scale>
        <p:origin x="28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C88C1-BC3C-FD4A-89D3-2E5956E9CF49}"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00B52-C403-EC4D-B489-253EEE4D2084}" type="slidenum">
              <a:rPr lang="en-US" smtClean="0"/>
              <a:t>‹#›</a:t>
            </a:fld>
            <a:endParaRPr lang="en-US"/>
          </a:p>
        </p:txBody>
      </p:sp>
    </p:spTree>
    <p:extLst>
      <p:ext uri="{BB962C8B-B14F-4D97-AF65-F5344CB8AC3E}">
        <p14:creationId xmlns:p14="http://schemas.microsoft.com/office/powerpoint/2010/main" val="365418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D3DB102-BBAD-AF41-AD19-2919F4EB4912}"/>
              </a:ext>
            </a:extLst>
          </p:cNvPr>
          <p:cNvSpPr>
            <a:spLocks noGrp="1"/>
          </p:cNvSpPr>
          <p:nvPr>
            <p:ph type="dt" sz="half" idx="10"/>
          </p:nvPr>
        </p:nvSpPr>
        <p:spPr>
          <a:xfrm>
            <a:off x="838200" y="6356350"/>
            <a:ext cx="2743200" cy="365125"/>
          </a:xfrm>
        </p:spPr>
        <p:txBody>
          <a:bodyPr/>
          <a:lstStyle/>
          <a:p>
            <a:fld id="{6A351464-2439-FB4A-9420-C43D8E08076A}" type="datetimeFigureOut">
              <a:rPr lang="en-US" smtClean="0"/>
              <a:t>2/24/2025</a:t>
            </a:fld>
            <a:endParaRPr lang="en-US"/>
          </a:p>
        </p:txBody>
      </p:sp>
      <p:sp>
        <p:nvSpPr>
          <p:cNvPr id="10" name="Footer Placeholder 4">
            <a:extLst>
              <a:ext uri="{FF2B5EF4-FFF2-40B4-BE49-F238E27FC236}">
                <a16:creationId xmlns:a16="http://schemas.microsoft.com/office/drawing/2014/main" id="{227465B9-FC5C-194D-B08A-2B290898CBEB}"/>
              </a:ext>
            </a:extLst>
          </p:cNvPr>
          <p:cNvSpPr>
            <a:spLocks noGrp="1"/>
          </p:cNvSpPr>
          <p:nvPr>
            <p:ph type="ftr" sz="quarter" idx="11"/>
          </p:nvPr>
        </p:nvSpPr>
        <p:spPr>
          <a:xfrm>
            <a:off x="4038600" y="6356350"/>
            <a:ext cx="4114800" cy="365125"/>
          </a:xfrm>
        </p:spPr>
        <p:txBody>
          <a:bodyPr/>
          <a:lstStyle/>
          <a:p>
            <a:endParaRPr lang="en-US"/>
          </a:p>
        </p:txBody>
      </p:sp>
      <p:sp>
        <p:nvSpPr>
          <p:cNvPr id="11" name="Slide Number Placeholder 5">
            <a:extLst>
              <a:ext uri="{FF2B5EF4-FFF2-40B4-BE49-F238E27FC236}">
                <a16:creationId xmlns:a16="http://schemas.microsoft.com/office/drawing/2014/main" id="{4D9B9049-96C1-9E4B-84C9-2098C3AC859F}"/>
              </a:ext>
            </a:extLst>
          </p:cNvPr>
          <p:cNvSpPr>
            <a:spLocks noGrp="1"/>
          </p:cNvSpPr>
          <p:nvPr>
            <p:ph type="sldNum" sz="quarter" idx="12"/>
          </p:nvPr>
        </p:nvSpPr>
        <p:spPr>
          <a:xfrm>
            <a:off x="8610600" y="6356350"/>
            <a:ext cx="2743200" cy="365125"/>
          </a:xfrm>
        </p:spPr>
        <p:txBody>
          <a:bodyPr/>
          <a:lstStyle/>
          <a:p>
            <a:fld id="{6C96609F-732E-AA46-9006-72A0DB112237}" type="slidenum">
              <a:rPr lang="en-US" smtClean="0"/>
              <a:t>‹#›</a:t>
            </a:fld>
            <a:endParaRPr lang="en-US"/>
          </a:p>
        </p:txBody>
      </p:sp>
      <p:grpSp>
        <p:nvGrpSpPr>
          <p:cNvPr id="7" name="Group 6">
            <a:extLst>
              <a:ext uri="{FF2B5EF4-FFF2-40B4-BE49-F238E27FC236}">
                <a16:creationId xmlns:a16="http://schemas.microsoft.com/office/drawing/2014/main" id="{59FA2BB1-99AB-A347-B62F-5B0A9E9EC81D}"/>
              </a:ext>
            </a:extLst>
          </p:cNvPr>
          <p:cNvGrpSpPr/>
          <p:nvPr userDrawn="1"/>
        </p:nvGrpSpPr>
        <p:grpSpPr>
          <a:xfrm>
            <a:off x="-1" y="0"/>
            <a:ext cx="12192001" cy="6868471"/>
            <a:chOff x="1303679" y="181631"/>
            <a:chExt cx="12192001" cy="6868471"/>
          </a:xfrm>
        </p:grpSpPr>
        <p:sp>
          <p:nvSpPr>
            <p:cNvPr id="8" name="Rectangle 7">
              <a:extLst>
                <a:ext uri="{FF2B5EF4-FFF2-40B4-BE49-F238E27FC236}">
                  <a16:creationId xmlns:a16="http://schemas.microsoft.com/office/drawing/2014/main" id="{3EEE5953-C03F-674A-9A1B-04D4934EEC5C}"/>
                </a:ext>
              </a:extLst>
            </p:cNvPr>
            <p:cNvSpPr/>
            <p:nvPr/>
          </p:nvSpPr>
          <p:spPr>
            <a:xfrm>
              <a:off x="1303679" y="5146363"/>
              <a:ext cx="12192001" cy="1888760"/>
            </a:xfrm>
            <a:prstGeom prst="rect">
              <a:avLst/>
            </a:prstGeom>
            <a:solidFill>
              <a:srgbClr val="DBE3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679290B8-CEF4-BE4A-A537-70E6C7677F2B}"/>
                </a:ext>
              </a:extLst>
            </p:cNvPr>
            <p:cNvPicPr>
              <a:picLocks noChangeAspect="1"/>
            </p:cNvPicPr>
            <p:nvPr/>
          </p:nvPicPr>
          <p:blipFill rotWithShape="1">
            <a:blip r:embed="rId2"/>
            <a:srcRect l="8328" t="8518" r="1551" b="1611"/>
            <a:stretch/>
          </p:blipFill>
          <p:spPr>
            <a:xfrm>
              <a:off x="1303680" y="181631"/>
              <a:ext cx="12192000" cy="6868471"/>
            </a:xfrm>
            <a:prstGeom prst="rect">
              <a:avLst/>
            </a:prstGeom>
            <a:solidFill>
              <a:srgbClr val="DBE3EC"/>
            </a:solidFill>
          </p:spPr>
        </p:pic>
      </p:grpSp>
      <p:sp>
        <p:nvSpPr>
          <p:cNvPr id="12" name="Text Placeholder 1">
            <a:extLst>
              <a:ext uri="{FF2B5EF4-FFF2-40B4-BE49-F238E27FC236}">
                <a16:creationId xmlns:a16="http://schemas.microsoft.com/office/drawing/2014/main" id="{EF5327EC-2767-4243-8A0D-5E0D82CD7EC5}"/>
              </a:ext>
            </a:extLst>
          </p:cNvPr>
          <p:cNvSpPr>
            <a:spLocks noGrp="1"/>
          </p:cNvSpPr>
          <p:nvPr>
            <p:ph type="body" sz="quarter" idx="13" hasCustomPrompt="1"/>
          </p:nvPr>
        </p:nvSpPr>
        <p:spPr>
          <a:xfrm>
            <a:off x="937265" y="1727081"/>
            <a:ext cx="10515599" cy="3285155"/>
          </a:xfrm>
        </p:spPr>
        <p:txBody>
          <a:bodyPr/>
          <a:lstStyle>
            <a:lvl1pPr>
              <a:defRPr sz="2400" b="0"/>
            </a:lvl1pPr>
          </a:lstStyle>
          <a:p>
            <a:pPr lvl="0"/>
            <a:r>
              <a:rPr lang="en-US" dirty="0"/>
              <a:t>PLACE HEADING</a:t>
            </a:r>
          </a:p>
          <a:p>
            <a:pPr lvl="0"/>
            <a:r>
              <a:rPr lang="en-US" dirty="0"/>
              <a:t>HERE PLEASE</a:t>
            </a:r>
          </a:p>
          <a:p>
            <a:endParaRPr lang="en-US" dirty="0"/>
          </a:p>
        </p:txBody>
      </p:sp>
    </p:spTree>
    <p:extLst>
      <p:ext uri="{BB962C8B-B14F-4D97-AF65-F5344CB8AC3E}">
        <p14:creationId xmlns:p14="http://schemas.microsoft.com/office/powerpoint/2010/main" val="38448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9E3BB-4002-7240-925B-F252FAFB3D63}"/>
              </a:ext>
            </a:extLst>
          </p:cNvPr>
          <p:cNvPicPr>
            <a:picLocks noChangeAspect="1"/>
          </p:cNvPicPr>
          <p:nvPr userDrawn="1"/>
        </p:nvPicPr>
        <p:blipFill rotWithShape="1">
          <a:blip r:embed="rId2"/>
          <a:srcRect t="279" b="82393"/>
          <a:stretch/>
        </p:blipFill>
        <p:spPr>
          <a:xfrm>
            <a:off x="0" y="-3"/>
            <a:ext cx="12192000" cy="1188246"/>
          </a:xfrm>
          <a:prstGeom prst="rect">
            <a:avLst/>
          </a:prstGeom>
        </p:spPr>
      </p:pic>
      <p:grpSp>
        <p:nvGrpSpPr>
          <p:cNvPr id="8" name="Group 7">
            <a:extLst>
              <a:ext uri="{FF2B5EF4-FFF2-40B4-BE49-F238E27FC236}">
                <a16:creationId xmlns:a16="http://schemas.microsoft.com/office/drawing/2014/main" id="{9BC5449D-8E25-544D-842E-B2EA29DFBD61}"/>
              </a:ext>
            </a:extLst>
          </p:cNvPr>
          <p:cNvGrpSpPr/>
          <p:nvPr userDrawn="1"/>
        </p:nvGrpSpPr>
        <p:grpSpPr>
          <a:xfrm>
            <a:off x="0" y="6177201"/>
            <a:ext cx="12202391" cy="691197"/>
            <a:chOff x="0" y="6176963"/>
            <a:chExt cx="12202391" cy="691197"/>
          </a:xfrm>
        </p:grpSpPr>
        <p:pic>
          <p:nvPicPr>
            <p:cNvPr id="9" name="Picture 8">
              <a:extLst>
                <a:ext uri="{FF2B5EF4-FFF2-40B4-BE49-F238E27FC236}">
                  <a16:creationId xmlns:a16="http://schemas.microsoft.com/office/drawing/2014/main" id="{E0403DDB-C4D2-794C-8CD3-324AA8430C0A}"/>
                </a:ext>
              </a:extLst>
            </p:cNvPr>
            <p:cNvPicPr>
              <a:picLocks noChangeAspect="1"/>
            </p:cNvPicPr>
            <p:nvPr userDrawn="1"/>
          </p:nvPicPr>
          <p:blipFill rotWithShape="1">
            <a:blip r:embed="rId3"/>
            <a:srcRect l="577" t="94676"/>
            <a:stretch/>
          </p:blipFill>
          <p:spPr>
            <a:xfrm>
              <a:off x="0" y="6176963"/>
              <a:ext cx="12202391" cy="691197"/>
            </a:xfrm>
            <a:prstGeom prst="rect">
              <a:avLst/>
            </a:prstGeom>
            <a:ln>
              <a:noFill/>
            </a:ln>
          </p:spPr>
        </p:pic>
        <p:pic>
          <p:nvPicPr>
            <p:cNvPr id="10" name="Picture 9">
              <a:extLst>
                <a:ext uri="{FF2B5EF4-FFF2-40B4-BE49-F238E27FC236}">
                  <a16:creationId xmlns:a16="http://schemas.microsoft.com/office/drawing/2014/main" id="{8E6B49FA-79D7-6347-8293-B147FA32ADDA}"/>
                </a:ext>
              </a:extLst>
            </p:cNvPr>
            <p:cNvPicPr>
              <a:picLocks noChangeAspect="1"/>
            </p:cNvPicPr>
            <p:nvPr userDrawn="1"/>
          </p:nvPicPr>
          <p:blipFill rotWithShape="1">
            <a:blip r:embed="rId4"/>
            <a:srcRect l="64262" t="81818" b="4288"/>
            <a:stretch/>
          </p:blipFill>
          <p:spPr>
            <a:xfrm>
              <a:off x="9385423" y="6234545"/>
              <a:ext cx="2671494" cy="584193"/>
            </a:xfrm>
            <a:prstGeom prst="rect">
              <a:avLst/>
            </a:prstGeom>
          </p:spPr>
        </p:pic>
      </p:grpSp>
      <p:sp>
        <p:nvSpPr>
          <p:cNvPr id="2" name="Title 1">
            <a:extLst>
              <a:ext uri="{FF2B5EF4-FFF2-40B4-BE49-F238E27FC236}">
                <a16:creationId xmlns:a16="http://schemas.microsoft.com/office/drawing/2014/main" id="{04A45991-94D5-534E-9EE5-94A456087B0C}"/>
              </a:ext>
            </a:extLst>
          </p:cNvPr>
          <p:cNvSpPr>
            <a:spLocks noGrp="1"/>
          </p:cNvSpPr>
          <p:nvPr>
            <p:ph type="title" hasCustomPrompt="1"/>
          </p:nvPr>
        </p:nvSpPr>
        <p:spPr>
          <a:xfrm>
            <a:off x="537632" y="0"/>
            <a:ext cx="10515600" cy="1169164"/>
          </a:xfrm>
        </p:spPr>
        <p:txBody>
          <a:bodyPr>
            <a:normAutofit/>
          </a:bodyPr>
          <a:lstStyle>
            <a:lvl1pPr>
              <a:defRPr sz="2400">
                <a:solidFill>
                  <a:srgbClr val="00428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CB8A525-8529-6D48-91D8-8948CA4560F2}"/>
              </a:ext>
            </a:extLst>
          </p:cNvPr>
          <p:cNvSpPr>
            <a:spLocks noGrp="1"/>
          </p:cNvSpPr>
          <p:nvPr>
            <p:ph idx="1"/>
          </p:nvPr>
        </p:nvSpPr>
        <p:spPr>
          <a:xfrm>
            <a:off x="537632" y="2062887"/>
            <a:ext cx="10515600" cy="3980104"/>
          </a:xfrm>
        </p:spPr>
        <p:txBody>
          <a:bodyPr/>
          <a:lstStyle>
            <a:lvl1pPr>
              <a:defRPr b="0">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BCE4A31-0EC3-1F47-9B48-2D2E47591DD7}"/>
              </a:ext>
            </a:extLst>
          </p:cNvPr>
          <p:cNvSpPr>
            <a:spLocks noGrp="1"/>
          </p:cNvSpPr>
          <p:nvPr>
            <p:ph type="dt" sz="half" idx="10"/>
          </p:nvPr>
        </p:nvSpPr>
        <p:spPr>
          <a:xfrm>
            <a:off x="838200" y="6356350"/>
            <a:ext cx="2031460" cy="365125"/>
          </a:xfrm>
        </p:spPr>
        <p:txBody>
          <a:bodyPr/>
          <a:lstStyle/>
          <a:p>
            <a:fld id="{93070B94-597C-9F4F-A197-11060B8C967F}" type="datetimeFigureOut">
              <a:rPr lang="en-US" smtClean="0"/>
              <a:t>2/24/2025</a:t>
            </a:fld>
            <a:endParaRPr lang="en-US"/>
          </a:p>
        </p:txBody>
      </p:sp>
      <p:sp>
        <p:nvSpPr>
          <p:cNvPr id="6" name="Slide Number Placeholder 5">
            <a:extLst>
              <a:ext uri="{FF2B5EF4-FFF2-40B4-BE49-F238E27FC236}">
                <a16:creationId xmlns:a16="http://schemas.microsoft.com/office/drawing/2014/main" id="{843AFAD9-82C6-C342-8812-750D56292B1E}"/>
              </a:ext>
            </a:extLst>
          </p:cNvPr>
          <p:cNvSpPr>
            <a:spLocks noGrp="1"/>
          </p:cNvSpPr>
          <p:nvPr>
            <p:ph type="sldNum" sz="quarter" idx="12"/>
          </p:nvPr>
        </p:nvSpPr>
        <p:spPr>
          <a:xfrm>
            <a:off x="6096000" y="6356350"/>
            <a:ext cx="2743200" cy="365125"/>
          </a:xfrm>
        </p:spPr>
        <p:txBody>
          <a:bodyPr/>
          <a:lstStyle/>
          <a:p>
            <a:fld id="{E8FEB308-5C4C-6D47-A90A-159D13627B85}" type="slidenum">
              <a:rPr lang="en-US" smtClean="0"/>
              <a:t>‹#›</a:t>
            </a:fld>
            <a:endParaRPr lang="en-US"/>
          </a:p>
        </p:txBody>
      </p:sp>
    </p:spTree>
    <p:extLst>
      <p:ext uri="{BB962C8B-B14F-4D97-AF65-F5344CB8AC3E}">
        <p14:creationId xmlns:p14="http://schemas.microsoft.com/office/powerpoint/2010/main" val="204373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0883692-72BB-684A-8811-F47355447C7E}"/>
              </a:ext>
            </a:extLst>
          </p:cNvPr>
          <p:cNvPicPr>
            <a:picLocks noChangeAspect="1"/>
          </p:cNvPicPr>
          <p:nvPr userDrawn="1"/>
        </p:nvPicPr>
        <p:blipFill rotWithShape="1">
          <a:blip r:embed="rId2"/>
          <a:srcRect t="279" b="82393"/>
          <a:stretch/>
        </p:blipFill>
        <p:spPr>
          <a:xfrm>
            <a:off x="0" y="-3"/>
            <a:ext cx="12192000" cy="1188246"/>
          </a:xfrm>
          <a:prstGeom prst="rect">
            <a:avLst/>
          </a:prstGeom>
        </p:spPr>
      </p:pic>
      <p:sp>
        <p:nvSpPr>
          <p:cNvPr id="2" name="Title 1">
            <a:extLst>
              <a:ext uri="{FF2B5EF4-FFF2-40B4-BE49-F238E27FC236}">
                <a16:creationId xmlns:a16="http://schemas.microsoft.com/office/drawing/2014/main" id="{7668640B-B148-BA40-95F3-A817CC8DBE68}"/>
              </a:ext>
            </a:extLst>
          </p:cNvPr>
          <p:cNvSpPr>
            <a:spLocks noGrp="1"/>
          </p:cNvSpPr>
          <p:nvPr>
            <p:ph type="title" hasCustomPrompt="1"/>
          </p:nvPr>
        </p:nvSpPr>
        <p:spPr>
          <a:xfrm>
            <a:off x="831850" y="873159"/>
            <a:ext cx="10515600" cy="2852737"/>
          </a:xfrm>
        </p:spPr>
        <p:txBody>
          <a:bodyPr anchor="b">
            <a:normAutofit/>
          </a:bodyPr>
          <a:lstStyle>
            <a:lvl1pPr>
              <a:defRPr sz="4000">
                <a:solidFill>
                  <a:schemeClr val="tx1">
                    <a:lumMod val="65000"/>
                    <a:lumOff val="35000"/>
                  </a:schemeClr>
                </a:solidFill>
                <a:latin typeface="Arial" panose="020B0604020202020204" pitchFamily="34" charset="0"/>
                <a:cs typeface="Arial" panose="020B0604020202020204" pitchFamily="34" charset="0"/>
              </a:defRPr>
            </a:lvl1pPr>
          </a:lstStyle>
          <a:p>
            <a:r>
              <a:rPr lang="en-US" dirty="0"/>
              <a:t>Introduction theme</a:t>
            </a:r>
          </a:p>
        </p:txBody>
      </p:sp>
      <p:sp>
        <p:nvSpPr>
          <p:cNvPr id="3" name="Text Placeholder 2">
            <a:extLst>
              <a:ext uri="{FF2B5EF4-FFF2-40B4-BE49-F238E27FC236}">
                <a16:creationId xmlns:a16="http://schemas.microsoft.com/office/drawing/2014/main" id="{FE1F33A3-A265-B444-8400-DE0C2FAE6DE7}"/>
              </a:ext>
            </a:extLst>
          </p:cNvPr>
          <p:cNvSpPr>
            <a:spLocks noGrp="1"/>
          </p:cNvSpPr>
          <p:nvPr>
            <p:ph type="body" idx="1"/>
          </p:nvPr>
        </p:nvSpPr>
        <p:spPr>
          <a:xfrm>
            <a:off x="831850" y="3752884"/>
            <a:ext cx="10515600" cy="1500187"/>
          </a:xfrm>
        </p:spPr>
        <p:txBody>
          <a:bodyPr/>
          <a:lstStyle>
            <a:lvl1pPr marL="0" indent="0">
              <a:buNone/>
              <a:defRPr sz="2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0717C9F2-7988-F147-AFBC-12AA50BE486A}"/>
              </a:ext>
            </a:extLst>
          </p:cNvPr>
          <p:cNvSpPr>
            <a:spLocks noGrp="1"/>
          </p:cNvSpPr>
          <p:nvPr>
            <p:ph type="dt" sz="half" idx="10"/>
          </p:nvPr>
        </p:nvSpPr>
        <p:spPr/>
        <p:txBody>
          <a:bodyPr/>
          <a:lstStyle/>
          <a:p>
            <a:fld id="{93070B94-597C-9F4F-A197-11060B8C967F}" type="datetimeFigureOut">
              <a:rPr lang="en-US" smtClean="0"/>
              <a:t>2/24/2025</a:t>
            </a:fld>
            <a:endParaRPr lang="en-US"/>
          </a:p>
        </p:txBody>
      </p:sp>
      <p:sp>
        <p:nvSpPr>
          <p:cNvPr id="5" name="Footer Placeholder 4">
            <a:extLst>
              <a:ext uri="{FF2B5EF4-FFF2-40B4-BE49-F238E27FC236}">
                <a16:creationId xmlns:a16="http://schemas.microsoft.com/office/drawing/2014/main" id="{0F21950A-EFF5-D24F-80E2-91F26433B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1FDFD-C0BD-CE42-B42B-93C18F3F4777}"/>
              </a:ext>
            </a:extLst>
          </p:cNvPr>
          <p:cNvSpPr>
            <a:spLocks noGrp="1"/>
          </p:cNvSpPr>
          <p:nvPr>
            <p:ph type="sldNum" sz="quarter" idx="12"/>
          </p:nvPr>
        </p:nvSpPr>
        <p:spPr/>
        <p:txBody>
          <a:bodyPr/>
          <a:lstStyle/>
          <a:p>
            <a:fld id="{E8FEB308-5C4C-6D47-A90A-159D13627B85}" type="slidenum">
              <a:rPr lang="en-US" smtClean="0"/>
              <a:t>‹#›</a:t>
            </a:fld>
            <a:endParaRPr lang="en-US"/>
          </a:p>
        </p:txBody>
      </p:sp>
      <p:grpSp>
        <p:nvGrpSpPr>
          <p:cNvPr id="9" name="Group 8">
            <a:extLst>
              <a:ext uri="{FF2B5EF4-FFF2-40B4-BE49-F238E27FC236}">
                <a16:creationId xmlns:a16="http://schemas.microsoft.com/office/drawing/2014/main" id="{0F8A984A-D964-7D43-A95B-022CE1556BAA}"/>
              </a:ext>
            </a:extLst>
          </p:cNvPr>
          <p:cNvGrpSpPr/>
          <p:nvPr userDrawn="1"/>
        </p:nvGrpSpPr>
        <p:grpSpPr>
          <a:xfrm>
            <a:off x="0" y="6177201"/>
            <a:ext cx="12202391" cy="691197"/>
            <a:chOff x="0" y="6176963"/>
            <a:chExt cx="12202391" cy="691197"/>
          </a:xfrm>
        </p:grpSpPr>
        <p:pic>
          <p:nvPicPr>
            <p:cNvPr id="10" name="Picture 9">
              <a:extLst>
                <a:ext uri="{FF2B5EF4-FFF2-40B4-BE49-F238E27FC236}">
                  <a16:creationId xmlns:a16="http://schemas.microsoft.com/office/drawing/2014/main" id="{4CC6B6FE-DE55-0F4C-9D1B-4A81A4CA89E7}"/>
                </a:ext>
              </a:extLst>
            </p:cNvPr>
            <p:cNvPicPr>
              <a:picLocks noChangeAspect="1"/>
            </p:cNvPicPr>
            <p:nvPr userDrawn="1"/>
          </p:nvPicPr>
          <p:blipFill rotWithShape="1">
            <a:blip r:embed="rId3"/>
            <a:srcRect l="577" t="94676"/>
            <a:stretch/>
          </p:blipFill>
          <p:spPr>
            <a:xfrm>
              <a:off x="0" y="6176963"/>
              <a:ext cx="12202391" cy="691197"/>
            </a:xfrm>
            <a:prstGeom prst="rect">
              <a:avLst/>
            </a:prstGeom>
            <a:ln>
              <a:noFill/>
            </a:ln>
          </p:spPr>
        </p:pic>
        <p:pic>
          <p:nvPicPr>
            <p:cNvPr id="11" name="Picture 10">
              <a:extLst>
                <a:ext uri="{FF2B5EF4-FFF2-40B4-BE49-F238E27FC236}">
                  <a16:creationId xmlns:a16="http://schemas.microsoft.com/office/drawing/2014/main" id="{7D81529E-D70E-7046-9053-C7F4542F1A5D}"/>
                </a:ext>
              </a:extLst>
            </p:cNvPr>
            <p:cNvPicPr>
              <a:picLocks noChangeAspect="1"/>
            </p:cNvPicPr>
            <p:nvPr userDrawn="1"/>
          </p:nvPicPr>
          <p:blipFill rotWithShape="1">
            <a:blip r:embed="rId4"/>
            <a:srcRect l="64262" t="81818" b="4288"/>
            <a:stretch/>
          </p:blipFill>
          <p:spPr>
            <a:xfrm>
              <a:off x="9385423" y="6234545"/>
              <a:ext cx="2671494" cy="584193"/>
            </a:xfrm>
            <a:prstGeom prst="rect">
              <a:avLst/>
            </a:prstGeom>
          </p:spPr>
        </p:pic>
      </p:grpSp>
    </p:spTree>
    <p:extLst>
      <p:ext uri="{BB962C8B-B14F-4D97-AF65-F5344CB8AC3E}">
        <p14:creationId xmlns:p14="http://schemas.microsoft.com/office/powerpoint/2010/main" val="36308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A588DFC-5C65-0A47-8401-7E1C01C238E5}"/>
              </a:ext>
            </a:extLst>
          </p:cNvPr>
          <p:cNvPicPr>
            <a:picLocks noChangeAspect="1"/>
          </p:cNvPicPr>
          <p:nvPr userDrawn="1"/>
        </p:nvPicPr>
        <p:blipFill rotWithShape="1">
          <a:blip r:embed="rId2"/>
          <a:srcRect t="279" b="82393"/>
          <a:stretch/>
        </p:blipFill>
        <p:spPr>
          <a:xfrm>
            <a:off x="0" y="-3"/>
            <a:ext cx="12192000" cy="1188246"/>
          </a:xfrm>
          <a:prstGeom prst="rect">
            <a:avLst/>
          </a:prstGeom>
        </p:spPr>
      </p:pic>
      <p:grpSp>
        <p:nvGrpSpPr>
          <p:cNvPr id="9" name="Group 8">
            <a:extLst>
              <a:ext uri="{FF2B5EF4-FFF2-40B4-BE49-F238E27FC236}">
                <a16:creationId xmlns:a16="http://schemas.microsoft.com/office/drawing/2014/main" id="{2CD1BAAD-DB4F-2E40-B61E-05D6E095F2F8}"/>
              </a:ext>
            </a:extLst>
          </p:cNvPr>
          <p:cNvGrpSpPr/>
          <p:nvPr userDrawn="1"/>
        </p:nvGrpSpPr>
        <p:grpSpPr>
          <a:xfrm>
            <a:off x="0" y="6177201"/>
            <a:ext cx="12202391" cy="691197"/>
            <a:chOff x="0" y="6176963"/>
            <a:chExt cx="12202391" cy="691197"/>
          </a:xfrm>
        </p:grpSpPr>
        <p:pic>
          <p:nvPicPr>
            <p:cNvPr id="10" name="Picture 9">
              <a:extLst>
                <a:ext uri="{FF2B5EF4-FFF2-40B4-BE49-F238E27FC236}">
                  <a16:creationId xmlns:a16="http://schemas.microsoft.com/office/drawing/2014/main" id="{0C189F45-11AC-9A40-8F0E-91AAD3E1D0F3}"/>
                </a:ext>
              </a:extLst>
            </p:cNvPr>
            <p:cNvPicPr>
              <a:picLocks noChangeAspect="1"/>
            </p:cNvPicPr>
            <p:nvPr userDrawn="1"/>
          </p:nvPicPr>
          <p:blipFill rotWithShape="1">
            <a:blip r:embed="rId3"/>
            <a:srcRect l="577" t="94676"/>
            <a:stretch/>
          </p:blipFill>
          <p:spPr>
            <a:xfrm>
              <a:off x="0" y="6176963"/>
              <a:ext cx="12202391" cy="691197"/>
            </a:xfrm>
            <a:prstGeom prst="rect">
              <a:avLst/>
            </a:prstGeom>
            <a:ln>
              <a:noFill/>
            </a:ln>
          </p:spPr>
        </p:pic>
        <p:pic>
          <p:nvPicPr>
            <p:cNvPr id="11" name="Picture 10">
              <a:extLst>
                <a:ext uri="{FF2B5EF4-FFF2-40B4-BE49-F238E27FC236}">
                  <a16:creationId xmlns:a16="http://schemas.microsoft.com/office/drawing/2014/main" id="{ABB3BD03-9BB6-EC49-AF26-F751BCE3A870}"/>
                </a:ext>
              </a:extLst>
            </p:cNvPr>
            <p:cNvPicPr>
              <a:picLocks noChangeAspect="1"/>
            </p:cNvPicPr>
            <p:nvPr userDrawn="1"/>
          </p:nvPicPr>
          <p:blipFill rotWithShape="1">
            <a:blip r:embed="rId4"/>
            <a:srcRect l="64262" t="81818" b="4288"/>
            <a:stretch/>
          </p:blipFill>
          <p:spPr>
            <a:xfrm>
              <a:off x="9385423" y="6234545"/>
              <a:ext cx="2671494" cy="584193"/>
            </a:xfrm>
            <a:prstGeom prst="rect">
              <a:avLst/>
            </a:prstGeom>
          </p:spPr>
        </p:pic>
      </p:grpSp>
      <p:sp>
        <p:nvSpPr>
          <p:cNvPr id="3" name="Content Placeholder 2">
            <a:extLst>
              <a:ext uri="{FF2B5EF4-FFF2-40B4-BE49-F238E27FC236}">
                <a16:creationId xmlns:a16="http://schemas.microsoft.com/office/drawing/2014/main" id="{C02F314C-EF9A-644A-BAF8-130C7D76FB6C}"/>
              </a:ext>
            </a:extLst>
          </p:cNvPr>
          <p:cNvSpPr>
            <a:spLocks noGrp="1"/>
          </p:cNvSpPr>
          <p:nvPr>
            <p:ph sz="half" idx="1"/>
          </p:nvPr>
        </p:nvSpPr>
        <p:spPr>
          <a:xfrm>
            <a:off x="838200" y="1825625"/>
            <a:ext cx="5181600" cy="4351338"/>
          </a:xfrm>
        </p:spPr>
        <p:txBody>
          <a:bodyPr/>
          <a:lstStyle>
            <a:lvl1pPr>
              <a:defRPr b="0">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B71A1AD-DF30-1749-93BB-FE532FD0A56E}"/>
              </a:ext>
            </a:extLst>
          </p:cNvPr>
          <p:cNvSpPr>
            <a:spLocks noGrp="1"/>
          </p:cNvSpPr>
          <p:nvPr>
            <p:ph sz="half" idx="2"/>
          </p:nvPr>
        </p:nvSpPr>
        <p:spPr>
          <a:xfrm>
            <a:off x="6172200" y="1825625"/>
            <a:ext cx="5181600" cy="4351338"/>
          </a:xfrm>
        </p:spPr>
        <p:txBody>
          <a:bodyPr/>
          <a:lstStyle>
            <a:lvl1pPr>
              <a:defRPr b="0">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B2053D7-2733-6C4A-B70A-3D2B3D82B6CE}"/>
              </a:ext>
            </a:extLst>
          </p:cNvPr>
          <p:cNvSpPr>
            <a:spLocks noGrp="1"/>
          </p:cNvSpPr>
          <p:nvPr>
            <p:ph type="dt" sz="half" idx="10"/>
          </p:nvPr>
        </p:nvSpPr>
        <p:spPr/>
        <p:txBody>
          <a:bodyPr/>
          <a:lstStyle/>
          <a:p>
            <a:fld id="{93070B94-597C-9F4F-A197-11060B8C967F}" type="datetimeFigureOut">
              <a:rPr lang="en-US" smtClean="0"/>
              <a:t>2/24/2025</a:t>
            </a:fld>
            <a:endParaRPr lang="en-US"/>
          </a:p>
        </p:txBody>
      </p:sp>
      <p:sp>
        <p:nvSpPr>
          <p:cNvPr id="7" name="Slide Number Placeholder 6">
            <a:extLst>
              <a:ext uri="{FF2B5EF4-FFF2-40B4-BE49-F238E27FC236}">
                <a16:creationId xmlns:a16="http://schemas.microsoft.com/office/drawing/2014/main" id="{7D9F5D30-45C1-D742-95B3-E9F31E6C9485}"/>
              </a:ext>
            </a:extLst>
          </p:cNvPr>
          <p:cNvSpPr>
            <a:spLocks noGrp="1"/>
          </p:cNvSpPr>
          <p:nvPr>
            <p:ph type="sldNum" sz="quarter" idx="12"/>
          </p:nvPr>
        </p:nvSpPr>
        <p:spPr>
          <a:xfrm>
            <a:off x="6103104" y="6356350"/>
            <a:ext cx="2743200" cy="365125"/>
          </a:xfrm>
        </p:spPr>
        <p:txBody>
          <a:bodyPr/>
          <a:lstStyle/>
          <a:p>
            <a:fld id="{E8FEB308-5C4C-6D47-A90A-159D13627B85}" type="slidenum">
              <a:rPr lang="en-US" smtClean="0"/>
              <a:t>‹#›</a:t>
            </a:fld>
            <a:endParaRPr lang="en-US"/>
          </a:p>
        </p:txBody>
      </p:sp>
      <p:sp>
        <p:nvSpPr>
          <p:cNvPr id="13" name="Title 1">
            <a:extLst>
              <a:ext uri="{FF2B5EF4-FFF2-40B4-BE49-F238E27FC236}">
                <a16:creationId xmlns:a16="http://schemas.microsoft.com/office/drawing/2014/main" id="{DC982423-9540-7244-B284-BA17F0DD9621}"/>
              </a:ext>
            </a:extLst>
          </p:cNvPr>
          <p:cNvSpPr>
            <a:spLocks noGrp="1"/>
          </p:cNvSpPr>
          <p:nvPr>
            <p:ph type="title" hasCustomPrompt="1"/>
          </p:nvPr>
        </p:nvSpPr>
        <p:spPr>
          <a:xfrm>
            <a:off x="539253" y="-78200"/>
            <a:ext cx="10515600" cy="1325563"/>
          </a:xfrm>
        </p:spPr>
        <p:txBody>
          <a:bodyPr>
            <a:normAutofit/>
          </a:bodyPr>
          <a:lstStyle>
            <a:lvl1pPr>
              <a:defRPr sz="2400">
                <a:solidFill>
                  <a:srgbClr val="004288"/>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6645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144233E-AEFD-024A-82BF-AE00D33216D1}"/>
              </a:ext>
            </a:extLst>
          </p:cNvPr>
          <p:cNvPicPr>
            <a:picLocks noChangeAspect="1"/>
          </p:cNvPicPr>
          <p:nvPr userDrawn="1"/>
        </p:nvPicPr>
        <p:blipFill rotWithShape="1">
          <a:blip r:embed="rId2"/>
          <a:srcRect t="279" b="82393"/>
          <a:stretch/>
        </p:blipFill>
        <p:spPr>
          <a:xfrm>
            <a:off x="0" y="-3"/>
            <a:ext cx="12192000" cy="1188246"/>
          </a:xfrm>
          <a:prstGeom prst="rect">
            <a:avLst/>
          </a:prstGeom>
        </p:spPr>
      </p:pic>
      <p:grpSp>
        <p:nvGrpSpPr>
          <p:cNvPr id="11" name="Group 10">
            <a:extLst>
              <a:ext uri="{FF2B5EF4-FFF2-40B4-BE49-F238E27FC236}">
                <a16:creationId xmlns:a16="http://schemas.microsoft.com/office/drawing/2014/main" id="{67C6ECDB-755E-ED4A-A3CA-83AC3BA3823D}"/>
              </a:ext>
            </a:extLst>
          </p:cNvPr>
          <p:cNvGrpSpPr/>
          <p:nvPr userDrawn="1"/>
        </p:nvGrpSpPr>
        <p:grpSpPr>
          <a:xfrm>
            <a:off x="0" y="6177201"/>
            <a:ext cx="12202391" cy="691197"/>
            <a:chOff x="0" y="6176963"/>
            <a:chExt cx="12202391" cy="691197"/>
          </a:xfrm>
        </p:grpSpPr>
        <p:pic>
          <p:nvPicPr>
            <p:cNvPr id="12" name="Picture 11">
              <a:extLst>
                <a:ext uri="{FF2B5EF4-FFF2-40B4-BE49-F238E27FC236}">
                  <a16:creationId xmlns:a16="http://schemas.microsoft.com/office/drawing/2014/main" id="{A3B76078-DC17-9D47-A6D4-8F770CE96451}"/>
                </a:ext>
              </a:extLst>
            </p:cNvPr>
            <p:cNvPicPr>
              <a:picLocks noChangeAspect="1"/>
            </p:cNvPicPr>
            <p:nvPr userDrawn="1"/>
          </p:nvPicPr>
          <p:blipFill rotWithShape="1">
            <a:blip r:embed="rId3"/>
            <a:srcRect l="577" t="94676"/>
            <a:stretch/>
          </p:blipFill>
          <p:spPr>
            <a:xfrm>
              <a:off x="0" y="6176963"/>
              <a:ext cx="12202391" cy="691197"/>
            </a:xfrm>
            <a:prstGeom prst="rect">
              <a:avLst/>
            </a:prstGeom>
            <a:ln>
              <a:noFill/>
            </a:ln>
          </p:spPr>
        </p:pic>
        <p:pic>
          <p:nvPicPr>
            <p:cNvPr id="13" name="Picture 12">
              <a:extLst>
                <a:ext uri="{FF2B5EF4-FFF2-40B4-BE49-F238E27FC236}">
                  <a16:creationId xmlns:a16="http://schemas.microsoft.com/office/drawing/2014/main" id="{5B5A8357-47E8-2242-965C-D39030B3C26B}"/>
                </a:ext>
              </a:extLst>
            </p:cNvPr>
            <p:cNvPicPr>
              <a:picLocks noChangeAspect="1"/>
            </p:cNvPicPr>
            <p:nvPr userDrawn="1"/>
          </p:nvPicPr>
          <p:blipFill rotWithShape="1">
            <a:blip r:embed="rId4"/>
            <a:srcRect l="64262" t="81818" b="4288"/>
            <a:stretch/>
          </p:blipFill>
          <p:spPr>
            <a:xfrm>
              <a:off x="9385423" y="6234545"/>
              <a:ext cx="2671494" cy="584193"/>
            </a:xfrm>
            <a:prstGeom prst="rect">
              <a:avLst/>
            </a:prstGeom>
          </p:spPr>
        </p:pic>
      </p:grpSp>
      <p:sp>
        <p:nvSpPr>
          <p:cNvPr id="4" name="Date Placeholder 3">
            <a:extLst>
              <a:ext uri="{FF2B5EF4-FFF2-40B4-BE49-F238E27FC236}">
                <a16:creationId xmlns:a16="http://schemas.microsoft.com/office/drawing/2014/main" id="{4FFDA218-E8F9-0545-A873-E6F48B7C91C8}"/>
              </a:ext>
            </a:extLst>
          </p:cNvPr>
          <p:cNvSpPr>
            <a:spLocks noGrp="1"/>
          </p:cNvSpPr>
          <p:nvPr>
            <p:ph type="dt" sz="half" idx="10"/>
          </p:nvPr>
        </p:nvSpPr>
        <p:spPr/>
        <p:txBody>
          <a:bodyPr/>
          <a:lstStyle/>
          <a:p>
            <a:fld id="{6A351464-2439-FB4A-9420-C43D8E08076A}" type="datetimeFigureOut">
              <a:rPr lang="en-US" smtClean="0"/>
              <a:t>2/24/2025</a:t>
            </a:fld>
            <a:endParaRPr lang="en-US"/>
          </a:p>
        </p:txBody>
      </p:sp>
      <p:sp>
        <p:nvSpPr>
          <p:cNvPr id="5" name="Footer Placeholder 4">
            <a:extLst>
              <a:ext uri="{FF2B5EF4-FFF2-40B4-BE49-F238E27FC236}">
                <a16:creationId xmlns:a16="http://schemas.microsoft.com/office/drawing/2014/main" id="{48D1CED3-EF8D-B646-9E0D-DB21F5DB0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79BF3-6FDC-964C-B4E3-69E5655B5831}"/>
              </a:ext>
            </a:extLst>
          </p:cNvPr>
          <p:cNvSpPr>
            <a:spLocks noGrp="1"/>
          </p:cNvSpPr>
          <p:nvPr>
            <p:ph type="sldNum" sz="quarter" idx="12"/>
          </p:nvPr>
        </p:nvSpPr>
        <p:spPr/>
        <p:txBody>
          <a:bodyPr/>
          <a:lstStyle/>
          <a:p>
            <a:fld id="{6C96609F-732E-AA46-9006-72A0DB112237}" type="slidenum">
              <a:rPr lang="en-US" smtClean="0"/>
              <a:t>‹#›</a:t>
            </a:fld>
            <a:endParaRPr lang="en-US"/>
          </a:p>
        </p:txBody>
      </p:sp>
      <p:sp>
        <p:nvSpPr>
          <p:cNvPr id="18" name="Content Placeholder 2">
            <a:extLst>
              <a:ext uri="{FF2B5EF4-FFF2-40B4-BE49-F238E27FC236}">
                <a16:creationId xmlns:a16="http://schemas.microsoft.com/office/drawing/2014/main" id="{590CE5C9-1E16-7E44-9679-937D4DB07F51}"/>
              </a:ext>
            </a:extLst>
          </p:cNvPr>
          <p:cNvSpPr>
            <a:spLocks noGrp="1"/>
          </p:cNvSpPr>
          <p:nvPr>
            <p:ph idx="1" hasCustomPrompt="1"/>
          </p:nvPr>
        </p:nvSpPr>
        <p:spPr>
          <a:xfrm>
            <a:off x="7264864" y="1646238"/>
            <a:ext cx="4580389" cy="3990023"/>
          </a:xfrm>
          <a:prstGeom prst="rect">
            <a:avLst/>
          </a:prstGeom>
        </p:spPr>
        <p:txBody>
          <a:bodyPr/>
          <a:lstStyle>
            <a:lvl1pPr marL="0" indent="0" algn="ctr">
              <a:buFontTx/>
              <a:buNone/>
              <a:defRPr sz="1800" b="0">
                <a:solidFill>
                  <a:srgbClr val="002060"/>
                </a:solidFill>
              </a:defRPr>
            </a:lvl1pPr>
            <a:lvl2pPr marL="457200" indent="0" algn="l">
              <a:buFontTx/>
              <a:buNone/>
              <a:defRPr/>
            </a:lvl2pPr>
            <a:lvl3pPr marL="914400" indent="0" algn="l">
              <a:buFontTx/>
              <a:buNone/>
              <a:defRPr/>
            </a:lvl3pPr>
            <a:lvl4pPr marL="1371600" indent="0" algn="l">
              <a:buFontTx/>
              <a:buNone/>
              <a:defRPr/>
            </a:lvl4pPr>
          </a:lstStyle>
          <a:p>
            <a:pPr lvl="0"/>
            <a:r>
              <a:rPr lang="en-US" dirty="0"/>
              <a:t>Drop image here please</a:t>
            </a:r>
          </a:p>
        </p:txBody>
      </p:sp>
      <p:sp>
        <p:nvSpPr>
          <p:cNvPr id="19" name="Title 1">
            <a:extLst>
              <a:ext uri="{FF2B5EF4-FFF2-40B4-BE49-F238E27FC236}">
                <a16:creationId xmlns:a16="http://schemas.microsoft.com/office/drawing/2014/main" id="{65CBA699-261E-2441-A0FD-3DBE5664EEAD}"/>
              </a:ext>
            </a:extLst>
          </p:cNvPr>
          <p:cNvSpPr>
            <a:spLocks noGrp="1"/>
          </p:cNvSpPr>
          <p:nvPr>
            <p:ph type="title" hasCustomPrompt="1"/>
          </p:nvPr>
        </p:nvSpPr>
        <p:spPr>
          <a:xfrm>
            <a:off x="527901" y="402019"/>
            <a:ext cx="10515600" cy="365125"/>
          </a:xfrm>
        </p:spPr>
        <p:txBody>
          <a:bodyPr>
            <a:noAutofit/>
          </a:bodyPr>
          <a:lstStyle>
            <a:lvl1pPr>
              <a:defRPr sz="2400" b="0" i="0">
                <a:solidFill>
                  <a:srgbClr val="004288"/>
                </a:solidFill>
                <a:latin typeface="Arial" panose="020B0604020202020204" pitchFamily="34" charset="0"/>
                <a:cs typeface="Arial" panose="020B0604020202020204" pitchFamily="34" charset="0"/>
              </a:defRPr>
            </a:lvl1pPr>
          </a:lstStyle>
          <a:p>
            <a:r>
              <a:rPr lang="en-US" dirty="0"/>
              <a:t>CLICK TO EDIT HEADLINE</a:t>
            </a:r>
          </a:p>
        </p:txBody>
      </p:sp>
    </p:spTree>
    <p:extLst>
      <p:ext uri="{BB962C8B-B14F-4D97-AF65-F5344CB8AC3E}">
        <p14:creationId xmlns:p14="http://schemas.microsoft.com/office/powerpoint/2010/main" val="541415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56ACC9-B7D7-304F-83D2-064E89644AB6}"/>
              </a:ext>
            </a:extLst>
          </p:cNvPr>
          <p:cNvPicPr>
            <a:picLocks noChangeAspect="1"/>
          </p:cNvPicPr>
          <p:nvPr userDrawn="1"/>
        </p:nvPicPr>
        <p:blipFill rotWithShape="1">
          <a:blip r:embed="rId2"/>
          <a:srcRect t="279" b="82393"/>
          <a:stretch/>
        </p:blipFill>
        <p:spPr>
          <a:xfrm>
            <a:off x="0" y="-3"/>
            <a:ext cx="12192000" cy="1188246"/>
          </a:xfrm>
          <a:prstGeom prst="rect">
            <a:avLst/>
          </a:prstGeom>
        </p:spPr>
      </p:pic>
      <p:grpSp>
        <p:nvGrpSpPr>
          <p:cNvPr id="11" name="Group 10">
            <a:extLst>
              <a:ext uri="{FF2B5EF4-FFF2-40B4-BE49-F238E27FC236}">
                <a16:creationId xmlns:a16="http://schemas.microsoft.com/office/drawing/2014/main" id="{67C6ECDB-755E-ED4A-A3CA-83AC3BA3823D}"/>
              </a:ext>
            </a:extLst>
          </p:cNvPr>
          <p:cNvGrpSpPr/>
          <p:nvPr userDrawn="1"/>
        </p:nvGrpSpPr>
        <p:grpSpPr>
          <a:xfrm>
            <a:off x="0" y="6177201"/>
            <a:ext cx="12202391" cy="691197"/>
            <a:chOff x="0" y="6176963"/>
            <a:chExt cx="12202391" cy="691197"/>
          </a:xfrm>
        </p:grpSpPr>
        <p:pic>
          <p:nvPicPr>
            <p:cNvPr id="12" name="Picture 11">
              <a:extLst>
                <a:ext uri="{FF2B5EF4-FFF2-40B4-BE49-F238E27FC236}">
                  <a16:creationId xmlns:a16="http://schemas.microsoft.com/office/drawing/2014/main" id="{A3B76078-DC17-9D47-A6D4-8F770CE96451}"/>
                </a:ext>
              </a:extLst>
            </p:cNvPr>
            <p:cNvPicPr>
              <a:picLocks noChangeAspect="1"/>
            </p:cNvPicPr>
            <p:nvPr userDrawn="1"/>
          </p:nvPicPr>
          <p:blipFill rotWithShape="1">
            <a:blip r:embed="rId3"/>
            <a:srcRect l="577" t="94676"/>
            <a:stretch/>
          </p:blipFill>
          <p:spPr>
            <a:xfrm>
              <a:off x="0" y="6176963"/>
              <a:ext cx="12202391" cy="691197"/>
            </a:xfrm>
            <a:prstGeom prst="rect">
              <a:avLst/>
            </a:prstGeom>
            <a:ln>
              <a:noFill/>
            </a:ln>
          </p:spPr>
        </p:pic>
        <p:pic>
          <p:nvPicPr>
            <p:cNvPr id="13" name="Picture 12">
              <a:extLst>
                <a:ext uri="{FF2B5EF4-FFF2-40B4-BE49-F238E27FC236}">
                  <a16:creationId xmlns:a16="http://schemas.microsoft.com/office/drawing/2014/main" id="{5B5A8357-47E8-2242-965C-D39030B3C26B}"/>
                </a:ext>
              </a:extLst>
            </p:cNvPr>
            <p:cNvPicPr>
              <a:picLocks noChangeAspect="1"/>
            </p:cNvPicPr>
            <p:nvPr userDrawn="1"/>
          </p:nvPicPr>
          <p:blipFill rotWithShape="1">
            <a:blip r:embed="rId4"/>
            <a:srcRect l="64262" t="81818" b="4288"/>
            <a:stretch/>
          </p:blipFill>
          <p:spPr>
            <a:xfrm>
              <a:off x="9385423" y="6234545"/>
              <a:ext cx="2671494" cy="584193"/>
            </a:xfrm>
            <a:prstGeom prst="rect">
              <a:avLst/>
            </a:prstGeom>
          </p:spPr>
        </p:pic>
      </p:grpSp>
      <p:sp>
        <p:nvSpPr>
          <p:cNvPr id="4" name="Date Placeholder 3">
            <a:extLst>
              <a:ext uri="{FF2B5EF4-FFF2-40B4-BE49-F238E27FC236}">
                <a16:creationId xmlns:a16="http://schemas.microsoft.com/office/drawing/2014/main" id="{4FFDA218-E8F9-0545-A873-E6F48B7C91C8}"/>
              </a:ext>
            </a:extLst>
          </p:cNvPr>
          <p:cNvSpPr>
            <a:spLocks noGrp="1"/>
          </p:cNvSpPr>
          <p:nvPr>
            <p:ph type="dt" sz="half" idx="10"/>
          </p:nvPr>
        </p:nvSpPr>
        <p:spPr/>
        <p:txBody>
          <a:bodyPr/>
          <a:lstStyle/>
          <a:p>
            <a:fld id="{6A351464-2439-FB4A-9420-C43D8E08076A}" type="datetimeFigureOut">
              <a:rPr lang="en-US" smtClean="0"/>
              <a:t>2/24/2025</a:t>
            </a:fld>
            <a:endParaRPr lang="en-US"/>
          </a:p>
        </p:txBody>
      </p:sp>
      <p:sp>
        <p:nvSpPr>
          <p:cNvPr id="5" name="Footer Placeholder 4">
            <a:extLst>
              <a:ext uri="{FF2B5EF4-FFF2-40B4-BE49-F238E27FC236}">
                <a16:creationId xmlns:a16="http://schemas.microsoft.com/office/drawing/2014/main" id="{48D1CED3-EF8D-B646-9E0D-DB21F5DB0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79BF3-6FDC-964C-B4E3-69E5655B5831}"/>
              </a:ext>
            </a:extLst>
          </p:cNvPr>
          <p:cNvSpPr>
            <a:spLocks noGrp="1"/>
          </p:cNvSpPr>
          <p:nvPr>
            <p:ph type="sldNum" sz="quarter" idx="12"/>
          </p:nvPr>
        </p:nvSpPr>
        <p:spPr/>
        <p:txBody>
          <a:bodyPr/>
          <a:lstStyle/>
          <a:p>
            <a:fld id="{6C96609F-732E-AA46-9006-72A0DB112237}" type="slidenum">
              <a:rPr lang="en-US" smtClean="0"/>
              <a:t>‹#›</a:t>
            </a:fld>
            <a:endParaRPr lang="en-US"/>
          </a:p>
        </p:txBody>
      </p:sp>
      <p:sp>
        <p:nvSpPr>
          <p:cNvPr id="19" name="Title 1">
            <a:extLst>
              <a:ext uri="{FF2B5EF4-FFF2-40B4-BE49-F238E27FC236}">
                <a16:creationId xmlns:a16="http://schemas.microsoft.com/office/drawing/2014/main" id="{65CBA699-261E-2441-A0FD-3DBE5664EEAD}"/>
              </a:ext>
            </a:extLst>
          </p:cNvPr>
          <p:cNvSpPr>
            <a:spLocks noGrp="1"/>
          </p:cNvSpPr>
          <p:nvPr>
            <p:ph type="title" hasCustomPrompt="1"/>
          </p:nvPr>
        </p:nvSpPr>
        <p:spPr>
          <a:xfrm>
            <a:off x="664088" y="415797"/>
            <a:ext cx="10515600" cy="365125"/>
          </a:xfrm>
        </p:spPr>
        <p:txBody>
          <a:bodyPr>
            <a:noAutofit/>
          </a:bodyPr>
          <a:lstStyle>
            <a:lvl1pPr>
              <a:defRPr sz="2400" b="0" i="0">
                <a:solidFill>
                  <a:srgbClr val="002060"/>
                </a:solidFill>
                <a:latin typeface="Arial" panose="020B0604020202020204" pitchFamily="34" charset="0"/>
                <a:cs typeface="Arial" panose="020B0604020202020204" pitchFamily="34" charset="0"/>
              </a:defRPr>
            </a:lvl1pPr>
          </a:lstStyle>
          <a:p>
            <a:r>
              <a:rPr lang="en-US" dirty="0"/>
              <a:t>CLICK TO EDIT HEADLINE</a:t>
            </a:r>
          </a:p>
        </p:txBody>
      </p:sp>
    </p:spTree>
    <p:extLst>
      <p:ext uri="{BB962C8B-B14F-4D97-AF65-F5344CB8AC3E}">
        <p14:creationId xmlns:p14="http://schemas.microsoft.com/office/powerpoint/2010/main" val="281450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E56E4C9-A00A-C44B-B7AA-4C18D2CAE475}"/>
              </a:ext>
            </a:extLst>
          </p:cNvPr>
          <p:cNvGrpSpPr/>
          <p:nvPr userDrawn="1"/>
        </p:nvGrpSpPr>
        <p:grpSpPr>
          <a:xfrm>
            <a:off x="-1" y="0"/>
            <a:ext cx="12192001" cy="6868471"/>
            <a:chOff x="1303679" y="181631"/>
            <a:chExt cx="12192001" cy="6868471"/>
          </a:xfrm>
        </p:grpSpPr>
        <p:sp>
          <p:nvSpPr>
            <p:cNvPr id="10" name="Rectangle 9">
              <a:extLst>
                <a:ext uri="{FF2B5EF4-FFF2-40B4-BE49-F238E27FC236}">
                  <a16:creationId xmlns:a16="http://schemas.microsoft.com/office/drawing/2014/main" id="{6B988CB3-34A8-9948-A98B-FF9806E656E9}"/>
                </a:ext>
              </a:extLst>
            </p:cNvPr>
            <p:cNvSpPr/>
            <p:nvPr/>
          </p:nvSpPr>
          <p:spPr>
            <a:xfrm>
              <a:off x="1303679" y="5146363"/>
              <a:ext cx="12192001" cy="1888760"/>
            </a:xfrm>
            <a:prstGeom prst="rect">
              <a:avLst/>
            </a:prstGeom>
            <a:solidFill>
              <a:srgbClr val="DBE3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D04DBCD-402C-4349-803F-AAE5F9105AF2}"/>
                </a:ext>
              </a:extLst>
            </p:cNvPr>
            <p:cNvPicPr>
              <a:picLocks noChangeAspect="1"/>
            </p:cNvPicPr>
            <p:nvPr/>
          </p:nvPicPr>
          <p:blipFill rotWithShape="1">
            <a:blip r:embed="rId2"/>
            <a:srcRect l="8328" t="8518" r="1551" b="1611"/>
            <a:stretch/>
          </p:blipFill>
          <p:spPr>
            <a:xfrm>
              <a:off x="1303680" y="181631"/>
              <a:ext cx="12192000" cy="6868471"/>
            </a:xfrm>
            <a:prstGeom prst="rect">
              <a:avLst/>
            </a:prstGeom>
            <a:solidFill>
              <a:srgbClr val="DBE3EC"/>
            </a:solidFill>
          </p:spPr>
        </p:pic>
      </p:grpSp>
      <p:sp>
        <p:nvSpPr>
          <p:cNvPr id="4" name="Date Placeholder 3">
            <a:extLst>
              <a:ext uri="{FF2B5EF4-FFF2-40B4-BE49-F238E27FC236}">
                <a16:creationId xmlns:a16="http://schemas.microsoft.com/office/drawing/2014/main" id="{4FFDA218-E8F9-0545-A873-E6F48B7C91C8}"/>
              </a:ext>
            </a:extLst>
          </p:cNvPr>
          <p:cNvSpPr>
            <a:spLocks noGrp="1"/>
          </p:cNvSpPr>
          <p:nvPr>
            <p:ph type="dt" sz="half" idx="10"/>
          </p:nvPr>
        </p:nvSpPr>
        <p:spPr/>
        <p:txBody>
          <a:bodyPr/>
          <a:lstStyle/>
          <a:p>
            <a:fld id="{6A351464-2439-FB4A-9420-C43D8E08076A}" type="datetimeFigureOut">
              <a:rPr lang="en-US" smtClean="0"/>
              <a:t>2/24/2025</a:t>
            </a:fld>
            <a:endParaRPr lang="en-US"/>
          </a:p>
        </p:txBody>
      </p:sp>
      <p:sp>
        <p:nvSpPr>
          <p:cNvPr id="5" name="Footer Placeholder 4">
            <a:extLst>
              <a:ext uri="{FF2B5EF4-FFF2-40B4-BE49-F238E27FC236}">
                <a16:creationId xmlns:a16="http://schemas.microsoft.com/office/drawing/2014/main" id="{48D1CED3-EF8D-B646-9E0D-DB21F5DB0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79BF3-6FDC-964C-B4E3-69E5655B5831}"/>
              </a:ext>
            </a:extLst>
          </p:cNvPr>
          <p:cNvSpPr>
            <a:spLocks noGrp="1"/>
          </p:cNvSpPr>
          <p:nvPr>
            <p:ph type="sldNum" sz="quarter" idx="12"/>
          </p:nvPr>
        </p:nvSpPr>
        <p:spPr/>
        <p:txBody>
          <a:bodyPr/>
          <a:lstStyle/>
          <a:p>
            <a:fld id="{6C96609F-732E-AA46-9006-72A0DB112237}" type="slidenum">
              <a:rPr lang="en-US" smtClean="0"/>
              <a:t>‹#›</a:t>
            </a:fld>
            <a:endParaRPr lang="en-US"/>
          </a:p>
        </p:txBody>
      </p:sp>
      <p:sp>
        <p:nvSpPr>
          <p:cNvPr id="13" name="Text Placeholder 11">
            <a:extLst>
              <a:ext uri="{FF2B5EF4-FFF2-40B4-BE49-F238E27FC236}">
                <a16:creationId xmlns:a16="http://schemas.microsoft.com/office/drawing/2014/main" id="{6ACE0211-B101-5B47-8528-979BAA6111F8}"/>
              </a:ext>
            </a:extLst>
          </p:cNvPr>
          <p:cNvSpPr>
            <a:spLocks noGrp="1"/>
          </p:cNvSpPr>
          <p:nvPr>
            <p:ph type="body" sz="quarter" idx="13" hasCustomPrompt="1"/>
          </p:nvPr>
        </p:nvSpPr>
        <p:spPr>
          <a:xfrm>
            <a:off x="1507192" y="3030477"/>
            <a:ext cx="8648486" cy="797045"/>
          </a:xfrm>
        </p:spPr>
        <p:txBody>
          <a:bodyPr/>
          <a:lstStyle>
            <a:lvl1pPr>
              <a:lnSpc>
                <a:spcPct val="100000"/>
              </a:lnSpc>
              <a:spcBef>
                <a:spcPts val="0"/>
              </a:spcBef>
              <a:defRPr sz="2800" b="0">
                <a:solidFill>
                  <a:srgbClr val="004288"/>
                </a:solidFill>
              </a:defRPr>
            </a:lvl1pPr>
          </a:lstStyle>
          <a:p>
            <a:pPr lvl="0"/>
            <a:r>
              <a:rPr lang="en-US" dirty="0"/>
              <a:t>THANK YOU</a:t>
            </a:r>
          </a:p>
        </p:txBody>
      </p:sp>
    </p:spTree>
    <p:extLst>
      <p:ext uri="{BB962C8B-B14F-4D97-AF65-F5344CB8AC3E}">
        <p14:creationId xmlns:p14="http://schemas.microsoft.com/office/powerpoint/2010/main" val="2902758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4224BA-2358-6D43-8CEF-AC5CECEEA5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BAD214-DB11-AE45-A923-172BBD999BFD}"/>
              </a:ext>
            </a:extLst>
          </p:cNvPr>
          <p:cNvSpPr>
            <a:spLocks noGrp="1"/>
          </p:cNvSpPr>
          <p:nvPr>
            <p:ph type="body" idx="1"/>
          </p:nvPr>
        </p:nvSpPr>
        <p:spPr>
          <a:xfrm>
            <a:off x="1555830" y="2062887"/>
            <a:ext cx="10515600" cy="3980104"/>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PLACE HEADING </a:t>
            </a:r>
            <a:br>
              <a:rPr lang="en-US" dirty="0"/>
            </a:br>
            <a:r>
              <a:rPr lang="en-US" dirty="0"/>
              <a:t>HERE PLEASE </a:t>
            </a:r>
          </a:p>
        </p:txBody>
      </p:sp>
      <p:sp>
        <p:nvSpPr>
          <p:cNvPr id="4" name="Date Placeholder 3">
            <a:extLst>
              <a:ext uri="{FF2B5EF4-FFF2-40B4-BE49-F238E27FC236}">
                <a16:creationId xmlns:a16="http://schemas.microsoft.com/office/drawing/2014/main" id="{C165D1D0-9DDC-994F-930F-1A7CAE3C44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51464-2439-FB4A-9420-C43D8E08076A}" type="datetimeFigureOut">
              <a:rPr lang="en-US" smtClean="0"/>
              <a:t>2/24/2025</a:t>
            </a:fld>
            <a:endParaRPr lang="en-US"/>
          </a:p>
        </p:txBody>
      </p:sp>
      <p:sp>
        <p:nvSpPr>
          <p:cNvPr id="5" name="Footer Placeholder 4">
            <a:extLst>
              <a:ext uri="{FF2B5EF4-FFF2-40B4-BE49-F238E27FC236}">
                <a16:creationId xmlns:a16="http://schemas.microsoft.com/office/drawing/2014/main" id="{C86FEE33-62BE-544A-B912-96F4ECE7A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D5B40B-7A54-8344-8A96-B475E8BB64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6609F-732E-AA46-9006-72A0DB112237}" type="slidenum">
              <a:rPr lang="en-US" smtClean="0"/>
              <a:t>‹#›</a:t>
            </a:fld>
            <a:endParaRPr lang="en-US"/>
          </a:p>
        </p:txBody>
      </p:sp>
    </p:spTree>
    <p:extLst>
      <p:ext uri="{BB962C8B-B14F-4D97-AF65-F5344CB8AC3E}">
        <p14:creationId xmlns:p14="http://schemas.microsoft.com/office/powerpoint/2010/main" val="1356243656"/>
      </p:ext>
    </p:extLst>
  </p:cSld>
  <p:clrMap bg1="lt1" tx1="dk1" bg2="lt2" tx2="dk2" accent1="accent1" accent2="accent2" accent3="accent3" accent4="accent4" accent5="accent5" accent6="accent6" hlink="hlink" folHlink="folHlink"/>
  <p:sldLayoutIdLst>
    <p:sldLayoutId id="2147483650" r:id="rId1"/>
    <p:sldLayoutId id="2147483676" r:id="rId2"/>
    <p:sldLayoutId id="2147483677" r:id="rId3"/>
    <p:sldLayoutId id="2147483678" r:id="rId4"/>
    <p:sldLayoutId id="2147483664" r:id="rId5"/>
    <p:sldLayoutId id="2147483671" r:id="rId6"/>
    <p:sldLayoutId id="214748367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Tx/>
        <a:buNone/>
        <a:tabLst/>
        <a:defRPr sz="28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Placeholder 1">
            <a:extLst>
              <a:ext uri="{FF2B5EF4-FFF2-40B4-BE49-F238E27FC236}">
                <a16:creationId xmlns:a16="http://schemas.microsoft.com/office/drawing/2014/main" id="{E527CAC8-F0D1-4D95-9EE1-2F494A2B3D53}"/>
              </a:ext>
            </a:extLst>
          </p:cNvPr>
          <p:cNvSpPr>
            <a:spLocks noGrp="1" noChangeArrowheads="1"/>
          </p:cNvSpPr>
          <p:nvPr>
            <p:ph type="body" sz="quarter" idx="13"/>
          </p:nvPr>
        </p:nvSpPr>
        <p:spPr>
          <a:xfrm>
            <a:off x="450850" y="2260600"/>
            <a:ext cx="7369175" cy="3284538"/>
          </a:xfrm>
        </p:spPr>
        <p:txBody>
          <a:bodyPr/>
          <a:lstStyle/>
          <a:p>
            <a:pPr algn="ctr" eaLnBrk="1" hangingPunct="1"/>
            <a:r>
              <a:rPr lang="en-US" altLang="en-US" sz="3600" b="1" dirty="0"/>
              <a:t>TEA CANDIDATE </a:t>
            </a:r>
          </a:p>
          <a:p>
            <a:pPr algn="ctr" eaLnBrk="1" hangingPunct="1"/>
            <a:r>
              <a:rPr lang="en-US" altLang="en-US" sz="3600" b="1" dirty="0"/>
              <a:t>PREPARATION PRESENTATION</a:t>
            </a:r>
          </a:p>
          <a:p>
            <a:endParaRPr lang="en-ZA" sz="1800" b="0" i="0" u="none" strike="noStrike" baseline="0" dirty="0">
              <a:solidFill>
                <a:srgbClr val="000000"/>
              </a:solidFill>
              <a:latin typeface="Arial" panose="020B0604020202020204" pitchFamily="34" charset="0"/>
            </a:endParaRPr>
          </a:p>
          <a:p>
            <a:pPr algn="ctr"/>
            <a:r>
              <a:rPr lang="en-ZA" sz="2000" b="1" dirty="0"/>
              <a:t>FINANCIAL MANAGEMENT </a:t>
            </a:r>
          </a:p>
          <a:p>
            <a:pPr algn="ctr"/>
            <a:r>
              <a:rPr lang="en-ZA" sz="2000" b="1" dirty="0"/>
              <a:t>MANAGEMENT DECISION-MAKING AND CONTROL </a:t>
            </a:r>
            <a:endParaRPr lang="en-US" altLang="en-US" sz="2000" b="1" dirty="0"/>
          </a:p>
          <a:p>
            <a:pPr eaLnBrk="1" hangingPunct="1"/>
            <a:endParaRPr lang="en-US" altLang="en-US" b="1" dirty="0"/>
          </a:p>
          <a:p>
            <a:pPr eaLnBrk="1" hangingPunct="1"/>
            <a:r>
              <a:rPr lang="en-US" altLang="en-US" b="1" dirty="0"/>
              <a:t> </a:t>
            </a:r>
            <a:br>
              <a:rPr lang="en-US" altLang="en-US" dirty="0"/>
            </a:br>
            <a:br>
              <a:rPr lang="en-US" altLang="en-US" dirty="0"/>
            </a:br>
            <a:endParaRPr lang="en-US" altLang="en-US" b="1" dirty="0"/>
          </a:p>
        </p:txBody>
      </p:sp>
      <p:pic>
        <p:nvPicPr>
          <p:cNvPr id="53" name="Audio 52">
            <a:hlinkClick r:id="" action="ppaction://media"/>
            <a:extLst>
              <a:ext uri="{FF2B5EF4-FFF2-40B4-BE49-F238E27FC236}">
                <a16:creationId xmlns:a16="http://schemas.microsoft.com/office/drawing/2014/main" id="{2A982F72-50B2-B816-F741-67460F1B8D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553"/>
    </mc:Choice>
    <mc:Fallback xmlns="">
      <p:transition spd="slow" advTm="3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441325" y="190500"/>
            <a:ext cx="10515600" cy="954121"/>
          </a:xfrm>
        </p:spPr>
        <p:txBody>
          <a:bodyPr/>
          <a:lstStyle/>
          <a:p>
            <a:r>
              <a:rPr lang="en-US" dirty="0"/>
              <a:t>Examples</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5" y="1316072"/>
            <a:ext cx="10515600" cy="3798854"/>
          </a:xfrm>
        </p:spPr>
        <p:txBody>
          <a:bodyPr/>
          <a:lstStyle/>
          <a:p>
            <a:pPr algn="l"/>
            <a:r>
              <a:rPr lang="en-US" sz="1400" b="1" i="1" u="none" strike="noStrike" baseline="0" dirty="0">
                <a:latin typeface="ArialNarrow"/>
              </a:rPr>
              <a:t>FM(E)4.3 Evaluates the need for the use of financial instruments in managing an entity’s/business unit’s funding needs</a:t>
            </a:r>
          </a:p>
          <a:p>
            <a:pPr algn="l"/>
            <a:r>
              <a:rPr lang="en-US" sz="1400" b="1" u="sng" dirty="0">
                <a:latin typeface="ArialNarrow"/>
              </a:rPr>
              <a:t>Example 5</a:t>
            </a:r>
          </a:p>
          <a:p>
            <a:pPr algn="just"/>
            <a:r>
              <a:rPr lang="en-US" sz="1400" b="1" dirty="0">
                <a:solidFill>
                  <a:schemeClr val="accent6">
                    <a:lumMod val="75000"/>
                  </a:schemeClr>
                </a:solidFill>
                <a:latin typeface="ArialNarrow"/>
              </a:rPr>
              <a:t>“The business unit was planning to source raw materials from international suppliers, leading to exposure to volatile foreign exchange rates. To manage this risk, I recommended using forward contracts as a hedging tool. I </a:t>
            </a:r>
            <a:r>
              <a:rPr lang="en-US" sz="1400" b="1" dirty="0" err="1">
                <a:solidFill>
                  <a:schemeClr val="accent6">
                    <a:lumMod val="75000"/>
                  </a:schemeClr>
                </a:solidFill>
                <a:latin typeface="ArialNarrow"/>
              </a:rPr>
              <a:t>analysed</a:t>
            </a:r>
            <a:r>
              <a:rPr lang="en-US" sz="1400" b="1" dirty="0">
                <a:solidFill>
                  <a:schemeClr val="accent6">
                    <a:lumMod val="75000"/>
                  </a:schemeClr>
                </a:solidFill>
                <a:latin typeface="ArialNarrow"/>
              </a:rPr>
              <a:t> the company’s projected foreign currency payments and forecasted exchange rate fluctuations by inspecting the budgets which included these assumptions. By locking in the exchange rates through forward contracts, the business could stabilize its costs and protect itself from </a:t>
            </a:r>
            <a:r>
              <a:rPr lang="en-US" sz="1400" b="1" dirty="0" err="1">
                <a:solidFill>
                  <a:schemeClr val="accent6">
                    <a:lumMod val="75000"/>
                  </a:schemeClr>
                </a:solidFill>
                <a:latin typeface="ArialNarrow"/>
              </a:rPr>
              <a:t>unfavourable</a:t>
            </a:r>
            <a:r>
              <a:rPr lang="en-US" sz="1400" b="1" dirty="0">
                <a:solidFill>
                  <a:schemeClr val="accent6">
                    <a:lumMod val="75000"/>
                  </a:schemeClr>
                </a:solidFill>
                <a:latin typeface="ArialNarrow"/>
              </a:rPr>
              <a:t> currency movements. This financial instrument ensured the company could manage its funding needs without facing unexpected increases in costs due to currency fluctuations</a:t>
            </a:r>
            <a:r>
              <a:rPr lang="en-ZA" sz="1400" b="1" dirty="0">
                <a:solidFill>
                  <a:schemeClr val="accent6">
                    <a:lumMod val="75000"/>
                  </a:schemeClr>
                </a:solidFill>
                <a:latin typeface="ArialNarrow"/>
              </a:rPr>
              <a:t>.</a:t>
            </a:r>
            <a:r>
              <a:rPr lang="en-US" sz="1400" b="1" dirty="0">
                <a:solidFill>
                  <a:schemeClr val="accent6">
                    <a:lumMod val="75000"/>
                  </a:schemeClr>
                </a:solidFill>
                <a:latin typeface="ArialNarrow"/>
              </a:rPr>
              <a:t>”</a:t>
            </a:r>
          </a:p>
          <a:p>
            <a:pPr algn="just"/>
            <a:r>
              <a:rPr lang="en-US" sz="1400" b="1" dirty="0">
                <a:latin typeface="ArialNarrow"/>
              </a:rPr>
              <a:t>5 other instances documented</a:t>
            </a:r>
          </a:p>
          <a:p>
            <a:pPr algn="just"/>
            <a:endParaRPr lang="en-US" sz="1400" b="1" u="sng" dirty="0">
              <a:latin typeface="ArialNarrow"/>
            </a:endParaRPr>
          </a:p>
          <a:p>
            <a:pPr algn="just"/>
            <a:r>
              <a:rPr lang="en-US" sz="1400" b="1" u="sng" dirty="0">
                <a:latin typeface="ArialNarrow"/>
              </a:rPr>
              <a:t>Example 6</a:t>
            </a:r>
          </a:p>
          <a:p>
            <a:pPr algn="just"/>
            <a:r>
              <a:rPr lang="en-US" sz="1400" b="1" dirty="0">
                <a:solidFill>
                  <a:srgbClr val="C00000"/>
                </a:solidFill>
                <a:latin typeface="ArialNarrow"/>
              </a:rPr>
              <a:t>“• I Always Identify the individual or </a:t>
            </a:r>
            <a:r>
              <a:rPr lang="en-US" sz="1400" b="1" dirty="0" err="1">
                <a:solidFill>
                  <a:srgbClr val="C00000"/>
                </a:solidFill>
                <a:latin typeface="ArialNarrow"/>
              </a:rPr>
              <a:t>organisation's</a:t>
            </a:r>
            <a:r>
              <a:rPr lang="en-US" sz="1400" b="1" dirty="0">
                <a:solidFill>
                  <a:srgbClr val="C00000"/>
                </a:solidFill>
                <a:latin typeface="ArialNarrow"/>
              </a:rPr>
              <a:t> short-term and long-term financial goals in terms of loan repayment and maintaining liquidity, ensuring we meet our short-term obligations and collect sufficient cash.</a:t>
            </a:r>
          </a:p>
          <a:p>
            <a:pPr algn="just"/>
            <a:r>
              <a:rPr lang="en-US" sz="1400" b="1" dirty="0">
                <a:solidFill>
                  <a:srgbClr val="C00000"/>
                </a:solidFill>
                <a:latin typeface="ArialNarrow"/>
              </a:rPr>
              <a:t>• I ensure that cost containment measures are adhered to reduce spending and cash outflows</a:t>
            </a:r>
          </a:p>
          <a:p>
            <a:pPr algn="just"/>
            <a:r>
              <a:rPr lang="en-US" sz="1400" b="1" dirty="0">
                <a:solidFill>
                  <a:srgbClr val="C00000"/>
                </a:solidFill>
                <a:latin typeface="ArialNarrow"/>
              </a:rPr>
              <a:t>• I enforced cost containment to reduce costs and meet gross profit margins</a:t>
            </a:r>
          </a:p>
          <a:p>
            <a:endParaRPr lang="en-US" sz="1800" b="0" i="0" u="none" strike="noStrike" baseline="0" dirty="0">
              <a:solidFill>
                <a:srgbClr val="000000"/>
              </a:solidFill>
              <a:latin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910AED34-C137-D5D6-FC01-8BFB063FDC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3410361"/>
      </p:ext>
    </p:extLst>
  </p:cSld>
  <p:clrMapOvr>
    <a:masterClrMapping/>
  </p:clrMapOvr>
  <mc:AlternateContent xmlns:mc="http://schemas.openxmlformats.org/markup-compatibility/2006" xmlns:p14="http://schemas.microsoft.com/office/powerpoint/2010/main">
    <mc:Choice Requires="p14">
      <p:transition spd="slow" p14:dur="2000" advTm="160251"/>
    </mc:Choice>
    <mc:Fallback xmlns="">
      <p:transition spd="slow" advTm="160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6442" x="4565650" y="6235700"/>
          <p14:tracePt t="16857" x="3617913" y="6516688"/>
          <p14:tracePt t="16861" x="3727450" y="6284913"/>
          <p14:tracePt t="16870" x="3970338" y="5945188"/>
          <p14:tracePt t="16887" x="4397375" y="5384800"/>
          <p14:tracePt t="16904" x="4811713" y="4933950"/>
          <p14:tracePt t="16905" x="5114925" y="4702175"/>
          <p14:tracePt t="16920" x="5651500" y="4337050"/>
          <p14:tracePt t="16938" x="6235700" y="3922713"/>
          <p14:tracePt t="16939" x="6600825" y="3740150"/>
          <p14:tracePt t="16959" x="7526338" y="3313113"/>
          <p14:tracePt t="16973" x="7794625" y="3216275"/>
          <p14:tracePt t="16991" x="8477250" y="3094038"/>
          <p14:tracePt t="17005" x="8805863" y="3057525"/>
          <p14:tracePt t="17021" x="9074150" y="3057525"/>
          <p14:tracePt t="17037" x="9329738" y="3117850"/>
          <p14:tracePt t="17055" x="9536113" y="3167063"/>
          <p14:tracePt t="17071" x="9744075" y="3252788"/>
          <p14:tracePt t="17091" x="9963150" y="3373438"/>
          <p14:tracePt t="17109" x="10109200" y="3484563"/>
          <p14:tracePt t="17127" x="10169525" y="3557588"/>
          <p14:tracePt t="17129" x="10182225" y="3568700"/>
          <p14:tracePt t="17146" x="10218738" y="3594100"/>
          <p14:tracePt t="17163" x="10231438" y="3594100"/>
          <p14:tracePt t="17165" x="10231438" y="3605213"/>
          <p14:tracePt t="17182" x="10231438" y="3617913"/>
          <p14:tracePt t="17200" x="10242550" y="3617913"/>
          <p14:tracePt t="17215" x="10255250" y="3630613"/>
          <p14:tracePt t="17232" x="10315575" y="3605213"/>
          <p14:tracePt t="17248" x="10377488" y="3568700"/>
          <p14:tracePt t="17249" x="10463213" y="3521075"/>
          <p14:tracePt t="17265" x="10645775" y="3386138"/>
          <p14:tracePt t="17281" x="10815638" y="3263900"/>
          <p14:tracePt t="17282" x="10875963" y="3227388"/>
          <p14:tracePt t="17298" x="11058525" y="3130550"/>
          <p14:tracePt t="17317" x="11144250" y="3094038"/>
          <p14:tracePt t="17319" x="11206163" y="3081338"/>
          <p14:tracePt t="17333" x="11279188" y="3070225"/>
          <p14:tracePt t="17350" x="11352213" y="3044825"/>
          <p14:tracePt t="17353" x="11412538" y="3033713"/>
          <p14:tracePt t="17368" x="11498263" y="3008313"/>
          <p14:tracePt t="17383" x="11582400" y="2984500"/>
          <p14:tracePt t="17399" x="11644313" y="2971800"/>
          <p14:tracePt t="17416" x="11680825" y="2971800"/>
          <p14:tracePt t="17431" x="11691938" y="2971800"/>
          <p14:tracePt t="17456" x="11704638" y="2971800"/>
          <p14:tracePt t="17477" x="11717338" y="2971800"/>
          <p14:tracePt t="17498" x="11728450" y="2971800"/>
          <p14:tracePt t="81390" x="11717338" y="2971800"/>
          <p14:tracePt t="81412" x="11704638" y="2971800"/>
          <p14:tracePt t="81439" x="11691938" y="2971800"/>
          <p14:tracePt t="81460" x="11680825" y="2971800"/>
          <p14:tracePt t="81495" x="11668125" y="2997200"/>
          <p14:tracePt t="81502" x="11618913" y="3081338"/>
          <p14:tracePt t="81510" x="11595100" y="3143250"/>
          <p14:tracePt t="81521" x="11582400" y="3252788"/>
          <p14:tracePt t="81538" x="11522075" y="3508375"/>
          <p14:tracePt t="81555" x="11485563" y="3703638"/>
          <p14:tracePt t="81574" x="11449050" y="3849688"/>
          <p14:tracePt t="81576" x="11436350" y="3922713"/>
          <p14:tracePt t="81589" x="11425238" y="4006850"/>
          <p14:tracePt t="81606" x="11425238" y="4068763"/>
          <p14:tracePt t="81623" x="11425238" y="4105275"/>
          <p14:tracePt t="81641" x="11425238" y="4117975"/>
          <p14:tracePt t="81670" x="11425238" y="4129088"/>
          <p14:tracePt t="81677" x="11425238" y="4154488"/>
          <p14:tracePt t="81689" x="11425238" y="4178300"/>
          <p14:tracePt t="81706" x="11412538" y="4214813"/>
          <p14:tracePt t="81707" x="11412538" y="4238625"/>
          <p14:tracePt t="81723" x="11412538" y="4287838"/>
          <p14:tracePt t="81739" x="11412538" y="4324350"/>
          <p14:tracePt t="81756" x="11376025" y="4457700"/>
          <p14:tracePt t="81772" x="11326813" y="4592638"/>
          <p14:tracePt t="81789" x="11303000" y="4811713"/>
          <p14:tracePt t="81805" x="11290300" y="4908550"/>
          <p14:tracePt t="81822" x="11279188" y="4981575"/>
          <p14:tracePt t="81824" x="11266488" y="5018088"/>
          <p14:tracePt t="81839" x="11266488" y="5030788"/>
          <p14:tracePt t="81841" x="11266488" y="5043488"/>
          <p14:tracePt t="81856" x="11266488" y="5054600"/>
          <p14:tracePt t="81873" x="11266488" y="5067300"/>
          <p14:tracePt t="81889" x="11266488" y="5080000"/>
          <p14:tracePt t="157346" x="11253788" y="5054600"/>
          <p14:tracePt t="157352" x="11229975" y="5030788"/>
          <p14:tracePt t="157359" x="11206163" y="4945063"/>
          <p14:tracePt t="157374" x="11144250" y="4872038"/>
          <p14:tracePt t="157376" x="11083925" y="4775200"/>
          <p14:tracePt t="157390" x="10948988" y="4616450"/>
          <p14:tracePt t="157411" x="10596563" y="4264025"/>
          <p14:tracePt t="157425" x="10510838" y="4154488"/>
          <p14:tracePt t="157428" x="10414000" y="4043363"/>
          <p14:tracePt t="157432" x="10315575" y="3933825"/>
          <p14:tracePt t="157445" x="10242550" y="3813175"/>
          <p14:tracePt t="157447" x="10158413" y="3740150"/>
          <p14:tracePt t="157463" x="9975850" y="3521075"/>
          <p14:tracePt t="157478" x="9804400" y="3313113"/>
          <p14:tracePt t="157480" x="9731375" y="3240088"/>
          <p14:tracePt t="157495" x="9609138" y="3044825"/>
          <p14:tracePt t="157509" x="9512300" y="2947988"/>
          <p14:tracePt t="157527" x="9475788" y="2874963"/>
          <p14:tracePt t="157528" x="9463088" y="2862263"/>
          <p14:tracePt t="157541" x="9451975" y="2838450"/>
          <p14:tracePt t="157556" x="9426575" y="2825750"/>
          <p14:tracePt t="157574" x="9426575" y="2814638"/>
          <p14:tracePt t="157591" x="9415463" y="2801938"/>
          <p14:tracePt t="157607" x="9415463" y="2789238"/>
          <p14:tracePt t="157640" x="9415463" y="2776538"/>
          <p14:tracePt t="157668" x="9402763" y="2776538"/>
          <p14:tracePt t="157702" x="9390063" y="2776538"/>
          <p14:tracePt t="157708" x="9390063" y="2765425"/>
          <p14:tracePt t="158675" x="9317038" y="2887663"/>
          <p14:tracePt t="158681" x="9207500" y="2997200"/>
          <p14:tracePt t="158690" x="9086850" y="3143250"/>
          <p14:tracePt t="158707" x="8951913" y="3313113"/>
          <p14:tracePt t="158709" x="8866188" y="3409950"/>
          <p14:tracePt t="158724" x="8829675" y="3448050"/>
          <p14:tracePt t="158726" x="8782050" y="3471863"/>
          <p14:tracePt t="158740" x="8769350" y="3508375"/>
          <p14:tracePt t="158757" x="8745538" y="3521075"/>
          <p14:tracePt t="158759" x="8745538" y="3532188"/>
          <p14:tracePt t="158774" x="8720138" y="3544888"/>
          <p14:tracePt t="158791" x="8672513" y="3557588"/>
          <p14:tracePt t="158808" x="8599488" y="3568700"/>
          <p14:tracePt t="158810" x="8562975" y="3568700"/>
          <p14:tracePt t="158826" x="8453438" y="3568700"/>
          <p14:tracePt t="158840" x="8367713" y="3568700"/>
          <p14:tracePt t="158859" x="8208963" y="3521075"/>
          <p14:tracePt t="158874" x="8135938" y="3459163"/>
          <p14:tracePt t="158891" x="8062913" y="3409950"/>
          <p14:tracePt t="158892" x="8002588" y="3313113"/>
          <p14:tracePt t="158907" x="7880350" y="3117850"/>
          <p14:tracePt t="158923" x="7747000" y="2851150"/>
          <p14:tracePt t="158940" x="7526338" y="2363788"/>
          <p14:tracePt t="158957" x="7392988" y="1985963"/>
          <p14:tracePt t="158974" x="7270750" y="1631950"/>
          <p14:tracePt t="158990" x="7173913" y="1120775"/>
          <p14:tracePt t="159007" x="7161213" y="912813"/>
          <p14:tracePt t="159023" x="7150100" y="839788"/>
          <p14:tracePt t="159283" x="7088188" y="584200"/>
          <p14:tracePt t="159290" x="7051675" y="354013"/>
          <p14:tracePt t="159296" x="6991350" y="2381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441325" y="190501"/>
            <a:ext cx="10515600" cy="334794"/>
          </a:xfrm>
        </p:spPr>
        <p:txBody>
          <a:bodyPr>
            <a:normAutofit fontScale="90000"/>
          </a:bodyPr>
          <a:lstStyle/>
          <a:p>
            <a:r>
              <a:rPr lang="en-US" dirty="0"/>
              <a:t>Examples</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5" y="537859"/>
            <a:ext cx="10515600" cy="4063323"/>
          </a:xfrm>
        </p:spPr>
        <p:txBody>
          <a:bodyPr/>
          <a:lstStyle/>
          <a:p>
            <a:r>
              <a:rPr lang="en-ZA" sz="1400" b="1" i="1" dirty="0">
                <a:latin typeface="ArialNarrow"/>
              </a:rPr>
              <a:t>FM(E)5.1 </a:t>
            </a:r>
            <a:r>
              <a:rPr lang="en-US" sz="1400" b="1" i="1" dirty="0">
                <a:latin typeface="ArialNarrow"/>
              </a:rPr>
              <a:t>Evaluates a business plan or financial proposal</a:t>
            </a:r>
            <a:endParaRPr lang="en-ZA" sz="1800" b="0" i="0" u="none" strike="noStrike" baseline="0" dirty="0">
              <a:solidFill>
                <a:srgbClr val="000000"/>
              </a:solidFill>
              <a:latin typeface="Arial" panose="020B0604020202020204" pitchFamily="34" charset="0"/>
            </a:endParaRPr>
          </a:p>
          <a:p>
            <a:pPr algn="just"/>
            <a:r>
              <a:rPr lang="en-US" sz="1400" b="1" u="sng" dirty="0">
                <a:latin typeface="ArialNarrow"/>
              </a:rPr>
              <a:t>Example 7</a:t>
            </a:r>
          </a:p>
          <a:p>
            <a:pPr algn="just"/>
            <a:r>
              <a:rPr lang="en-US" sz="1400" b="1" dirty="0">
                <a:solidFill>
                  <a:schemeClr val="accent6">
                    <a:lumMod val="75000"/>
                  </a:schemeClr>
                </a:solidFill>
                <a:latin typeface="ArialNarrow"/>
              </a:rPr>
              <a:t>“</a:t>
            </a:r>
            <a:r>
              <a:rPr lang="en-US" sz="1400" b="1" i="0" u="none" strike="noStrike" baseline="0" dirty="0">
                <a:solidFill>
                  <a:schemeClr val="accent6">
                    <a:lumMod val="75000"/>
                  </a:schemeClr>
                </a:solidFill>
                <a:latin typeface="ArialNarrow"/>
              </a:rPr>
              <a:t>I did market research and analysis to establish the market needs, evaluate competition and customer preferences by contacting local competitors and validating the documents supplied by the company which the director is looking to purchase. I inspected copies of the contracts in place for validity and exitance. I also reviewed the financial statements, management accounts, cashflow projections, budgets, and a list of the aging if the debtors of the company the director is looking to purchase. I made a summary of the following ratios to get a better understanding of the financial position: Current Ratio to indicate the liquidity status, Debt-to-Equity Ratio to indicate financial leverage and Gross Profit Margin. I reported on feasibility and potential risks and propose strategies for overcoming them i.e. what it the remaining terms of the contracts in place, does the company comply with regulations because if not, this could cost a lot of money to get them compliant (PPRA FFC’s). A solid proposal will provide mitigation strategies for each identified risk. I also did financial assumptions by consolidating the two companies’ financial information and to see what the effect of the consolidated entities will be vs only the current company. I will also calculate the return on investment, revenue growth, fixed and variable costs and profitability. This should be reasonable and </a:t>
            </a:r>
            <a:r>
              <a:rPr lang="en-US" sz="1400" b="1" i="0" u="none" strike="noStrike" baseline="0" dirty="0" err="1">
                <a:solidFill>
                  <a:schemeClr val="accent6">
                    <a:lumMod val="75000"/>
                  </a:schemeClr>
                </a:solidFill>
                <a:latin typeface="ArialNarrow"/>
              </a:rPr>
              <a:t>favourable</a:t>
            </a:r>
            <a:r>
              <a:rPr lang="en-US" sz="1400" b="1" i="0" u="none" strike="noStrike" baseline="0" dirty="0">
                <a:solidFill>
                  <a:schemeClr val="accent6">
                    <a:lumMod val="75000"/>
                  </a:schemeClr>
                </a:solidFill>
                <a:latin typeface="ArialNarrow"/>
              </a:rPr>
              <a:t>. I reviewed the financials for reasonable estimates of revenue per unit, operating expenses and expected profit margins and compare with the company’s current return as well as the industry benchmarks for property administration. The reports reflected that although the company was making a profit, but there is an extremely high debtors book which is not a guarantee that the fees will be paid. The revenue per unit was much lower compared to out company’s per unit rate. The contracts with the clients in place could not all be verified and based on this the risk was too high and the director made the decision not to invest.</a:t>
            </a:r>
            <a:r>
              <a:rPr lang="en-ZA" sz="1400" b="1" dirty="0">
                <a:solidFill>
                  <a:schemeClr val="accent6">
                    <a:lumMod val="75000"/>
                  </a:schemeClr>
                </a:solidFill>
                <a:latin typeface="ArialNarrow"/>
              </a:rPr>
              <a:t>.</a:t>
            </a:r>
            <a:endParaRPr lang="en-US" sz="1400" b="1" u="sng" dirty="0">
              <a:latin typeface="ArialNarrow"/>
            </a:endParaRPr>
          </a:p>
          <a:p>
            <a:pPr algn="just"/>
            <a:r>
              <a:rPr lang="en-US" sz="1400" b="1" u="sng" dirty="0">
                <a:latin typeface="ArialNarrow"/>
              </a:rPr>
              <a:t>Example 8</a:t>
            </a:r>
          </a:p>
          <a:p>
            <a:pPr>
              <a:lnSpc>
                <a:spcPct val="100000"/>
              </a:lnSpc>
            </a:pPr>
            <a:r>
              <a:rPr lang="en-US" sz="1400" b="1" dirty="0">
                <a:solidFill>
                  <a:srgbClr val="C00000"/>
                </a:solidFill>
                <a:latin typeface="ArialNarrow"/>
              </a:rPr>
              <a:t>“I conducted a due diligence investigation as the director was looking into expanding his company in the administration industry. I had to request the financial statements, management accounts, cashflow projections, budgets, a list of the aging if the debtors. I made a summary of the following ratios to get a better understanding of the financial position: Current Ratio to indicate the liquidity status, Debt-to-Equity Ratio to indicate financial leverage and Gross Profit Margin”</a:t>
            </a:r>
          </a:p>
          <a:p>
            <a:pPr>
              <a:lnSpc>
                <a:spcPct val="100000"/>
              </a:lnSpc>
            </a:pPr>
            <a:endParaRPr lang="en-US" sz="1400" b="1" dirty="0">
              <a:solidFill>
                <a:schemeClr val="accent6">
                  <a:lumMod val="75000"/>
                </a:schemeClr>
              </a:solidFill>
              <a:latin typeface="ArialNarrow"/>
            </a:endParaRPr>
          </a:p>
          <a:p>
            <a:endParaRPr lang="en-US" sz="1800" b="0" i="0" u="none" strike="noStrike" baseline="0" dirty="0">
              <a:solidFill>
                <a:srgbClr val="000000"/>
              </a:solidFill>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EE5BEF33-C8BB-48A1-DD7B-FBC2CE9215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6997208"/>
      </p:ext>
    </p:extLst>
  </p:cSld>
  <p:clrMapOvr>
    <a:masterClrMapping/>
  </p:clrMapOvr>
  <mc:AlternateContent xmlns:mc="http://schemas.openxmlformats.org/markup-compatibility/2006" xmlns:p14="http://schemas.microsoft.com/office/powerpoint/2010/main">
    <mc:Choice Requires="p14">
      <p:transition spd="slow" p14:dur="2000" advTm="251759"/>
    </mc:Choice>
    <mc:Fallback xmlns="">
      <p:transition spd="slow" advTm="25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4020" x="10815638" y="49213"/>
          <p14:tracePt t="14027" x="10779125" y="195263"/>
          <p14:tracePt t="14034" x="10766425" y="341313"/>
          <p14:tracePt t="14045" x="10755313" y="463550"/>
          <p14:tracePt t="14063" x="10729913" y="706438"/>
          <p14:tracePt t="14065" x="10729913" y="828675"/>
          <p14:tracePt t="14079" x="10718800" y="998538"/>
          <p14:tracePt t="14095" x="10718800" y="1108075"/>
          <p14:tracePt t="14115" x="10706100" y="1217613"/>
          <p14:tracePt t="14118" x="10706100" y="1243013"/>
          <p14:tracePt t="14136" x="10706100" y="1254125"/>
          <p14:tracePt t="14151" x="10706100" y="1279525"/>
          <p14:tracePt t="14188" x="10706100" y="1303338"/>
          <p14:tracePt t="14316" x="10706100" y="1316038"/>
          <p14:tracePt t="14321" x="10729913" y="1316038"/>
          <p14:tracePt t="14328" x="10815638" y="1327150"/>
          <p14:tracePt t="14346" x="10961688" y="1376363"/>
          <p14:tracePt t="14363" x="11144250" y="1436688"/>
          <p14:tracePt t="14365" x="11217275" y="1462088"/>
          <p14:tracePt t="14379" x="11326813" y="1498600"/>
          <p14:tracePt t="14394" x="11399838" y="1535113"/>
          <p14:tracePt t="14410" x="11449050" y="1584325"/>
          <p14:tracePt t="14430" x="11472863" y="1595438"/>
          <p14:tracePt t="14449" x="11485563" y="1608138"/>
          <p14:tracePt t="14474" x="11498263" y="1608138"/>
          <p14:tracePt t="78130" x="11498263" y="1595438"/>
          <p14:tracePt t="78136" x="11485563" y="1571625"/>
          <p14:tracePt t="78145" x="11472863" y="1571625"/>
          <p14:tracePt t="78170" x="11461750" y="1535113"/>
          <p14:tracePt t="78172" x="11449050" y="1509713"/>
          <p14:tracePt t="78193" x="11449050" y="1498600"/>
          <p14:tracePt t="78235" x="11449050" y="1485900"/>
          <p14:tracePt t="78269" x="11436350" y="1473200"/>
          <p14:tracePt t="78416" x="11412538" y="1473200"/>
          <p14:tracePt t="78458" x="11376025" y="1498600"/>
          <p14:tracePt t="78465" x="11352213" y="1546225"/>
          <p14:tracePt t="78479" x="11315700" y="1595438"/>
          <p14:tracePt t="78481" x="11253788" y="1657350"/>
          <p14:tracePt t="78501" x="11193463" y="1754188"/>
          <p14:tracePt t="78503" x="11156950" y="1827213"/>
          <p14:tracePt t="78523" x="11083925" y="2009775"/>
          <p14:tracePt t="78546" x="11034713" y="2168525"/>
          <p14:tracePt t="78570" x="10998200" y="2314575"/>
          <p14:tracePt t="78572" x="10985500" y="2351088"/>
          <p14:tracePt t="78595" x="10974388" y="2447925"/>
          <p14:tracePt t="78618" x="10974388" y="2484438"/>
          <p14:tracePt t="78640" x="10974388" y="2509838"/>
          <p14:tracePt t="78661" x="10961688" y="2533650"/>
          <p14:tracePt t="78662" x="10961688" y="2546350"/>
          <p14:tracePt t="78683" x="10961688" y="2630488"/>
          <p14:tracePt t="78705" x="10937875" y="2740025"/>
          <p14:tracePt t="78729" x="10937875" y="2814638"/>
          <p14:tracePt t="78731" x="10937875" y="2838450"/>
          <p14:tracePt t="78749" x="10925175" y="2898775"/>
          <p14:tracePt t="78772" x="10925175" y="2997200"/>
          <p14:tracePt t="78793" x="10925175" y="3094038"/>
          <p14:tracePt t="78795" x="10925175" y="3117850"/>
          <p14:tracePt t="78815" x="10925175" y="3190875"/>
          <p14:tracePt t="78817" x="10937875" y="3203575"/>
          <p14:tracePt t="78838" x="10948988" y="3289300"/>
          <p14:tracePt t="78861" x="10948988" y="3325813"/>
          <p14:tracePt t="78883" x="10974388" y="3398838"/>
          <p14:tracePt t="78904" x="10985500" y="3484563"/>
          <p14:tracePt t="78927" x="10998200" y="3594100"/>
          <p14:tracePt t="78929" x="11022013" y="3630613"/>
          <p14:tracePt t="78949" x="11022013" y="3740150"/>
          <p14:tracePt t="78971" x="11034713" y="3813175"/>
          <p14:tracePt t="78994" x="11034713" y="3873500"/>
          <p14:tracePt t="78996" x="11034713" y="3886200"/>
          <p14:tracePt t="79016" x="11034713" y="3922713"/>
          <p14:tracePt t="79037" x="11047413" y="3946525"/>
          <p14:tracePt t="79060" x="11058525" y="4006850"/>
          <p14:tracePt t="79062" x="11058525" y="4019550"/>
          <p14:tracePt t="79080" x="11058525" y="4043363"/>
          <p14:tracePt t="79082" x="11058525" y="4056063"/>
          <p14:tracePt t="79102" x="11071225" y="4105275"/>
          <p14:tracePt t="79105" x="11071225" y="4129088"/>
          <p14:tracePt t="79124" x="11071225" y="4227513"/>
          <p14:tracePt t="79145" x="11071225" y="4300538"/>
          <p14:tracePt t="79168" x="11058525" y="4360863"/>
          <p14:tracePt t="79193" x="11058525" y="4373563"/>
          <p14:tracePt t="79195" x="11058525" y="4384675"/>
          <p14:tracePt t="79214" x="11058525" y="4397375"/>
          <p14:tracePt t="79233" x="11058525" y="4410075"/>
          <p14:tracePt t="79252" x="11047413" y="4421188"/>
          <p14:tracePt t="79268" x="11047413" y="4433888"/>
          <p14:tracePt t="79285" x="11034713" y="4446588"/>
          <p14:tracePt t="79347" x="11034713" y="4457700"/>
          <p14:tracePt t="79382" x="11034713" y="4470400"/>
          <p14:tracePt t="80003" x="11034713" y="4483100"/>
          <p14:tracePt t="80024" x="11022013" y="4483100"/>
          <p14:tracePt t="80031" x="11010900" y="4494213"/>
          <p14:tracePt t="80045" x="10998200" y="4506913"/>
          <p14:tracePt t="80062" x="10985500" y="4506913"/>
          <p14:tracePt t="80079" x="10974388" y="4506913"/>
          <p14:tracePt t="80101" x="10974388" y="4519613"/>
          <p14:tracePt t="80122" x="10961688" y="4519613"/>
          <p14:tracePt t="80156" x="10948988" y="4519613"/>
          <p14:tracePt t="80325" x="10937875" y="4519613"/>
          <p14:tracePt t="80436" x="10912475" y="4519613"/>
          <p14:tracePt t="80681" x="10937875" y="4519613"/>
          <p14:tracePt t="80717" x="10948988" y="4519613"/>
          <p14:tracePt t="80723" x="10961688" y="4519613"/>
          <p14:tracePt t="80730" x="10998200" y="4457700"/>
          <p14:tracePt t="80748" x="11095038" y="4300538"/>
          <p14:tracePt t="80765" x="11169650" y="4105275"/>
          <p14:tracePt t="80767" x="11217275" y="3995738"/>
          <p14:tracePt t="80786" x="11253788" y="3776663"/>
          <p14:tracePt t="80788" x="11290300" y="3667125"/>
          <p14:tracePt t="80804" x="11303000" y="3448050"/>
          <p14:tracePt t="80824" x="11339513" y="3117850"/>
          <p14:tracePt t="80842" x="11352213" y="2924175"/>
          <p14:tracePt t="80844" x="11352213" y="2825750"/>
          <p14:tracePt t="80862" x="11399838" y="2593975"/>
          <p14:tracePt t="80880" x="11425238" y="2278063"/>
          <p14:tracePt t="80901" x="11436350" y="2046288"/>
          <p14:tracePt t="80919" x="11436350" y="1900238"/>
          <p14:tracePt t="80921" x="11436350" y="1851025"/>
          <p14:tracePt t="80938" x="11425238" y="1766888"/>
          <p14:tracePt t="80954" x="11412538" y="1668463"/>
          <p14:tracePt t="80956" x="11412538" y="1631950"/>
          <p14:tracePt t="80971" x="11376025" y="1571625"/>
          <p14:tracePt t="80989" x="11352213" y="1522413"/>
          <p14:tracePt t="80991" x="11326813" y="1485900"/>
          <p14:tracePt t="81011" x="11303000" y="1449388"/>
          <p14:tracePt t="81013" x="11290300" y="1436688"/>
          <p14:tracePt t="81030" x="11242675" y="1412875"/>
          <p14:tracePt t="81032" x="11242675" y="1400175"/>
          <p14:tracePt t="81046" x="11217275" y="1376363"/>
          <p14:tracePt t="81066" x="11217275" y="1363663"/>
          <p14:tracePt t="81068" x="11206163" y="1363663"/>
          <p14:tracePt t="81085" x="11193463" y="1352550"/>
          <p14:tracePt t="81105" x="11180763" y="1352550"/>
          <p14:tracePt t="81123" x="11169650" y="1327150"/>
          <p14:tracePt t="81145" x="11156950" y="1316038"/>
          <p14:tracePt t="81191" x="11144250" y="1303338"/>
          <p14:tracePt t="81227" x="11133138" y="1303338"/>
          <p14:tracePt t="81235" x="11133138" y="1279525"/>
          <p14:tracePt t="81261" x="11120438" y="1279525"/>
          <p14:tracePt t="81303" x="11120438" y="1266825"/>
          <p14:tracePt t="81339" x="11107738" y="1254125"/>
          <p14:tracePt t="81373" x="11095038" y="1254125"/>
          <p14:tracePt t="81408" x="11095038" y="1243013"/>
          <p14:tracePt t="81443" x="11095038" y="1230313"/>
          <p14:tracePt t="81471" x="11083925" y="1230313"/>
          <p14:tracePt t="81506" x="11071225" y="1230313"/>
          <p14:tracePt t="81513" x="11071225" y="1217613"/>
          <p14:tracePt t="81527" x="11071225" y="1193800"/>
          <p14:tracePt t="81542" x="11058525" y="1193800"/>
          <p14:tracePt t="81597" x="11058525" y="1181100"/>
          <p14:tracePt t="81631" x="11058525" y="1169988"/>
          <p14:tracePt t="81661" x="11058525" y="1157288"/>
          <p14:tracePt t="81695" x="11058525" y="1144588"/>
          <p14:tracePt t="81716" x="11058525" y="1133475"/>
          <p14:tracePt t="88128" x="11022013" y="1133475"/>
          <p14:tracePt t="88135" x="10985500" y="1144588"/>
          <p14:tracePt t="88146" x="10925175" y="1169988"/>
          <p14:tracePt t="88149" x="10875963" y="1181100"/>
          <p14:tracePt t="88163" x="10815638" y="1206500"/>
          <p14:tracePt t="88165" x="10766425" y="1217613"/>
          <p14:tracePt t="88179" x="10583863" y="1279525"/>
          <p14:tracePt t="88195" x="10340975" y="1327150"/>
          <p14:tracePt t="88212" x="10085388" y="1376363"/>
          <p14:tracePt t="88213" x="9963150" y="1412875"/>
          <p14:tracePt t="88229" x="9694863" y="1462088"/>
          <p14:tracePt t="88245" x="9390063" y="1473200"/>
          <p14:tracePt t="88261" x="9037638" y="1509713"/>
          <p14:tracePt t="88279" x="8805863" y="1509713"/>
          <p14:tracePt t="88295" x="8550275" y="1509713"/>
          <p14:tracePt t="88297" x="8428038" y="1509713"/>
          <p14:tracePt t="88312" x="8221663" y="1522413"/>
          <p14:tracePt t="88329" x="7893050" y="1571625"/>
          <p14:tracePt t="88345" x="7429500" y="1644650"/>
          <p14:tracePt t="88361" x="7124700" y="1717675"/>
          <p14:tracePt t="88379" x="6808788" y="1778000"/>
          <p14:tracePt t="88381" x="6662738" y="1814513"/>
          <p14:tracePt t="88396" x="6430963" y="1912938"/>
          <p14:tracePt t="88412" x="6115050" y="2022475"/>
          <p14:tracePt t="88428" x="5797550" y="2205038"/>
          <p14:tracePt t="88445" x="5334000" y="2546350"/>
          <p14:tracePt t="88462" x="4848225" y="2801938"/>
          <p14:tracePt t="88479" x="4640263" y="2862263"/>
          <p14:tracePt t="88495" x="4554538" y="2898775"/>
          <p14:tracePt t="88512" x="4494213" y="2898775"/>
          <p14:tracePt t="88528" x="4481513" y="2898775"/>
          <p14:tracePt t="88820" x="4384675" y="2887663"/>
          <p14:tracePt t="88827" x="4238625" y="2838450"/>
          <p14:tracePt t="88834" x="4092575" y="2825750"/>
          <p14:tracePt t="88845" x="3970338" y="2789238"/>
          <p14:tracePt t="88862" x="3775075" y="2716213"/>
          <p14:tracePt t="88864" x="3665538" y="2679700"/>
          <p14:tracePt t="88878" x="3532188" y="2643188"/>
          <p14:tracePt t="88896" x="3435350" y="2593975"/>
          <p14:tracePt t="88898" x="3386138" y="2582863"/>
          <p14:tracePt t="88912" x="3300413" y="2546350"/>
          <p14:tracePt t="88928" x="3240088" y="2533650"/>
          <p14:tracePt t="88945" x="3178175" y="2520950"/>
          <p14:tracePt t="88947" x="3167063" y="2497138"/>
          <p14:tracePt t="88966" x="3141663" y="2497138"/>
          <p14:tracePt t="88986" x="3081338" y="2460625"/>
          <p14:tracePt t="89004" x="3021013" y="2436813"/>
          <p14:tracePt t="89021" x="2947988" y="2400300"/>
          <p14:tracePt t="89037" x="2862263" y="2363788"/>
          <p14:tracePt t="89039" x="2825750" y="2338388"/>
          <p14:tracePt t="89052" x="2740025" y="2265363"/>
          <p14:tracePt t="89067" x="2667000" y="2217738"/>
          <p14:tracePt t="89081" x="2593975" y="2143125"/>
          <p14:tracePt t="89096" x="2520950" y="2082800"/>
          <p14:tracePt t="89112" x="2484438" y="2022475"/>
          <p14:tracePt t="89131" x="2447925" y="1985963"/>
          <p14:tracePt t="89149" x="2411413" y="1949450"/>
          <p14:tracePt t="89151" x="2387600" y="1949450"/>
          <p14:tracePt t="89168" x="2351088" y="1912938"/>
          <p14:tracePt t="89187" x="2289175" y="1900238"/>
          <p14:tracePt t="89209" x="2241550" y="1900238"/>
          <p14:tracePt t="89229" x="2179638" y="1887538"/>
          <p14:tracePt t="89251" x="2143125" y="1876425"/>
          <p14:tracePt t="89270" x="2106613" y="1863725"/>
          <p14:tracePt t="89295" x="2095500" y="1863725"/>
          <p14:tracePt t="89309" x="2095500" y="1851025"/>
          <p14:tracePt t="89325" x="2082800" y="1851025"/>
          <p14:tracePt t="89358" x="2070100" y="1851025"/>
          <p14:tracePt t="89400" x="2058988" y="1839913"/>
          <p14:tracePt t="89490" x="2070100" y="1839913"/>
          <p14:tracePt t="89498" x="2095500" y="1839913"/>
          <p14:tracePt t="89514" x="2143125" y="1814513"/>
          <p14:tracePt t="89532" x="2205038" y="1814513"/>
          <p14:tracePt t="89534" x="2216150" y="1814513"/>
          <p14:tracePt t="89550" x="2278063" y="1814513"/>
          <p14:tracePt t="89563" x="2301875" y="1814513"/>
          <p14:tracePt t="89578" x="2314575" y="1814513"/>
          <p14:tracePt t="89595" x="2351088" y="1814513"/>
          <p14:tracePt t="89611" x="2362200" y="1814513"/>
          <p14:tracePt t="89629" x="2374900" y="1814513"/>
          <p14:tracePt t="89645" x="2411413" y="1814513"/>
          <p14:tracePt t="89662" x="2460625" y="1839913"/>
          <p14:tracePt t="89678" x="2508250" y="1851025"/>
          <p14:tracePt t="89695" x="2606675" y="1887538"/>
          <p14:tracePt t="89714" x="2679700" y="1949450"/>
          <p14:tracePt t="89732" x="2789238" y="2022475"/>
          <p14:tracePt t="89747" x="2849563" y="2095500"/>
          <p14:tracePt t="89749" x="2849563" y="2106613"/>
          <p14:tracePt t="89762" x="2886075" y="2119313"/>
          <p14:tracePt t="89778" x="2922588" y="2168525"/>
          <p14:tracePt t="89795" x="2922588" y="2179638"/>
          <p14:tracePt t="89813" x="2935288" y="2192338"/>
          <p14:tracePt t="89832" x="2947988" y="2192338"/>
          <p14:tracePt t="89845" x="2947988" y="2205038"/>
          <p14:tracePt t="91014" x="2971800" y="2192338"/>
          <p14:tracePt t="91025" x="3008313" y="2179638"/>
          <p14:tracePt t="91030" x="3057525" y="2155825"/>
          <p14:tracePt t="91048" x="3214688" y="2082800"/>
          <p14:tracePt t="91064" x="3386138" y="2022475"/>
          <p14:tracePt t="91066" x="3435350" y="2009775"/>
          <p14:tracePt t="91080" x="3568700" y="1985963"/>
          <p14:tracePt t="91095" x="3654425" y="1960563"/>
          <p14:tracePt t="91111" x="3702050" y="1949450"/>
          <p14:tracePt t="91113" x="3751263" y="1949450"/>
          <p14:tracePt t="91128" x="3787775" y="1949450"/>
          <p14:tracePt t="91145" x="3860800" y="1949450"/>
          <p14:tracePt t="91162" x="3897313" y="1960563"/>
          <p14:tracePt t="91163" x="3921125" y="1973263"/>
          <p14:tracePt t="91178" x="3959225" y="1973263"/>
          <p14:tracePt t="91196" x="3983038" y="1985963"/>
          <p14:tracePt t="91217" x="3983038" y="1997075"/>
          <p14:tracePt t="91228" x="3995738" y="1997075"/>
          <p14:tracePt t="91246" x="4006850" y="1997075"/>
          <p14:tracePt t="91289" x="4019550" y="1997075"/>
          <p14:tracePt t="91294" x="4019550" y="2009775"/>
          <p14:tracePt t="91301" x="4043363" y="2009775"/>
          <p14:tracePt t="91336" x="4043363" y="2022475"/>
          <p14:tracePt t="91343" x="4056063" y="2022475"/>
          <p14:tracePt t="91357" x="4068763" y="2033588"/>
          <p14:tracePt t="91379" x="4079875" y="2033588"/>
          <p14:tracePt t="91393" x="4079875" y="2058988"/>
          <p14:tracePt t="91413" x="4092575" y="2058988"/>
          <p14:tracePt t="91428" x="4092575" y="2070100"/>
          <p14:tracePt t="91434" x="4105275" y="2070100"/>
          <p14:tracePt t="91448" x="4105275" y="2082800"/>
          <p14:tracePt t="91469" x="4129088" y="2095500"/>
          <p14:tracePt t="91483" x="4141788" y="2095500"/>
          <p14:tracePt t="91497" x="4141788" y="2106613"/>
          <p14:tracePt t="91498" x="4152900" y="2119313"/>
          <p14:tracePt t="91513" x="4165600" y="2132013"/>
          <p14:tracePt t="91514" x="4165600" y="2143125"/>
          <p14:tracePt t="91531" x="4178300" y="2168525"/>
          <p14:tracePt t="91546" x="4189413" y="2168525"/>
          <p14:tracePt t="91564" x="4202113" y="2179638"/>
          <p14:tracePt t="91581" x="4214813" y="2192338"/>
          <p14:tracePt t="94015" x="4214813" y="2241550"/>
          <p14:tracePt t="94022" x="4189413" y="2290763"/>
          <p14:tracePt t="94029" x="4178300" y="2338388"/>
          <p14:tracePt t="94054" x="4152900" y="2436813"/>
          <p14:tracePt t="94070" x="4141788" y="2484438"/>
          <p14:tracePt t="94072" x="4116388" y="2509838"/>
          <p14:tracePt t="94088" x="4092575" y="2582863"/>
          <p14:tracePt t="94109" x="4079875" y="2655888"/>
          <p14:tracePt t="94131" x="4068763" y="2703513"/>
          <p14:tracePt t="94153" x="4068763" y="2716213"/>
          <p14:tracePt t="94171" x="4068763" y="2740025"/>
          <p14:tracePt t="94218" x="4068763" y="2752725"/>
          <p14:tracePt t="94238" x="4092575" y="2765425"/>
          <p14:tracePt t="94246" x="4152900" y="2765425"/>
          <p14:tracePt t="94252" x="4238625" y="2765425"/>
          <p14:tracePt t="94266" x="4298950" y="2765425"/>
          <p14:tracePt t="94288" x="4591050" y="2679700"/>
          <p14:tracePt t="94289" x="4689475" y="2655888"/>
          <p14:tracePt t="94309" x="4921250" y="2630488"/>
          <p14:tracePt t="94311" x="5067300" y="2630488"/>
          <p14:tracePt t="94332" x="5346700" y="2679700"/>
          <p14:tracePt t="94355" x="5688013" y="2838450"/>
          <p14:tracePt t="94378" x="6040438" y="2997200"/>
          <p14:tracePt t="94380" x="6162675" y="3057525"/>
          <p14:tracePt t="94400" x="6370638" y="3167063"/>
          <p14:tracePt t="94403" x="6480175" y="3216275"/>
          <p14:tracePt t="94424" x="6759575" y="3313113"/>
          <p14:tracePt t="94447" x="6931025" y="3409950"/>
          <p14:tracePt t="94468" x="7027863" y="3495675"/>
          <p14:tracePt t="94470" x="7040563" y="3508375"/>
          <p14:tracePt t="94490" x="7077075" y="3557588"/>
          <p14:tracePt t="94492" x="7113588" y="3581400"/>
          <p14:tracePt t="94512" x="7124700" y="3605213"/>
          <p14:tracePt t="94514" x="7124700" y="3617913"/>
          <p14:tracePt t="94533" x="7137400" y="3630613"/>
          <p14:tracePt t="94534" x="7137400" y="3641725"/>
          <p14:tracePt t="94580" x="7137400" y="3654425"/>
          <p14:tracePt t="94741" x="7137400" y="3641725"/>
          <p14:tracePt t="94832" x="7137400" y="3630613"/>
          <p14:tracePt t="94848" x="7173913" y="3605213"/>
          <p14:tracePt t="94853" x="7246938" y="3557588"/>
          <p14:tracePt t="94869" x="7319963" y="3508375"/>
          <p14:tracePt t="94871" x="7429500" y="3484563"/>
          <p14:tracePt t="94892" x="7673975" y="3362325"/>
          <p14:tracePt t="94914" x="8002588" y="3263900"/>
          <p14:tracePt t="94938" x="8440738" y="3167063"/>
          <p14:tracePt t="94939" x="8562975" y="3143250"/>
          <p14:tracePt t="94959" x="8855075" y="3081338"/>
          <p14:tracePt t="94961" x="8977313" y="3070225"/>
          <p14:tracePt t="94980" x="9159875" y="3070225"/>
          <p14:tracePt t="94982" x="9207500" y="3070225"/>
          <p14:tracePt t="95001" x="9305925" y="3070225"/>
          <p14:tracePt t="95017" x="9342438" y="3070225"/>
          <p14:tracePt t="95049" x="9353550" y="3070225"/>
          <p14:tracePt t="95091" x="9366250" y="3070225"/>
          <p14:tracePt t="95413" x="9378950" y="3044825"/>
          <p14:tracePt t="95419" x="9390063" y="3033713"/>
          <p14:tracePt t="95428" x="9402763" y="3033713"/>
          <p14:tracePt t="95451" x="9415463" y="3021013"/>
          <p14:tracePt t="95469" x="9426575" y="3008313"/>
          <p14:tracePt t="95470" x="9426575" y="2997200"/>
          <p14:tracePt t="95492" x="9463088" y="2947988"/>
          <p14:tracePt t="95513" x="9488488" y="2887663"/>
          <p14:tracePt t="95534" x="9488488" y="2838450"/>
          <p14:tracePt t="95556" x="9499600" y="2801938"/>
          <p14:tracePt t="95580" x="9499600" y="2776538"/>
          <p14:tracePt t="95582" x="9499600" y="2765425"/>
          <p14:tracePt t="95615" x="9499600" y="2752725"/>
          <p14:tracePt t="95643" x="9499600" y="2740025"/>
          <p14:tracePt t="95664" x="9499600" y="2728913"/>
          <p14:tracePt t="95673" x="9499600" y="2703513"/>
          <p14:tracePt t="95692" x="9499600" y="2679700"/>
          <p14:tracePt t="95694" x="9499600" y="2667000"/>
          <p14:tracePt t="95712" x="9512300" y="2606675"/>
          <p14:tracePt t="95729" x="9525000" y="2570163"/>
          <p14:tracePt t="95749" x="9525000" y="2557463"/>
          <p14:tracePt t="95769" x="9536113" y="2546350"/>
          <p14:tracePt t="95785" x="9536113" y="2533650"/>
          <p14:tracePt t="95852" x="9536113" y="2520950"/>
          <p14:tracePt t="95867" x="9536113" y="2497138"/>
          <p14:tracePt t="95894" x="9536113" y="2484438"/>
          <p14:tracePt t="95908" x="9536113" y="2473325"/>
          <p14:tracePt t="95944" x="9536113" y="2447925"/>
          <p14:tracePt t="95964" x="9536113" y="2436813"/>
          <p14:tracePt t="95985" x="9525000" y="2436813"/>
          <p14:tracePt t="96020" x="9512300" y="2436813"/>
          <p14:tracePt t="96090" x="9499600" y="2436813"/>
          <p14:tracePt t="96153" x="9499600" y="2447925"/>
          <p14:tracePt t="96174" x="9499600" y="2460625"/>
          <p14:tracePt t="96210" x="9499600" y="2473325"/>
          <p14:tracePt t="96238" x="9488488" y="2473325"/>
          <p14:tracePt t="96248" x="9488488" y="2484438"/>
          <p14:tracePt t="96469" x="9475788" y="2484438"/>
          <p14:tracePt t="96489" x="9463088" y="2484438"/>
          <p14:tracePt t="96503" x="9451975" y="2484438"/>
          <p14:tracePt t="96538" x="9451975" y="2497138"/>
          <p14:tracePt t="96573" x="9439275" y="2509838"/>
          <p14:tracePt t="96642" x="9439275" y="2520950"/>
          <p14:tracePt t="96671" x="9439275" y="2533650"/>
          <p14:tracePt t="96679" x="9426575" y="2546350"/>
          <p14:tracePt t="96685" x="9415463" y="2546350"/>
          <p14:tracePt t="96695" x="9415463" y="2557463"/>
          <p14:tracePt t="96713" x="9402763" y="2582863"/>
          <p14:tracePt t="96715" x="9378950" y="2582863"/>
          <p14:tracePt t="96729" x="9378950" y="2593975"/>
          <p14:tracePt t="96745" x="9378950" y="2606675"/>
          <p14:tracePt t="96762" x="9366250" y="2606675"/>
          <p14:tracePt t="96779" x="9342438" y="2630488"/>
          <p14:tracePt t="96795" x="9305925" y="2667000"/>
          <p14:tracePt t="96812" x="9256713" y="2703513"/>
          <p14:tracePt t="96828" x="9159875" y="2728913"/>
          <p14:tracePt t="96846" x="9074150" y="2752725"/>
          <p14:tracePt t="96848" x="9050338" y="2765425"/>
          <p14:tracePt t="96870" x="9001125" y="2776538"/>
          <p14:tracePt t="96891" x="8988425" y="2776538"/>
          <p14:tracePt t="96913" x="8977313" y="2776538"/>
          <p14:tracePt t="96936" x="8964613" y="2776538"/>
          <p14:tracePt t="96957" x="8951913" y="2776538"/>
          <p14:tracePt t="96978" x="8891588" y="2801938"/>
          <p14:tracePt t="96980" x="8866188" y="2814638"/>
          <p14:tracePt t="97000" x="8793163" y="2838450"/>
          <p14:tracePt t="97002" x="8769350" y="2851150"/>
          <p14:tracePt t="97023" x="8672513" y="2874963"/>
          <p14:tracePt t="97045" x="8526463" y="2911475"/>
          <p14:tracePt t="97065" x="8318500" y="2924175"/>
          <p14:tracePt t="97085" x="8026400" y="2911475"/>
          <p14:tracePt t="97106" x="7710488" y="2874963"/>
          <p14:tracePt t="97108" x="7526338" y="2862263"/>
          <p14:tracePt t="97129" x="6942138" y="2814638"/>
          <p14:tracePt t="97149" x="6188075" y="2776538"/>
          <p14:tracePt t="97170" x="5481638" y="2740025"/>
          <p14:tracePt t="97190" x="5213350" y="2667000"/>
          <p14:tracePt t="97192" x="5078413" y="2655888"/>
          <p14:tracePt t="97213" x="4811713" y="2593975"/>
          <p14:tracePt t="97234" x="4591050" y="2546350"/>
          <p14:tracePt t="97253" x="4371975" y="2509838"/>
          <p14:tracePt t="97271" x="4275138" y="2497138"/>
          <p14:tracePt t="97292" x="4141788" y="2484438"/>
          <p14:tracePt t="97312" x="4092575" y="2484438"/>
          <p14:tracePt t="97328" x="4079875" y="2473325"/>
          <p14:tracePt t="97345" x="4068763" y="2473325"/>
          <p14:tracePt t="97366" x="4006850" y="2473325"/>
          <p14:tracePt t="97388" x="3946525" y="2484438"/>
          <p14:tracePt t="97409" x="3897313" y="2484438"/>
          <p14:tracePt t="97430" x="3860800" y="2497138"/>
          <p14:tracePt t="97452" x="3824288" y="2497138"/>
          <p14:tracePt t="97473" x="3763963" y="2497138"/>
          <p14:tracePt t="97496" x="3727450" y="2497138"/>
          <p14:tracePt t="97498" x="3714750" y="2497138"/>
          <p14:tracePt t="97518" x="3678238" y="2497138"/>
          <p14:tracePt t="97537" x="3665538" y="2497138"/>
          <p14:tracePt t="97552" x="3654425" y="2497138"/>
          <p14:tracePt t="97568" x="3641725" y="2497138"/>
          <p14:tracePt t="97586" x="3641725" y="2484438"/>
          <p14:tracePt t="97595" x="3629025" y="2484438"/>
          <p14:tracePt t="97615" x="3617913" y="2484438"/>
          <p14:tracePt t="97631" x="3605213" y="2473325"/>
          <p14:tracePt t="97650" x="3592513" y="2473325"/>
          <p14:tracePt t="97691" x="3581400" y="2447925"/>
          <p14:tracePt t="97719" x="3581400" y="2436813"/>
          <p14:tracePt t="97754" x="3581400" y="2424113"/>
          <p14:tracePt t="97776" x="3581400" y="2400300"/>
          <p14:tracePt t="97783" x="3568700" y="2387600"/>
          <p14:tracePt t="97796" x="3568700" y="2363788"/>
          <p14:tracePt t="97812" x="3568700" y="2327275"/>
          <p14:tracePt t="97829" x="3568700" y="2278063"/>
          <p14:tracePt t="97831" x="3568700" y="2265363"/>
          <p14:tracePt t="97845" x="3556000" y="2254250"/>
          <p14:tracePt t="97862" x="3556000" y="2228850"/>
          <p14:tracePt t="97878" x="3556000" y="2217738"/>
          <p14:tracePt t="97896" x="3556000" y="2179638"/>
          <p14:tracePt t="97915" x="3556000" y="2168525"/>
          <p14:tracePt t="97971" x="3556000" y="2155825"/>
          <p14:tracePt t="97992" x="3568700" y="2155825"/>
          <p14:tracePt t="98007" x="3568700" y="2143125"/>
          <p14:tracePt t="98027" x="3581400" y="2143125"/>
          <p14:tracePt t="99453" x="3568700" y="2143125"/>
          <p14:tracePt t="99489" x="3568700" y="2155825"/>
          <p14:tracePt t="99579" x="3568700" y="2168525"/>
          <p14:tracePt t="99656" x="3544888" y="2168525"/>
          <p14:tracePt t="99698" x="3532188" y="2168525"/>
          <p14:tracePt t="100222" x="3544888" y="2168525"/>
          <p14:tracePt t="100230" x="3544888" y="2155825"/>
          <p14:tracePt t="100252" x="3544888" y="2143125"/>
          <p14:tracePt t="100257" x="3556000" y="2143125"/>
          <p14:tracePt t="100278" x="3568700" y="2143125"/>
          <p14:tracePt t="100299" x="3568700" y="2132013"/>
          <p14:tracePt t="100315" x="3581400" y="2132013"/>
          <p14:tracePt t="100334" x="3581400" y="2119313"/>
          <p14:tracePt t="100369" x="3581400" y="2106613"/>
          <p14:tracePt t="100594" x="3581400" y="2095500"/>
          <p14:tracePt t="100600" x="3581400" y="2082800"/>
          <p14:tracePt t="100612" x="3581400" y="2070100"/>
          <p14:tracePt t="100635" x="3581400" y="2046288"/>
          <p14:tracePt t="100670" x="3581400" y="2033588"/>
          <p14:tracePt t="100677" x="3605213" y="2033588"/>
          <p14:tracePt t="100705" x="3605213" y="2022475"/>
          <p14:tracePt t="101103" x="3617913" y="2022475"/>
          <p14:tracePt t="101753" x="3629025" y="2022475"/>
          <p14:tracePt t="101760" x="3629025" y="2033588"/>
          <p14:tracePt t="107465" x="3641725" y="2033588"/>
          <p14:tracePt t="107486" x="3665538" y="2046288"/>
          <p14:tracePt t="107501" x="3678238" y="2058988"/>
          <p14:tracePt t="107522" x="3690938" y="2058988"/>
          <p14:tracePt t="107529" x="3702050" y="2058988"/>
          <p14:tracePt t="107536" x="3702050" y="2070100"/>
          <p14:tracePt t="107552" x="3714750" y="2070100"/>
          <p14:tracePt t="107574" x="3738563" y="2095500"/>
          <p14:tracePt t="107596" x="3763963" y="2132013"/>
          <p14:tracePt t="107618" x="3811588" y="2155825"/>
          <p14:tracePt t="107640" x="3860800" y="2192338"/>
          <p14:tracePt t="107661" x="3933825" y="2254250"/>
          <p14:tracePt t="107663" x="3970338" y="2278063"/>
          <p14:tracePt t="107683" x="4043363" y="2338388"/>
          <p14:tracePt t="107685" x="4068763" y="2363788"/>
          <p14:tracePt t="107706" x="4178300" y="2436813"/>
          <p14:tracePt t="107727" x="4251325" y="2497138"/>
          <p14:tracePt t="107747" x="4298950" y="2533650"/>
          <p14:tracePt t="107768" x="4335463" y="2570163"/>
          <p14:tracePt t="107789" x="4360863" y="2593975"/>
          <p14:tracePt t="107811" x="4371975" y="2606675"/>
          <p14:tracePt t="107858" x="4371975" y="2619375"/>
          <p14:tracePt t="107865" x="4384675" y="2619375"/>
          <p14:tracePt t="107900" x="4397375" y="2619375"/>
          <p14:tracePt t="108747" x="4408488" y="2606675"/>
          <p14:tracePt t="108760" x="4421188" y="2593975"/>
          <p14:tracePt t="108766" x="4433888" y="2593975"/>
          <p14:tracePt t="108784" x="4457700" y="2582863"/>
          <p14:tracePt t="108804" x="4481513" y="2570163"/>
          <p14:tracePt t="108822" x="4506913" y="2570163"/>
          <p14:tracePt t="108824" x="4518025" y="2557463"/>
          <p14:tracePt t="108843" x="4530725" y="2557463"/>
          <p14:tracePt t="108845" x="4543425" y="2557463"/>
          <p14:tracePt t="108861" x="4579938" y="2557463"/>
          <p14:tracePt t="108879" x="4616450" y="2557463"/>
          <p14:tracePt t="108881" x="4652963" y="2557463"/>
          <p14:tracePt t="108897" x="4702175" y="2557463"/>
          <p14:tracePt t="108912" x="4725988" y="2570163"/>
          <p14:tracePt t="108930" x="4749800" y="2570163"/>
          <p14:tracePt t="108948" x="4762500" y="2570163"/>
          <p14:tracePt t="108964" x="4775200" y="2570163"/>
          <p14:tracePt t="108983" x="4786313" y="2570163"/>
          <p14:tracePt t="109802" x="4786313" y="2557463"/>
          <p14:tracePt t="109850" x="4786313" y="2546350"/>
          <p14:tracePt t="109864" x="4775200" y="2546350"/>
          <p14:tracePt t="109871" x="4775200" y="2533650"/>
          <p14:tracePt t="109899" x="4762500" y="2533650"/>
          <p14:tracePt t="109927" x="4762500" y="2520950"/>
          <p14:tracePt t="109962" x="4762500" y="2509838"/>
          <p14:tracePt t="109969" x="4749800" y="2509838"/>
          <p14:tracePt t="109997" x="4749800" y="2497138"/>
          <p14:tracePt t="110038" x="4749800" y="2484438"/>
          <p14:tracePt t="110081" x="4749800" y="2473325"/>
          <p14:tracePt t="110087" x="4738688" y="2473325"/>
          <p14:tracePt t="110101" x="4725988" y="2460625"/>
          <p14:tracePt t="110112" x="4725988" y="2447925"/>
          <p14:tracePt t="110129" x="4725988" y="2436813"/>
          <p14:tracePt t="110146" x="4713288" y="2424113"/>
          <p14:tracePt t="110162" x="4713288" y="2411413"/>
          <p14:tracePt t="110181" x="4702175" y="2400300"/>
          <p14:tracePt t="110214" x="4702175" y="2387600"/>
          <p14:tracePt t="110249" x="4702175" y="2374900"/>
          <p14:tracePt t="110501" x="4689475" y="2374900"/>
          <p14:tracePt t="110507" x="4665663" y="2363788"/>
          <p14:tracePt t="110514" x="4627563" y="2363788"/>
          <p14:tracePt t="110534" x="4554538" y="2351088"/>
          <p14:tracePt t="110557" x="4421188" y="2314575"/>
          <p14:tracePt t="110577" x="4384675" y="2278063"/>
          <p14:tracePt t="110579" x="4360863" y="2278063"/>
          <p14:tracePt t="110600" x="4298950" y="2254250"/>
          <p14:tracePt t="110622" x="4287838" y="2254250"/>
          <p14:tracePt t="110644" x="4275138" y="2254250"/>
          <p14:tracePt t="110667" x="4262438" y="2254250"/>
          <p14:tracePt t="110688" x="4251325" y="2254250"/>
          <p14:tracePt t="110709" x="4238625" y="2254250"/>
          <p14:tracePt t="110774" x="4262438" y="2254250"/>
          <p14:tracePt t="110780" x="4287838" y="2265363"/>
          <p14:tracePt t="110787" x="4311650" y="2278063"/>
          <p14:tracePt t="110801" x="4371975" y="2301875"/>
          <p14:tracePt t="110803" x="4397375" y="2314575"/>
          <p14:tracePt t="110824" x="4481513" y="2338388"/>
          <p14:tracePt t="110844" x="4554538" y="2338388"/>
          <p14:tracePt t="110864" x="4567238" y="2338388"/>
          <p14:tracePt t="110885" x="4579938" y="2338388"/>
          <p14:tracePt t="110907" x="4591050" y="2338388"/>
          <p14:tracePt t="110909" x="4603750" y="2338388"/>
          <p14:tracePt t="110949" x="4591050" y="2338388"/>
          <p14:tracePt t="110954" x="4554538" y="2338388"/>
          <p14:tracePt t="110970" x="4518025" y="2338388"/>
          <p14:tracePt t="110972" x="4481513" y="2327275"/>
          <p14:tracePt t="110985" x="4433888" y="2327275"/>
          <p14:tracePt t="111002" x="4408488" y="2327275"/>
          <p14:tracePt t="111019" x="4397375" y="2327275"/>
          <p14:tracePt t="111041" x="4384675" y="2327275"/>
          <p14:tracePt t="111150" x="4384675" y="2338388"/>
          <p14:tracePt t="111165" x="4397375" y="2338388"/>
          <p14:tracePt t="111180" x="4408488" y="2338388"/>
          <p14:tracePt t="111199" x="4421188" y="2338388"/>
          <p14:tracePt t="111262" x="4433888" y="2351088"/>
          <p14:tracePt t="111298" x="4445000" y="2351088"/>
          <p14:tracePt t="111304" x="4445000" y="2363788"/>
          <p14:tracePt t="111912" x="4457700" y="2363788"/>
          <p14:tracePt t="111920" x="4481513" y="2363788"/>
          <p14:tracePt t="111934" x="4494213" y="2363788"/>
          <p14:tracePt t="111946" x="4518025" y="2363788"/>
          <p14:tracePt t="111963" x="4530725" y="2363788"/>
          <p14:tracePt t="111965" x="4554538" y="2363788"/>
          <p14:tracePt t="111980" x="4591050" y="2363788"/>
          <p14:tracePt t="111996" x="4640263" y="2363788"/>
          <p14:tracePt t="112013" x="4665663" y="2363788"/>
          <p14:tracePt t="112030" x="4676775" y="2363788"/>
          <p14:tracePt t="112053" x="4689475" y="2363788"/>
          <p14:tracePt t="112087" x="4702175" y="2363788"/>
          <p14:tracePt t="112122" x="4702175" y="2374900"/>
          <p14:tracePt t="112157" x="4713288" y="2374900"/>
          <p14:tracePt t="112164" x="4713288" y="2387600"/>
          <p14:tracePt t="112235" x="4713288" y="2400300"/>
          <p14:tracePt t="112248" x="4713288" y="2411413"/>
          <p14:tracePt t="112256" x="4738688" y="2424113"/>
          <p14:tracePt t="112270" x="4738688" y="2436813"/>
          <p14:tracePt t="112282" x="4738688" y="2447925"/>
          <p14:tracePt t="112296" x="4738688" y="2473325"/>
          <p14:tracePt t="112313" x="4725988" y="2520950"/>
          <p14:tracePt t="112329" x="4725988" y="2557463"/>
          <p14:tracePt t="112346" x="4725988" y="2582863"/>
          <p14:tracePt t="112362" x="4725988" y="2593975"/>
          <p14:tracePt t="112379" x="4725988" y="2606675"/>
          <p14:tracePt t="112395" x="4713288" y="2679700"/>
          <p14:tracePt t="112412" x="4702175" y="2716213"/>
          <p14:tracePt t="112428" x="4689475" y="2776538"/>
          <p14:tracePt t="112446" x="4676775" y="2801938"/>
          <p14:tracePt t="113899" x="4689475" y="2801938"/>
          <p14:tracePt t="113914" x="4702175" y="2801938"/>
          <p14:tracePt t="113919" x="4713288" y="2801938"/>
          <p14:tracePt t="113929" x="4725988" y="2801938"/>
          <p14:tracePt t="113961" x="4738688" y="2801938"/>
          <p14:tracePt t="113981" x="4762500" y="2801938"/>
          <p14:tracePt t="113997" x="4762500" y="2814638"/>
          <p14:tracePt t="114052" x="4775200" y="2814638"/>
          <p14:tracePt t="114087" x="4786313" y="2814638"/>
          <p14:tracePt t="114688" x="4786313" y="2825750"/>
          <p14:tracePt t="128902" x="4786313" y="2814638"/>
          <p14:tracePt t="128908" x="4786313" y="2801938"/>
          <p14:tracePt t="128916" x="4799013" y="2801938"/>
          <p14:tracePt t="128931" x="4811713" y="2776538"/>
          <p14:tracePt t="128933" x="4822825" y="2765425"/>
          <p14:tracePt t="128951" x="4822825" y="2740025"/>
          <p14:tracePt t="128953" x="4822825" y="2728913"/>
          <p14:tracePt t="128966" x="4835525" y="2728913"/>
          <p14:tracePt t="128987" x="4835525" y="2716213"/>
          <p14:tracePt t="129001" x="4848225" y="2703513"/>
          <p14:tracePt t="129034" x="4859338" y="2703513"/>
          <p14:tracePt t="129063" x="4859338" y="2692400"/>
          <p14:tracePt t="129098" x="4859338" y="2679700"/>
          <p14:tracePt t="129113" x="4872038" y="2679700"/>
          <p14:tracePt t="129126" x="4884738" y="2679700"/>
          <p14:tracePt t="129134" x="4895850" y="2667000"/>
          <p14:tracePt t="129147" x="4921250" y="2655888"/>
          <p14:tracePt t="129148" x="4945063" y="2655888"/>
          <p14:tracePt t="129163" x="4994275" y="2643188"/>
          <p14:tracePt t="129179" x="5018088" y="2643188"/>
          <p14:tracePt t="129197" x="5067300" y="2643188"/>
          <p14:tracePt t="129213" x="5091113" y="2643188"/>
          <p14:tracePt t="129230" x="5114925" y="2655888"/>
          <p14:tracePt t="129246" x="5127625" y="2667000"/>
          <p14:tracePt t="129263" x="5140325" y="2667000"/>
          <p14:tracePt t="129279" x="5151438" y="2667000"/>
          <p14:tracePt t="129281" x="5151438" y="2679700"/>
          <p14:tracePt t="129296" x="5164138" y="2679700"/>
          <p14:tracePt t="129312" x="5164138" y="2692400"/>
          <p14:tracePt t="129329" x="5187950" y="2716213"/>
          <p14:tracePt t="129346" x="5187950" y="2765425"/>
          <p14:tracePt t="129363" x="5200650" y="2801938"/>
          <p14:tracePt t="129365" x="5213350" y="2814638"/>
          <p14:tracePt t="129381" x="5213350" y="2838450"/>
          <p14:tracePt t="129396" x="5224463" y="2851150"/>
          <p14:tracePt t="129413" x="5224463" y="2862263"/>
          <p14:tracePt t="129414" x="5224463" y="2874963"/>
          <p14:tracePt t="129447" x="5224463" y="2887663"/>
          <p14:tracePt t="129454" x="5237163" y="2898775"/>
          <p14:tracePt t="129462" x="5237163" y="2911475"/>
          <p14:tracePt t="129480" x="5237163" y="2935288"/>
          <p14:tracePt t="129496" x="5260975" y="2947988"/>
          <p14:tracePt t="129512" x="5260975" y="2960688"/>
          <p14:tracePt t="129530" x="5260975" y="2971800"/>
          <p14:tracePt t="129559" x="5260975" y="2984500"/>
          <p14:tracePt t="129573" x="5260975" y="2997200"/>
          <p14:tracePt t="129594" x="5260975" y="3008313"/>
          <p14:tracePt t="129608" x="5273675" y="3021013"/>
          <p14:tracePt t="129630" x="5273675" y="3033713"/>
          <p14:tracePt t="129658" x="5286375" y="3033713"/>
          <p14:tracePt t="129671" x="5286375" y="3044825"/>
          <p14:tracePt t="133873" x="5286375" y="3008313"/>
          <p14:tracePt t="133880" x="5286375" y="2947988"/>
          <p14:tracePt t="133886" x="5286375" y="2887663"/>
          <p14:tracePt t="133897" x="5286375" y="2825750"/>
          <p14:tracePt t="133914" x="5286375" y="2692400"/>
          <p14:tracePt t="133929" x="5297488" y="2546350"/>
          <p14:tracePt t="133946" x="5310188" y="2411413"/>
          <p14:tracePt t="133963" x="5322888" y="2290763"/>
          <p14:tracePt t="133965" x="5322888" y="2241550"/>
          <p14:tracePt t="133979" x="5322888" y="2132013"/>
          <p14:tracePt t="133997" x="5322888" y="2070100"/>
          <p14:tracePt t="134014" x="5322888" y="2033588"/>
          <p14:tracePt t="134030" x="5322888" y="2022475"/>
          <p14:tracePt t="134046" x="5322888" y="2009775"/>
          <p14:tracePt t="134089" x="5310188" y="2009775"/>
          <p14:tracePt t="134097" x="5286375" y="2009775"/>
          <p14:tracePt t="134103" x="5273675" y="2022475"/>
          <p14:tracePt t="134113" x="5237163" y="2046288"/>
          <p14:tracePt t="134129" x="5187950" y="2082800"/>
          <p14:tracePt t="134146" x="5164138" y="2119313"/>
          <p14:tracePt t="134163" x="5151438" y="2119313"/>
          <p14:tracePt t="134179" x="5140325" y="2143125"/>
          <p14:tracePt t="134196" x="5127625" y="2179638"/>
          <p14:tracePt t="134214" x="5091113" y="2205038"/>
          <p14:tracePt t="134215" x="5091113" y="2228850"/>
          <p14:tracePt t="134229" x="5091113" y="2241550"/>
          <p14:tracePt t="134231" x="5091113" y="2265363"/>
          <p14:tracePt t="134246" x="5091113" y="2301875"/>
          <p14:tracePt t="134263" x="5091113" y="2327275"/>
          <p14:tracePt t="134279" x="5091113" y="2338388"/>
          <p14:tracePt t="134296" x="5091113" y="2351088"/>
          <p14:tracePt t="134313" x="5091113" y="2363788"/>
          <p14:tracePt t="134329" x="5091113" y="2374900"/>
          <p14:tracePt t="134346" x="5091113" y="2387600"/>
          <p14:tracePt t="134362" x="5114925" y="2400300"/>
          <p14:tracePt t="134380" x="5140325" y="2411413"/>
          <p14:tracePt t="134397" x="5151438" y="2424113"/>
          <p14:tracePt t="134398" x="5151438" y="2436813"/>
          <p14:tracePt t="134413" x="5164138" y="2447925"/>
          <p14:tracePt t="134429" x="5176838" y="2473325"/>
          <p14:tracePt t="134446" x="5176838" y="2484438"/>
          <p14:tracePt t="134447" x="5200650" y="2497138"/>
          <p14:tracePt t="134463" x="5213350" y="2509838"/>
          <p14:tracePt t="134480" x="5213350" y="2520950"/>
          <p14:tracePt t="134500" x="5237163" y="2546350"/>
          <p14:tracePt t="134516" x="5237163" y="2557463"/>
          <p14:tracePt t="134517" x="5249863" y="2570163"/>
          <p14:tracePt t="134531" x="5249863" y="2582863"/>
          <p14:tracePt t="134551" x="5249863" y="2593975"/>
          <p14:tracePt t="134579" x="5249863" y="2606675"/>
          <p14:tracePt t="134585" x="5260975" y="2606675"/>
          <p14:tracePt t="134599" x="5260975" y="2619375"/>
          <p14:tracePt t="134621" x="5273675" y="2619375"/>
          <p14:tracePt t="134649" x="5273675" y="2630488"/>
          <p14:tracePt t="134684" x="5273675" y="2655888"/>
          <p14:tracePt t="134690" x="5286375" y="2655888"/>
          <p14:tracePt t="134830" x="5286375" y="2667000"/>
          <p14:tracePt t="134852" x="5286375" y="2679700"/>
          <p14:tracePt t="134872" x="5286375" y="2692400"/>
          <p14:tracePt t="134881" x="5286375" y="2703513"/>
          <p14:tracePt t="134887" x="5286375" y="2716213"/>
          <p14:tracePt t="134902" x="5286375" y="2740025"/>
          <p14:tracePt t="134919" x="5273675" y="2752725"/>
          <p14:tracePt t="134942" x="5260975" y="2752725"/>
          <p14:tracePt t="134957" x="5260975" y="2765425"/>
          <p14:tracePt t="134985" x="5260975" y="2776538"/>
          <p14:tracePt t="135033" x="5249863" y="2776538"/>
          <p14:tracePt t="135054" x="5237163" y="2776538"/>
          <p14:tracePt t="135061" x="5237163" y="2765425"/>
          <p14:tracePt t="135068" x="5224463" y="2765425"/>
          <p14:tracePt t="135117" x="5213350" y="2765425"/>
          <p14:tracePt t="135159" x="5187950" y="2765425"/>
          <p14:tracePt t="135172" x="5176838" y="2765425"/>
          <p14:tracePt t="135180" x="5164138" y="2765425"/>
          <p14:tracePt t="135196" x="5164138" y="2776538"/>
          <p14:tracePt t="135213" x="5151438" y="2776538"/>
          <p14:tracePt t="135230" x="5127625" y="2789238"/>
          <p14:tracePt t="135246" x="5091113" y="2814638"/>
          <p14:tracePt t="135271" x="5091113" y="2825750"/>
          <p14:tracePt t="135280" x="5078413" y="2825750"/>
          <p14:tracePt t="135297" x="5067300" y="2838450"/>
          <p14:tracePt t="135781" x="5018088" y="2862263"/>
          <p14:tracePt t="135788" x="4921250" y="2887663"/>
          <p14:tracePt t="135796" x="4859338" y="2911475"/>
          <p14:tracePt t="135814" x="4738688" y="2984500"/>
          <p14:tracePt t="135830" x="4652963" y="3008313"/>
          <p14:tracePt t="135833" x="4627563" y="3008313"/>
          <p14:tracePt t="135846" x="4591050" y="3021013"/>
          <p14:tracePt t="135863" x="4591050" y="3033713"/>
          <p14:tracePt t="135865" x="4567238" y="3033713"/>
          <p14:tracePt t="135880" x="4554538" y="3033713"/>
          <p14:tracePt t="135881" x="4543425" y="3044825"/>
          <p14:tracePt t="135898" x="4518025" y="3044825"/>
          <p14:tracePt t="135914" x="4506913" y="3070225"/>
          <p14:tracePt t="135934" x="4494213" y="3070225"/>
          <p14:tracePt t="135948" x="4481513" y="3081338"/>
          <p14:tracePt t="135963" x="4470400" y="3081338"/>
          <p14:tracePt t="135984" x="4457700" y="3081338"/>
          <p14:tracePt t="136053" x="4445000" y="3081338"/>
          <p14:tracePt t="136327" x="4445000" y="3070225"/>
          <p14:tracePt t="136411" x="4433888" y="3070225"/>
          <p14:tracePt t="136446" x="4421188" y="3070225"/>
          <p14:tracePt t="136580" x="4421188" y="3057525"/>
          <p14:tracePt t="136627" x="4421188" y="3044825"/>
          <p14:tracePt t="136655" x="4397375" y="3044825"/>
          <p14:tracePt t="136725" x="4397375" y="3033713"/>
          <p14:tracePt t="137397" x="4408488" y="3033713"/>
          <p14:tracePt t="137418" x="4408488" y="3008313"/>
          <p14:tracePt t="137472" x="4421188" y="3008313"/>
          <p14:tracePt t="138123" x="4408488" y="3008313"/>
          <p14:tracePt t="138172" x="4408488" y="2997200"/>
          <p14:tracePt t="139948" x="4397375" y="2997200"/>
          <p14:tracePt t="142361" x="4408488" y="2997200"/>
          <p14:tracePt t="142758" x="4408488" y="3008313"/>
          <p14:tracePt t="142794" x="4408488" y="3021013"/>
          <p14:tracePt t="142801" x="4421188" y="3021013"/>
          <p14:tracePt t="142836" x="4433888" y="3021013"/>
          <p14:tracePt t="143157" x="4445000" y="3021013"/>
          <p14:tracePt t="143164" x="4445000" y="3033713"/>
          <p14:tracePt t="143200" x="4445000" y="3044825"/>
          <p14:tracePt t="143228" x="4457700" y="3044825"/>
          <p14:tracePt t="143262" x="4470400" y="3044825"/>
          <p14:tracePt t="143269" x="4470400" y="3057525"/>
          <p14:tracePt t="143304" x="4470400" y="3070225"/>
          <p14:tracePt t="143339" x="4481513" y="3070225"/>
          <p14:tracePt t="143955" x="4481513" y="3057525"/>
          <p14:tracePt t="143961" x="4470400" y="3057525"/>
          <p14:tracePt t="143968" x="4445000" y="3044825"/>
          <p14:tracePt t="143983" x="4433888" y="3033713"/>
          <p14:tracePt t="143997" x="4421188" y="3021013"/>
          <p14:tracePt t="143999" x="4397375" y="3021013"/>
          <p14:tracePt t="144018" x="4384675" y="3008313"/>
          <p14:tracePt t="144020" x="4371975" y="3008313"/>
          <p14:tracePt t="144038" x="4371975" y="2984500"/>
          <p14:tracePt t="144054" x="4360863" y="2984500"/>
          <p14:tracePt t="144073" x="4348163" y="2984500"/>
          <p14:tracePt t="144087" x="4335463" y="2984500"/>
          <p14:tracePt t="144108" x="4335463" y="2971800"/>
          <p14:tracePt t="144122" x="4311650" y="2971800"/>
          <p14:tracePt t="144144" x="4298950" y="2960688"/>
          <p14:tracePt t="144178" x="4298950" y="2947988"/>
          <p14:tracePt t="144220" x="4287838" y="2947988"/>
          <p14:tracePt t="144290" x="4275138" y="2947988"/>
          <p14:tracePt t="145236" x="4251325" y="2947988"/>
          <p14:tracePt t="145255" x="4238625" y="2947988"/>
          <p14:tracePt t="145284" x="4225925" y="2947988"/>
          <p14:tracePt t="145298" x="4214813" y="2947988"/>
          <p14:tracePt t="145332" x="4202113" y="2947988"/>
          <p14:tracePt t="145346" x="4189413" y="2947988"/>
          <p14:tracePt t="145367" x="4178300" y="2947988"/>
          <p14:tracePt t="145381" x="4165600" y="2947988"/>
          <p14:tracePt t="145402" x="4152900" y="2947988"/>
          <p14:tracePt t="145422" x="4141788" y="2947988"/>
          <p14:tracePt t="145457" x="4129088" y="2947988"/>
          <p14:tracePt t="145479" x="4116388" y="2947988"/>
          <p14:tracePt t="145514" x="4105275" y="2947988"/>
          <p14:tracePt t="145534" x="4092575" y="2947988"/>
          <p14:tracePt t="145549" x="4079875" y="2947988"/>
          <p14:tracePt t="145570" x="4068763" y="2947988"/>
          <p14:tracePt t="145604" x="4056063" y="2947988"/>
          <p14:tracePt t="145814" x="4056063" y="2960688"/>
          <p14:tracePt t="145821" x="4068763" y="2971800"/>
          <p14:tracePt t="145829" x="4092575" y="3008313"/>
          <p14:tracePt t="145847" x="4105275" y="3044825"/>
          <p14:tracePt t="145866" x="4152900" y="3143250"/>
          <p14:tracePt t="145880" x="4178300" y="3190875"/>
          <p14:tracePt t="145896" x="4202113" y="3216275"/>
          <p14:tracePt t="145914" x="4214813" y="3216275"/>
          <p14:tracePt t="145915" x="4214813" y="3227388"/>
          <p14:tracePt t="145933" x="4225925" y="3240088"/>
          <p14:tracePt t="145947" x="4225925" y="3252788"/>
          <p14:tracePt t="145963" x="4238625" y="3252788"/>
          <p14:tracePt t="145980" x="4251325" y="3252788"/>
          <p14:tracePt t="146115" x="4238625" y="3252788"/>
          <p14:tracePt t="146122" x="4225925" y="3240088"/>
          <p14:tracePt t="146129" x="4202113" y="3227388"/>
          <p14:tracePt t="146146" x="4152900" y="3216275"/>
          <p14:tracePt t="146163" x="4141788" y="3216275"/>
          <p14:tracePt t="146165" x="4129088" y="3216275"/>
          <p14:tracePt t="146185" x="4129088" y="3203575"/>
          <p14:tracePt t="146198" x="4116388" y="3203575"/>
          <p14:tracePt t="146219" x="4105275" y="3203575"/>
          <p14:tracePt t="146255" x="4092575" y="3203575"/>
          <p14:tracePt t="146290" x="4079875" y="3203575"/>
          <p14:tracePt t="146381" x="4068763" y="3203575"/>
          <p14:tracePt t="146444" x="4068763" y="3179763"/>
          <p14:tracePt t="146556" x="4068763" y="3167063"/>
          <p14:tracePt t="146590" x="4068763" y="3154363"/>
          <p14:tracePt t="146612" x="4056063" y="3154363"/>
          <p14:tracePt t="148025" x="4068763" y="3167063"/>
          <p14:tracePt t="148058" x="4079875" y="3167063"/>
          <p14:tracePt t="148073" x="4079875" y="3179763"/>
          <p14:tracePt t="148108" x="4079875" y="3190875"/>
          <p14:tracePt t="148142" x="4079875" y="3203575"/>
          <p14:tracePt t="148150" x="4092575" y="3203575"/>
          <p14:tracePt t="148940" x="4105275" y="3216275"/>
          <p14:tracePt t="148948" x="4105275" y="3240088"/>
          <p14:tracePt t="148954" x="4105275" y="3252788"/>
          <p14:tracePt t="148966" x="4105275" y="3276600"/>
          <p14:tracePt t="148985" x="4105275" y="3349625"/>
          <p14:tracePt t="149004" x="4116388" y="3422650"/>
          <p14:tracePt t="149020" x="4116388" y="3459163"/>
          <p14:tracePt t="149039" x="4129088" y="3495675"/>
          <p14:tracePt t="149041" x="4129088" y="3508375"/>
          <p14:tracePt t="149055" x="4129088" y="3521075"/>
          <p14:tracePt t="149069" x="4141788" y="3532188"/>
          <p14:tracePt t="149086" x="4152900" y="3544888"/>
          <p14:tracePt t="149088" x="4152900" y="3557588"/>
          <p14:tracePt t="149105" x="4189413" y="3594100"/>
          <p14:tracePt t="149125" x="4287838" y="3654425"/>
          <p14:tracePt t="149143" x="4384675" y="3714750"/>
          <p14:tracePt t="149144" x="4445000" y="3727450"/>
          <p14:tracePt t="149158" x="4494213" y="3740150"/>
          <p14:tracePt t="149160" x="4530725" y="3751263"/>
          <p14:tracePt t="149174" x="4603750" y="3763963"/>
          <p14:tracePt t="149189" x="4676775" y="3763963"/>
          <p14:tracePt t="149203" x="4702175" y="3776663"/>
          <p14:tracePt t="149219" x="4738688" y="3787775"/>
          <p14:tracePt t="149221" x="4749800" y="3787775"/>
          <p14:tracePt t="149234" x="4775200" y="3787775"/>
          <p14:tracePt t="149251" x="4811713" y="3787775"/>
          <p14:tracePt t="149267" x="4822825" y="3787775"/>
          <p14:tracePt t="149283" x="4835525" y="3787775"/>
          <p14:tracePt t="149284" x="4848225" y="3787775"/>
          <p14:tracePt t="149299" x="4872038" y="3787775"/>
          <p14:tracePt t="149314" x="4908550" y="3787775"/>
          <p14:tracePt t="149330" x="4968875" y="3776663"/>
          <p14:tracePt t="149346" x="5018088" y="3776663"/>
          <p14:tracePt t="149363" x="5030788" y="3763963"/>
          <p14:tracePt t="149381" x="5041900" y="3763963"/>
          <p14:tracePt t="149396" x="5041900" y="3751263"/>
          <p14:tracePt t="149414" x="5067300" y="3751263"/>
          <p14:tracePt t="149431" x="5067300" y="3740150"/>
          <p14:tracePt t="149457" x="5078413" y="3740150"/>
          <p14:tracePt t="149471" x="5091113" y="3714750"/>
          <p14:tracePt t="149492" x="5091113" y="3703638"/>
          <p14:tracePt t="149507" x="5103813" y="3703638"/>
          <p14:tracePt t="149522" x="5114925" y="3703638"/>
          <p14:tracePt t="149561" x="5127625" y="3690938"/>
          <p14:tracePt t="149597" x="5127625" y="3678238"/>
          <p14:tracePt t="149667" x="5127625" y="3667125"/>
          <p14:tracePt t="149701" x="5127625" y="3654425"/>
          <p14:tracePt t="150722" x="5127625" y="3667125"/>
          <p14:tracePt t="150792" x="5127625" y="3690938"/>
          <p14:tracePt t="150799" x="5114925" y="3690938"/>
          <p14:tracePt t="150820" x="5114925" y="3703638"/>
          <p14:tracePt t="150831" x="5103813" y="3703638"/>
          <p14:tracePt t="150848" x="5103813" y="3714750"/>
          <p14:tracePt t="150865" x="5078413" y="3727450"/>
          <p14:tracePt t="150890" x="5067300" y="3740150"/>
          <p14:tracePt t="150911" x="5067300" y="3751263"/>
          <p14:tracePt t="150946" x="5067300" y="3763963"/>
          <p14:tracePt t="150981" x="5067300" y="3776663"/>
          <p14:tracePt t="150988" x="5054600" y="3776663"/>
          <p14:tracePt t="151002" x="5054600" y="3787775"/>
          <p14:tracePt t="151023" x="5041900" y="3787775"/>
          <p14:tracePt t="151037" x="5041900" y="3800475"/>
          <p14:tracePt t="151072" x="5041900" y="3813175"/>
          <p14:tracePt t="151100" x="5030788" y="3813175"/>
          <p14:tracePt t="151107" x="5030788" y="3824288"/>
          <p14:tracePt t="151135" x="5018088" y="3824288"/>
          <p14:tracePt t="151925" x="5054600" y="3824288"/>
          <p14:tracePt t="151934" x="5078413" y="3824288"/>
          <p14:tracePt t="151940" x="5140325" y="3824288"/>
          <p14:tracePt t="151957" x="5237163" y="3824288"/>
          <p14:tracePt t="151979" x="5322888" y="3824288"/>
          <p14:tracePt t="152000" x="5383213" y="3824288"/>
          <p14:tracePt t="152020" x="5408613" y="3836988"/>
          <p14:tracePt t="152042" x="5419725" y="3836988"/>
          <p14:tracePt t="152064" x="5419725" y="3849688"/>
          <p14:tracePt t="152086" x="5445125" y="3849688"/>
          <p14:tracePt t="152156" x="5456238" y="3849688"/>
          <p14:tracePt t="152205" x="5468938" y="3849688"/>
          <p14:tracePt t="153583" x="5468938" y="3836988"/>
          <p14:tracePt t="153674" x="5481638" y="3836988"/>
          <p14:tracePt t="153738" x="5481638" y="3849688"/>
          <p14:tracePt t="153746" x="5492750" y="3849688"/>
          <p14:tracePt t="153757" x="5518150" y="3849688"/>
          <p14:tracePt t="153768" x="5529263" y="3849688"/>
          <p14:tracePt t="153782" x="5591175" y="3860800"/>
          <p14:tracePt t="153797" x="5638800" y="3873500"/>
          <p14:tracePt t="153813" x="5784850" y="3873500"/>
          <p14:tracePt t="153815" x="5883275" y="3849688"/>
          <p14:tracePt t="153830" x="6065838" y="3800475"/>
          <p14:tracePt t="153847" x="6261100" y="3740150"/>
          <p14:tracePt t="153868" x="6480175" y="3641725"/>
          <p14:tracePt t="153885" x="6600825" y="3605213"/>
          <p14:tracePt t="153899" x="6637338" y="3594100"/>
          <p14:tracePt t="153913" x="6650038" y="3594100"/>
          <p14:tracePt t="153930" x="6650038" y="3581400"/>
          <p14:tracePt t="153932" x="6662738" y="3581400"/>
          <p14:tracePt t="153960" x="6662738" y="3568700"/>
          <p14:tracePt t="153995" x="6662738" y="3557588"/>
          <p14:tracePt t="154044" x="6673850" y="3557588"/>
          <p14:tracePt t="154079" x="6686550" y="3557588"/>
          <p14:tracePt t="154085" x="6710363" y="3557588"/>
          <p14:tracePt t="154097" x="6746875" y="3557588"/>
          <p14:tracePt t="154113" x="6808788" y="3544888"/>
          <p14:tracePt t="154115" x="6832600" y="3532188"/>
          <p14:tracePt t="154130" x="6905625" y="3508375"/>
          <p14:tracePt t="154146" x="6967538" y="3471863"/>
          <p14:tracePt t="154163" x="7027863" y="3459163"/>
          <p14:tracePt t="154164" x="7040563" y="3448050"/>
          <p14:tracePt t="154181" x="7100888" y="3448050"/>
          <p14:tracePt t="154199" x="7137400" y="3435350"/>
          <p14:tracePt t="154201" x="7161213" y="3422650"/>
          <p14:tracePt t="154219" x="7197725" y="3422650"/>
          <p14:tracePt t="154221" x="7223125" y="3409950"/>
          <p14:tracePt t="154236" x="7234238" y="3409950"/>
          <p14:tracePt t="154251" x="7259638" y="3398838"/>
          <p14:tracePt t="154266" x="7307263" y="3398838"/>
          <p14:tracePt t="154280" x="7332663" y="3373438"/>
          <p14:tracePt t="154282" x="7356475" y="3373438"/>
          <p14:tracePt t="154296" x="7416800" y="3349625"/>
          <p14:tracePt t="154313" x="7466013" y="3336925"/>
          <p14:tracePt t="154331" x="7526338" y="3325813"/>
          <p14:tracePt t="154332" x="7564438" y="3313113"/>
          <p14:tracePt t="154347" x="7624763" y="3313113"/>
          <p14:tracePt t="154363" x="7673975" y="3313113"/>
          <p14:tracePt t="154380" x="7747000" y="3313113"/>
          <p14:tracePt t="154382" x="7758113" y="3313113"/>
          <p14:tracePt t="154396" x="7794625" y="3313113"/>
          <p14:tracePt t="154413" x="7831138" y="3313113"/>
          <p14:tracePt t="154430" x="7843838" y="3313113"/>
          <p14:tracePt t="154447" x="7856538" y="3313113"/>
          <p14:tracePt t="154449" x="7867650" y="3313113"/>
          <p14:tracePt t="154470" x="7867650" y="3325813"/>
          <p14:tracePt t="154484" x="7880350" y="3325813"/>
          <p14:tracePt t="154498" x="7904163" y="3325813"/>
          <p14:tracePt t="154541" x="7904163" y="3336925"/>
          <p14:tracePt t="154548" x="7916863" y="3336925"/>
          <p14:tracePt t="154561" x="7916863" y="3349625"/>
          <p14:tracePt t="154568" x="7929563" y="3349625"/>
          <p14:tracePt t="154582" x="7929563" y="3362325"/>
          <p14:tracePt t="154598" x="7940675" y="3386138"/>
          <p14:tracePt t="154614" x="7966075" y="3409950"/>
          <p14:tracePt t="154635" x="8002588" y="3435350"/>
          <p14:tracePt t="154653" x="8013700" y="3471863"/>
          <p14:tracePt t="154655" x="8039100" y="3484563"/>
          <p14:tracePt t="154668" x="8062913" y="3508375"/>
          <p14:tracePt t="154686" x="8075613" y="3521075"/>
          <p14:tracePt t="154700" x="8099425" y="3532188"/>
          <p14:tracePt t="154716" x="8112125" y="3532188"/>
          <p14:tracePt t="154736" x="8123238" y="3532188"/>
          <p14:tracePt t="154750" x="8123238" y="3557588"/>
          <p14:tracePt t="154785" x="8123238" y="3568700"/>
          <p14:tracePt t="154799" x="8135938" y="3568700"/>
          <p14:tracePt t="155072" x="8135938" y="3544888"/>
          <p14:tracePt t="155135" x="8123238" y="3544888"/>
          <p14:tracePt t="155191" x="8112125" y="3544888"/>
          <p14:tracePt t="155198" x="8112125" y="3532188"/>
          <p14:tracePt t="155247" x="8112125" y="3521075"/>
          <p14:tracePt t="155366" x="8062913" y="3508375"/>
          <p14:tracePt t="155373" x="8039100" y="3508375"/>
          <p14:tracePt t="155382" x="8002588" y="3508375"/>
          <p14:tracePt t="155398" x="7904163" y="3508375"/>
          <p14:tracePt t="155413" x="7820025" y="3521075"/>
          <p14:tracePt t="155415" x="7770813" y="3521075"/>
          <p14:tracePt t="155430" x="7685088" y="3521075"/>
          <p14:tracePt t="155447" x="7612063" y="3532188"/>
          <p14:tracePt t="155464" x="7564438" y="3532188"/>
          <p14:tracePt t="155466" x="7539038" y="3532188"/>
          <p14:tracePt t="155480" x="7489825" y="3544888"/>
          <p14:tracePt t="155497" x="7466013" y="3544888"/>
          <p14:tracePt t="155499" x="7453313" y="3544888"/>
          <p14:tracePt t="155514" x="7442200" y="3568700"/>
          <p14:tracePt t="155529" x="7416800" y="3568700"/>
          <p14:tracePt t="155547" x="7405688" y="3568700"/>
          <p14:tracePt t="155548" x="7392988" y="3568700"/>
          <p14:tracePt t="155568" x="7380288" y="3568700"/>
          <p14:tracePt t="155580" x="7369175" y="3581400"/>
          <p14:tracePt t="155597" x="7356475" y="3581400"/>
          <p14:tracePt t="155598" x="7332663" y="3581400"/>
          <p14:tracePt t="155613" x="7307263" y="3581400"/>
          <p14:tracePt t="155629" x="7259638" y="3594100"/>
          <p14:tracePt t="155646" x="7161213" y="3630613"/>
          <p14:tracePt t="155663" x="7077075" y="3678238"/>
          <p14:tracePt t="155680" x="7004050" y="3703638"/>
          <p14:tracePt t="155682" x="6978650" y="3703638"/>
          <p14:tracePt t="155698" x="6942138" y="3714750"/>
          <p14:tracePt t="155713" x="6894513" y="3740150"/>
          <p14:tracePt t="155730" x="6858000" y="3751263"/>
          <p14:tracePt t="155746" x="6821488" y="3751263"/>
          <p14:tracePt t="155764" x="6772275" y="3776663"/>
          <p14:tracePt t="155780" x="6746875" y="3776663"/>
          <p14:tracePt t="155796" x="6723063" y="3787775"/>
          <p14:tracePt t="155813" x="6686550" y="3787775"/>
          <p14:tracePt t="155815" x="6662738" y="3787775"/>
          <p14:tracePt t="155832" x="6626225" y="3787775"/>
          <p14:tracePt t="155846" x="6577013" y="3787775"/>
          <p14:tracePt t="155863" x="6491288" y="3787775"/>
          <p14:tracePt t="155880" x="6443663" y="3787775"/>
          <p14:tracePt t="155896" x="6407150" y="3787775"/>
          <p14:tracePt t="155898" x="6381750" y="3787775"/>
          <p14:tracePt t="155913" x="6345238" y="3776663"/>
          <p14:tracePt t="155931" x="6334125" y="3776663"/>
          <p14:tracePt t="155947" x="6321425" y="3776663"/>
          <p14:tracePt t="155966" x="6297613" y="3776663"/>
          <p14:tracePt t="155980" x="6284913" y="3763963"/>
          <p14:tracePt t="155982" x="6272213" y="3763963"/>
          <p14:tracePt t="155997" x="6235700" y="3763963"/>
          <p14:tracePt t="156014" x="6199188" y="3763963"/>
          <p14:tracePt t="156016" x="6188075" y="3751263"/>
          <p14:tracePt t="156031" x="6162675" y="3751263"/>
          <p14:tracePt t="156046" x="6151563" y="3751263"/>
          <p14:tracePt t="156064" x="6102350" y="3740150"/>
          <p14:tracePt t="156065" x="6089650" y="3727450"/>
          <p14:tracePt t="156080" x="6053138" y="3727450"/>
          <p14:tracePt t="156099" x="5992813" y="3714750"/>
          <p14:tracePt t="156101" x="5967413" y="3714750"/>
          <p14:tracePt t="156113" x="5956300" y="3714750"/>
          <p14:tracePt t="156115" x="5930900" y="3703638"/>
          <p14:tracePt t="156130" x="5883275" y="3703638"/>
          <p14:tracePt t="156146" x="5857875" y="3690938"/>
          <p14:tracePt t="156163" x="5784850" y="3667125"/>
          <p14:tracePt t="156180" x="5711825" y="3654425"/>
          <p14:tracePt t="156200" x="5565775" y="3641725"/>
          <p14:tracePt t="156219" x="5456238" y="3641725"/>
          <p14:tracePt t="156221" x="5383213" y="3641725"/>
          <p14:tracePt t="156235" x="5297488" y="3641725"/>
          <p14:tracePt t="156249" x="5237163" y="3654425"/>
          <p14:tracePt t="156263" x="5176838" y="3678238"/>
          <p14:tracePt t="156280" x="5114925" y="3690938"/>
          <p14:tracePt t="156297" x="5030788" y="3703638"/>
          <p14:tracePt t="156313" x="4957763" y="3703638"/>
          <p14:tracePt t="156330" x="4895850" y="3703638"/>
          <p14:tracePt t="156331" x="4859338" y="3703638"/>
          <p14:tracePt t="156346" x="4811713" y="3703638"/>
          <p14:tracePt t="156363" x="4762500" y="3703638"/>
          <p14:tracePt t="156381" x="4713288" y="3703638"/>
          <p14:tracePt t="156396" x="4689475" y="3690938"/>
          <p14:tracePt t="156413" x="4652963" y="3690938"/>
          <p14:tracePt t="156430" x="4603750" y="3703638"/>
          <p14:tracePt t="156447" x="4567238" y="3703638"/>
          <p14:tracePt t="156464" x="4554538" y="3703638"/>
          <p14:tracePt t="156480" x="4543425" y="3714750"/>
          <p14:tracePt t="156497" x="4530725" y="3714750"/>
          <p14:tracePt t="156519" x="4530725" y="3727450"/>
          <p14:tracePt t="156548" x="4518025" y="3727450"/>
          <p14:tracePt t="156553" x="4494213" y="3740150"/>
          <p14:tracePt t="156563" x="4470400" y="3740150"/>
          <p14:tracePt t="156580" x="4445000" y="3740150"/>
          <p14:tracePt t="156597" x="4421188" y="3740150"/>
          <p14:tracePt t="156599" x="4408488" y="3740150"/>
          <p14:tracePt t="156618" x="4397375" y="3740150"/>
          <p14:tracePt t="156634" x="4384675" y="3740150"/>
          <p14:tracePt t="156693" x="4371975" y="3740150"/>
          <p14:tracePt t="156728" x="4360863" y="3740150"/>
          <p14:tracePt t="156763" x="4348163" y="3740150"/>
          <p14:tracePt t="156833" x="4335463" y="3740150"/>
          <p14:tracePt t="156868" x="4324350" y="3740150"/>
          <p14:tracePt t="156882" x="4311650" y="3740150"/>
          <p14:tracePt t="156889" x="4287838" y="3727450"/>
          <p14:tracePt t="156897" x="4275138" y="3727450"/>
          <p14:tracePt t="156913" x="4262438" y="3714750"/>
          <p14:tracePt t="156931" x="4238625" y="3703638"/>
          <p14:tracePt t="156947" x="4238625" y="3690938"/>
          <p14:tracePt t="156964" x="4214813" y="3690938"/>
          <p14:tracePt t="156981" x="4202113" y="3667125"/>
          <p14:tracePt t="157008" x="4202113" y="3654425"/>
          <p14:tracePt t="157022" x="4189413" y="3654425"/>
          <p14:tracePt t="157029" x="4189413" y="3641725"/>
          <p14:tracePt t="157058" x="4178300" y="3641725"/>
          <p14:tracePt t="157106" x="4178300" y="3630613"/>
          <p14:tracePt t="157141" x="4178300" y="3617913"/>
          <p14:tracePt t="157213" x="4178300" y="3605213"/>
          <p14:tracePt t="157493" x="4189413" y="3605213"/>
          <p14:tracePt t="157513" x="4189413" y="3617913"/>
          <p14:tracePt t="157534" x="4189413" y="3630613"/>
          <p14:tracePt t="157547" x="4202113" y="3630613"/>
          <p14:tracePt t="157567" x="4225925" y="3630613"/>
          <p14:tracePt t="157581" x="4225925" y="3641725"/>
          <p14:tracePt t="157616" x="4225925" y="3654425"/>
          <p14:tracePt t="157631" x="4238625" y="3654425"/>
          <p14:tracePt t="157666" x="4251325" y="3654425"/>
          <p14:tracePt t="157687" x="4251325" y="3678238"/>
          <p14:tracePt t="157721" x="4251325" y="3690938"/>
          <p14:tracePt t="157743" x="4262438" y="3690938"/>
          <p14:tracePt t="159938" x="4298950" y="3690938"/>
          <p14:tracePt t="159945" x="4311650" y="3690938"/>
          <p14:tracePt t="159952" x="4335463" y="3690938"/>
          <p14:tracePt t="159963" x="4371975" y="3690938"/>
          <p14:tracePt t="159980" x="4408488" y="3690938"/>
          <p14:tracePt t="159982" x="4421188" y="3690938"/>
          <p14:tracePt t="159997" x="4457700" y="3690938"/>
          <p14:tracePt t="160014" x="4494213" y="3690938"/>
          <p14:tracePt t="160031" x="4518025" y="3690938"/>
          <p14:tracePt t="160046" x="4530725" y="3690938"/>
          <p14:tracePt t="160064" x="4543425" y="3690938"/>
          <p14:tracePt t="160065" x="4554538" y="3690938"/>
          <p14:tracePt t="160081" x="4567238" y="3690938"/>
          <p14:tracePt t="160096" x="4579938" y="3690938"/>
          <p14:tracePt t="160120" x="4591050" y="3690938"/>
          <p14:tracePt t="160519" x="4591050" y="3678238"/>
          <p14:tracePt t="168588" x="4616450" y="3690938"/>
          <p14:tracePt t="168594" x="4640263" y="3690938"/>
          <p14:tracePt t="168601" x="4652963" y="3703638"/>
          <p14:tracePt t="168616" x="4702175" y="3714750"/>
          <p14:tracePt t="168620" x="4725988" y="3727450"/>
          <p14:tracePt t="168623" x="4749800" y="3740150"/>
          <p14:tracePt t="168636" x="4762500" y="3740150"/>
          <p14:tracePt t="168638" x="4786313" y="3751263"/>
          <p14:tracePt t="168652" x="4822825" y="3776663"/>
          <p14:tracePt t="168667" x="4859338" y="3787775"/>
          <p14:tracePt t="168682" x="4908550" y="3787775"/>
          <p14:tracePt t="168697" x="4932363" y="3787775"/>
          <p14:tracePt t="168713" x="4957763" y="3787775"/>
          <p14:tracePt t="168715" x="4968875" y="3787775"/>
          <p14:tracePt t="168731" x="5005388" y="3787775"/>
          <p14:tracePt t="168747" x="5018088" y="3787775"/>
          <p14:tracePt t="168769" x="5030788" y="3787775"/>
          <p14:tracePt t="168790" x="5041900" y="3787775"/>
          <p14:tracePt t="168860" x="5054600" y="3787775"/>
          <p14:tracePt t="169028" x="5041900" y="3787775"/>
          <p14:tracePt t="169050" x="5030788" y="3763963"/>
          <p14:tracePt t="169098" x="5018088" y="3763963"/>
          <p14:tracePt t="169118" x="5018088" y="3751263"/>
          <p14:tracePt t="169132" x="4994275" y="3751263"/>
          <p14:tracePt t="169916" x="4994275" y="3763963"/>
          <p14:tracePt t="169923" x="4994275" y="3776663"/>
          <p14:tracePt t="169931" x="4994275" y="3787775"/>
          <p14:tracePt t="169966" x="4994275" y="3800475"/>
          <p14:tracePt t="169986" x="4994275" y="3813175"/>
          <p14:tracePt t="170021" x="5018088" y="3813175"/>
          <p14:tracePt t="170042" x="5018088" y="3824288"/>
          <p14:tracePt t="171021" x="5018088" y="3813175"/>
          <p14:tracePt t="171055" x="5018088" y="3800475"/>
          <p14:tracePt t="171069" x="5005388" y="3800475"/>
          <p14:tracePt t="173476" x="5005388" y="3836988"/>
          <p14:tracePt t="173482" x="5005388" y="3860800"/>
          <p14:tracePt t="173488" x="5005388" y="3910013"/>
          <p14:tracePt t="173497" x="5005388" y="3959225"/>
          <p14:tracePt t="173513" x="5005388" y="4032250"/>
          <p14:tracePt t="173530" x="5005388" y="4117975"/>
          <p14:tracePt t="173532" x="5005388" y="4141788"/>
          <p14:tracePt t="173547" x="5005388" y="4202113"/>
          <p14:tracePt t="173565" x="4994275" y="4275138"/>
          <p14:tracePt t="173567" x="4981575" y="4337050"/>
          <p14:tracePt t="173582" x="4968875" y="4457700"/>
          <p14:tracePt t="173596" x="4957763" y="4579938"/>
          <p14:tracePt t="173614" x="4932363" y="4665663"/>
          <p14:tracePt t="173615" x="4932363" y="4714875"/>
          <p14:tracePt t="173630" x="4921250" y="4751388"/>
          <p14:tracePt t="173648" x="4921250" y="4775200"/>
          <p14:tracePt t="173665" x="4921250" y="4787900"/>
          <p14:tracePt t="173705" x="4921250" y="4799013"/>
          <p14:tracePt t="173902" x="4895850" y="4799013"/>
          <p14:tracePt t="173944" x="4884738" y="4799013"/>
          <p14:tracePt t="173978" x="4884738" y="4811713"/>
          <p14:tracePt t="174405" x="5018088" y="4751388"/>
          <p14:tracePt t="174411" x="5370513" y="4579938"/>
          <p14:tracePt t="174417" x="5748338" y="4446588"/>
          <p14:tracePt t="174430" x="6102350" y="4300538"/>
          <p14:tracePt t="174432" x="6564313" y="4117975"/>
          <p14:tracePt t="174447" x="7369175" y="3983038"/>
          <p14:tracePt t="174464" x="7953375" y="3959225"/>
          <p14:tracePt t="174481" x="8672513" y="4092575"/>
          <p14:tracePt t="174497" x="9147175" y="4348163"/>
          <p14:tracePt t="174514" x="9621838" y="4579938"/>
          <p14:tracePt t="174516" x="9756775" y="4665663"/>
          <p14:tracePt t="174530" x="9926638" y="4787900"/>
          <p14:tracePt t="174532" x="10036175" y="4897438"/>
          <p14:tracePt t="174548" x="10328275" y="5189538"/>
          <p14:tracePt t="174564" x="10523538" y="5395913"/>
          <p14:tracePt t="174565" x="10609263" y="5505450"/>
          <p14:tracePt t="174581" x="10693400" y="5614988"/>
          <p14:tracePt t="174597" x="10755313" y="5688013"/>
          <p14:tracePt t="174615" x="10766425" y="5713413"/>
          <p14:tracePt t="174630" x="10766425" y="5724525"/>
          <p14:tracePt t="174663" x="10766425" y="5749925"/>
          <p14:tracePt t="174874" x="10791825" y="5749925"/>
          <p14:tracePt t="174882" x="10828338" y="5749925"/>
          <p14:tracePt t="174888" x="10839450" y="5749925"/>
          <p14:tracePt t="174900" x="10875963" y="5749925"/>
          <p14:tracePt t="174902" x="10901363" y="5724525"/>
          <p14:tracePt t="174918" x="10948988" y="5700713"/>
          <p14:tracePt t="174933" x="11010900" y="5688013"/>
          <p14:tracePt t="174948" x="11022013" y="5676900"/>
          <p14:tracePt t="174964" x="11034713" y="5664200"/>
          <p14:tracePt t="174980" x="11047413" y="5664200"/>
          <p14:tracePt t="175013" x="11047413" y="5651500"/>
          <p14:tracePt t="175047" x="11047413" y="5640388"/>
          <p14:tracePt t="175082" x="11047413" y="5627688"/>
          <p14:tracePt t="175117" x="11047413" y="5614988"/>
          <p14:tracePt t="175154" x="11047413" y="5603875"/>
          <p14:tracePt t="175182" x="11047413" y="5591175"/>
          <p14:tracePt t="175208" x="11047413" y="5567363"/>
          <p14:tracePt t="175215" x="11047413" y="5554663"/>
          <p14:tracePt t="175230" x="11034713" y="5530850"/>
          <p14:tracePt t="175247" x="11010900" y="5494338"/>
          <p14:tracePt t="175264" x="11010900" y="5468938"/>
          <p14:tracePt t="175266" x="10998200" y="5468938"/>
          <p14:tracePt t="175281" x="10974388" y="5432425"/>
          <p14:tracePt t="175297" x="10974388" y="5421313"/>
          <p14:tracePt t="175314" x="10937875" y="5384800"/>
          <p14:tracePt t="175330" x="10901363" y="5359400"/>
          <p14:tracePt t="175347" x="10864850" y="5348288"/>
          <p14:tracePt t="175364" x="10852150" y="5335588"/>
          <p14:tracePt t="175380" x="10852150" y="5322888"/>
          <p14:tracePt t="175397" x="10839450" y="5322888"/>
          <p14:tracePt t="175419" x="10828338" y="5322888"/>
          <p14:tracePt t="175453" x="10815638" y="5335588"/>
          <p14:tracePt t="175467" x="10815638" y="5348288"/>
          <p14:tracePt t="175474" x="10815638" y="5359400"/>
          <p14:tracePt t="175484" x="10815638" y="5384800"/>
          <p14:tracePt t="175499" x="10828338" y="5432425"/>
          <p14:tracePt t="175514" x="10864850" y="5481638"/>
          <p14:tracePt t="175515" x="10875963" y="5505450"/>
          <p14:tracePt t="175530" x="10901363" y="5530850"/>
          <p14:tracePt t="175531" x="10925175" y="5554663"/>
          <p14:tracePt t="175547" x="10961688" y="5578475"/>
          <p14:tracePt t="175564" x="10961688" y="5591175"/>
          <p14:tracePt t="175565" x="10974388" y="5591175"/>
          <p14:tracePt t="175580" x="10985500" y="5591175"/>
          <p14:tracePt t="175597" x="10985500" y="5603875"/>
          <p14:tracePt t="175614" x="10998200" y="5603875"/>
          <p14:tracePt t="175615" x="11010900" y="5603875"/>
          <p14:tracePt t="175630" x="11010900" y="5614988"/>
          <p14:tracePt t="175648" x="11022013" y="5614988"/>
          <p14:tracePt t="175663" x="11022013" y="5627688"/>
          <p14:tracePt t="176111" x="11022013" y="5614988"/>
          <p14:tracePt t="176118" x="11034713" y="5591175"/>
          <p14:tracePt t="176134" x="11034713" y="5578475"/>
          <p14:tracePt t="176153" x="11034713" y="5567363"/>
          <p14:tracePt t="176167" x="11034713" y="5554663"/>
          <p14:tracePt t="176182" x="11034713" y="5541963"/>
          <p14:tracePt t="176197" x="11034713" y="5530850"/>
          <p14:tracePt t="176213" x="11047413" y="5530850"/>
          <p14:tracePt t="176236" x="11058525" y="5530850"/>
          <p14:tracePt t="176285" x="11071225" y="5554663"/>
          <p14:tracePt t="176291" x="11083925" y="5554663"/>
          <p14:tracePt t="176298" x="11095038" y="5554663"/>
          <p14:tracePt t="176314" x="11120438" y="5591175"/>
          <p14:tracePt t="176330" x="11133138" y="5591175"/>
          <p14:tracePt t="176347" x="11133138" y="5603875"/>
          <p14:tracePt t="176363" x="11133138" y="5614988"/>
          <p14:tracePt t="176380" x="11133138" y="5627688"/>
          <p14:tracePt t="176398" x="11144250" y="5627688"/>
          <p14:tracePt t="176425" x="11144250" y="5640388"/>
          <p14:tracePt t="176523" x="11133138" y="5640388"/>
          <p14:tracePt t="176557" x="11107738" y="5640388"/>
          <p14:tracePt t="176585" x="11107738" y="5627688"/>
          <p14:tracePt t="176593" x="11095038" y="5614988"/>
          <p14:tracePt t="176599" x="11083925" y="5603875"/>
          <p14:tracePt t="176615" x="11083925" y="5591175"/>
          <p14:tracePt t="176617" x="11071225" y="5567363"/>
          <p14:tracePt t="176635" x="11047413" y="5518150"/>
          <p14:tracePt t="176636" x="11022013" y="5494338"/>
          <p14:tracePt t="176650" x="11010900" y="5468938"/>
          <p14:tracePt t="176668" x="10998200" y="5432425"/>
          <p14:tracePt t="176687" x="10985500" y="5421313"/>
          <p14:tracePt t="176706" x="10985500" y="5408613"/>
          <p14:tracePt t="176722" x="10974388" y="5395913"/>
          <p14:tracePt t="176781" x="10974388" y="5384800"/>
          <p14:tracePt t="176816" x="10974388" y="5372100"/>
          <p14:tracePt t="250097" x="10815638" y="5140325"/>
          <p14:tracePt t="250104" x="10572750" y="4799013"/>
          <p14:tracePt t="250115" x="10315575" y="4397375"/>
          <p14:tracePt t="250131" x="9902825" y="3776663"/>
          <p14:tracePt t="250134" x="9731375" y="3484563"/>
          <p14:tracePt t="250149" x="9402763" y="2924175"/>
          <p14:tracePt t="250166" x="9110663" y="2400300"/>
          <p14:tracePt t="250184" x="8709025" y="1584325"/>
          <p14:tracePt t="250199" x="8489950" y="1084263"/>
          <p14:tracePt t="250215" x="8343900" y="573088"/>
          <p14:tracePt t="250217" x="8281988" y="390525"/>
          <p14:tracePt t="250232" x="8185150" y="238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441325" y="190500"/>
            <a:ext cx="10515600" cy="954121"/>
          </a:xfrm>
        </p:spPr>
        <p:txBody>
          <a:bodyPr/>
          <a:lstStyle/>
          <a:p>
            <a:r>
              <a:rPr lang="en-US" dirty="0"/>
              <a:t>Examples</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5" y="1316072"/>
            <a:ext cx="10515600" cy="3798854"/>
          </a:xfrm>
        </p:spPr>
        <p:txBody>
          <a:bodyPr/>
          <a:lstStyle/>
          <a:p>
            <a:r>
              <a:rPr lang="en-ZA" sz="1400" b="1" i="1" dirty="0">
                <a:latin typeface="ArialNarrow"/>
              </a:rPr>
              <a:t>MD(E)1.1 </a:t>
            </a:r>
            <a:r>
              <a:rPr lang="en-US" sz="1400" b="1" i="1" dirty="0">
                <a:latin typeface="ArialNarrow"/>
              </a:rPr>
              <a:t>Identifies the financial and non-financial performance indicators that are key to the entity/business unit, including any industry-specific benchmarks</a:t>
            </a:r>
          </a:p>
          <a:p>
            <a:pPr algn="just"/>
            <a:r>
              <a:rPr lang="en-US" sz="1400" b="1" u="sng" dirty="0">
                <a:latin typeface="ArialNarrow"/>
              </a:rPr>
              <a:t>Example 9</a:t>
            </a:r>
          </a:p>
          <a:p>
            <a:pPr algn="just"/>
            <a:r>
              <a:rPr lang="en-US" sz="1400" b="1" dirty="0">
                <a:solidFill>
                  <a:schemeClr val="accent6">
                    <a:lumMod val="75000"/>
                  </a:schemeClr>
                </a:solidFill>
                <a:latin typeface="ArialNarrow"/>
              </a:rPr>
              <a:t>“In my analysis, I reviewed production cost per unit and overall equipment effectiveness as critical financial and non-financial metrics as production company the key drivers are cost and production is highly dependent on the use of machinery. While our target production cost per unit is aligned with an industry average of R25, our current cost is R30, highlighting potential areas for increased efficiency in our production process. Moreover, the benchmark for overall equipment effectiveness is typically 85%, and our current rate of 70% indicates an opportunity for improvement in equipment utilization. I proposed keeping the equipment longer in the field than a quick replacement to save on costs and suggest improvements, such as refining equipment maintenance schedules to promote operational efficiency and reduce costs..”</a:t>
            </a:r>
          </a:p>
          <a:p>
            <a:pPr algn="just"/>
            <a:r>
              <a:rPr lang="en-US" sz="1400" b="1" dirty="0">
                <a:latin typeface="ArialNarrow"/>
              </a:rPr>
              <a:t>3 other instances documented</a:t>
            </a:r>
          </a:p>
          <a:p>
            <a:pPr algn="just"/>
            <a:r>
              <a:rPr lang="en-US" sz="1400" b="1" u="sng" dirty="0">
                <a:latin typeface="ArialNarrow"/>
              </a:rPr>
              <a:t>Example 10</a:t>
            </a:r>
          </a:p>
          <a:p>
            <a:pPr algn="just"/>
            <a:r>
              <a:rPr lang="en-US" sz="1400" b="1" dirty="0">
                <a:solidFill>
                  <a:srgbClr val="C00000"/>
                </a:solidFill>
                <a:latin typeface="ArialNarrow"/>
              </a:rPr>
              <a:t>“</a:t>
            </a:r>
            <a:r>
              <a:rPr lang="en-US" sz="1400" b="1" i="0" u="none" strike="noStrike" baseline="0" dirty="0">
                <a:solidFill>
                  <a:srgbClr val="C00000"/>
                </a:solidFill>
                <a:latin typeface="ArialNarrow"/>
              </a:rPr>
              <a:t>- Measure the increase in total revenue over a specific period, indicating the </a:t>
            </a:r>
            <a:r>
              <a:rPr lang="en-US" sz="1400" b="1" i="0" u="none" strike="noStrike" baseline="0" dirty="0" err="1">
                <a:solidFill>
                  <a:srgbClr val="C00000"/>
                </a:solidFill>
                <a:latin typeface="ArialNarrow"/>
              </a:rPr>
              <a:t>organisation's</a:t>
            </a:r>
            <a:r>
              <a:rPr lang="en-US" sz="1400" b="1" i="0" u="none" strike="noStrike" baseline="0" dirty="0">
                <a:solidFill>
                  <a:srgbClr val="C00000"/>
                </a:solidFill>
                <a:latin typeface="ArialNarrow"/>
              </a:rPr>
              <a:t> ability to: </a:t>
            </a:r>
          </a:p>
          <a:p>
            <a:pPr algn="just"/>
            <a:r>
              <a:rPr lang="en-US" sz="1400" b="1" i="0" u="none" strike="noStrike" baseline="0" dirty="0">
                <a:solidFill>
                  <a:srgbClr val="C00000"/>
                </a:solidFill>
                <a:latin typeface="ArialNarrow"/>
              </a:rPr>
              <a:t>1. generate sales and 2. expand its customer base e.g. Calculating gross profit margin, operating profit margin, and net profit margin compared to budget will assess the </a:t>
            </a:r>
            <a:r>
              <a:rPr lang="en-US" sz="1400" b="1" i="0" u="none" strike="noStrike" baseline="0" dirty="0" err="1">
                <a:solidFill>
                  <a:srgbClr val="C00000"/>
                </a:solidFill>
                <a:latin typeface="ArialNarrow"/>
              </a:rPr>
              <a:t>organisation's</a:t>
            </a:r>
            <a:r>
              <a:rPr lang="en-US" sz="1400" b="1" i="0" u="none" strike="noStrike" baseline="0" dirty="0">
                <a:solidFill>
                  <a:srgbClr val="C00000"/>
                </a:solidFill>
                <a:latin typeface="ArialNarrow"/>
              </a:rPr>
              <a:t> profitability and determine its performance against set budget. e.g. conduct regular customer satisfaction to measure customer feedback and reviews to assess satisfaction levels. e.g. Evaluate employee morale, motivation,</a:t>
            </a:r>
            <a:endParaRPr lang="en-US" sz="1400" b="1" dirty="0">
              <a:solidFill>
                <a:srgbClr val="C00000"/>
              </a:solidFill>
              <a:latin typeface="ArialNarrow"/>
            </a:endParaRPr>
          </a:p>
          <a:p>
            <a:pPr>
              <a:lnSpc>
                <a:spcPct val="50000"/>
              </a:lnSpc>
            </a:pPr>
            <a:endParaRPr lang="en-US" sz="1400" b="1" dirty="0">
              <a:solidFill>
                <a:schemeClr val="accent6">
                  <a:lumMod val="75000"/>
                </a:schemeClr>
              </a:solidFill>
              <a:latin typeface="ArialNarrow"/>
            </a:endParaRPr>
          </a:p>
          <a:p>
            <a:endParaRPr lang="en-US" sz="1800" b="0" i="0" u="none" strike="noStrike" baseline="0" dirty="0">
              <a:solidFill>
                <a:srgbClr val="000000"/>
              </a:solidFill>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1E3FE13A-224A-0356-2E15-AFA62C3A82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433014"/>
      </p:ext>
    </p:extLst>
  </p:cSld>
  <p:clrMapOvr>
    <a:masterClrMapping/>
  </p:clrMapOvr>
  <mc:AlternateContent xmlns:mc="http://schemas.openxmlformats.org/markup-compatibility/2006" xmlns:p14="http://schemas.microsoft.com/office/powerpoint/2010/main">
    <mc:Choice Requires="p14">
      <p:transition spd="slow" p14:dur="2000" advTm="197428"/>
    </mc:Choice>
    <mc:Fallback xmlns="">
      <p:transition spd="slow" advTm="19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1352" x="9086850" y="36513"/>
          <p14:tracePt t="41357" x="9086850" y="158750"/>
          <p14:tracePt t="41367" x="9097963" y="255588"/>
          <p14:tracePt t="41383" x="9086850" y="450850"/>
          <p14:tracePt t="41684" x="9183688" y="500063"/>
          <p14:tracePt t="41690" x="9305925" y="547688"/>
          <p14:tracePt t="41701" x="9463088" y="609600"/>
          <p14:tracePt t="41716" x="9780588" y="730250"/>
          <p14:tracePt t="41718" x="9890125" y="792163"/>
          <p14:tracePt t="41733" x="10036175" y="852488"/>
          <p14:tracePt t="41735" x="10145713" y="938213"/>
          <p14:tracePt t="41750" x="10364788" y="1084263"/>
          <p14:tracePt t="41767" x="10583863" y="1217613"/>
          <p14:tracePt t="41769" x="10656888" y="1279525"/>
          <p14:tracePt t="41785" x="10802938" y="1363663"/>
          <p14:tracePt t="41800" x="10912475" y="1462088"/>
          <p14:tracePt t="41815" x="10998200" y="1509713"/>
          <p14:tracePt t="41833" x="11107738" y="1620838"/>
          <p14:tracePt t="41849" x="11144250" y="1681163"/>
          <p14:tracePt t="41866" x="11169650" y="1717675"/>
          <p14:tracePt t="41868" x="11169650" y="1730375"/>
          <p14:tracePt t="41883" x="11180763" y="1741488"/>
          <p14:tracePt t="41899" x="11193463" y="1766888"/>
          <p14:tracePt t="41915" x="11193463" y="1790700"/>
          <p14:tracePt t="41932" x="11193463" y="1827213"/>
          <p14:tracePt t="41949" x="11193463" y="1851025"/>
          <p14:tracePt t="41950" x="11193463" y="1863725"/>
          <p14:tracePt t="41966" x="11193463" y="1876425"/>
          <p14:tracePt t="41982" x="11193463" y="1900238"/>
          <p14:tracePt t="41999" x="11217275" y="1960563"/>
          <p14:tracePt t="42015" x="11242675" y="2009775"/>
          <p14:tracePt t="42032" x="11279188" y="2070100"/>
          <p14:tracePt t="42049" x="11339513" y="2132013"/>
          <p14:tracePt t="42068" x="11388725" y="2179638"/>
          <p14:tracePt t="42070" x="11412538" y="2192338"/>
          <p14:tracePt t="42084" x="11449050" y="2217738"/>
          <p14:tracePt t="42099" x="11472863" y="2241550"/>
          <p14:tracePt t="42116" x="11485563" y="2278063"/>
          <p14:tracePt t="42132" x="11498263" y="2301875"/>
          <p14:tracePt t="42149" x="11498263" y="2314575"/>
          <p14:tracePt t="42166" x="11509375" y="2327275"/>
          <p14:tracePt t="42168" x="11534775" y="2363788"/>
          <p14:tracePt t="42183" x="11534775" y="2411413"/>
          <p14:tracePt t="42199" x="11534775" y="2460625"/>
          <p14:tracePt t="42215" x="11534775" y="2484438"/>
          <p14:tracePt t="42217" x="11534775" y="2509838"/>
          <p14:tracePt t="42232" x="11534775" y="2533650"/>
          <p14:tracePt t="42249" x="11534775" y="2570163"/>
          <p14:tracePt t="42251" x="11522075" y="2593975"/>
          <p14:tracePt t="42265" x="11522075" y="2619375"/>
          <p14:tracePt t="42282" x="11522075" y="2630488"/>
          <p14:tracePt t="42299" x="11509375" y="2643188"/>
          <p14:tracePt t="42315" x="11509375" y="2655888"/>
          <p14:tracePt t="42340" x="11509375" y="2667000"/>
          <p14:tracePt t="42361" x="11498263" y="2667000"/>
          <p14:tracePt t="42376" x="11485563" y="2667000"/>
          <p14:tracePt t="42384" x="11461750" y="2667000"/>
          <p14:tracePt t="42398" x="11388725" y="2643188"/>
          <p14:tracePt t="42416" x="11339513" y="2606675"/>
          <p14:tracePt t="42417" x="11290300" y="2582863"/>
          <p14:tracePt t="42432" x="11266488" y="2520950"/>
          <p14:tracePt t="42434" x="11242675" y="2497138"/>
          <p14:tracePt t="42449" x="11180763" y="2436813"/>
          <p14:tracePt t="42465" x="11144250" y="2374900"/>
          <p14:tracePt t="42482" x="11120438" y="2278063"/>
          <p14:tracePt t="42499" x="11083925" y="2205038"/>
          <p14:tracePt t="42516" x="11058525" y="2132013"/>
          <p14:tracePt t="42518" x="11047413" y="2095500"/>
          <p14:tracePt t="42533" x="11034713" y="2009775"/>
          <p14:tracePt t="42549" x="11022013" y="1973263"/>
          <p14:tracePt t="42551" x="11022013" y="1936750"/>
          <p14:tracePt t="42571" x="11022013" y="1924050"/>
          <p14:tracePt t="42586" x="11022013" y="1912938"/>
          <p14:tracePt t="42642" x="11022013" y="1900238"/>
          <p14:tracePt t="107607" x="10998200" y="1900238"/>
          <p14:tracePt t="107614" x="10948988" y="1887538"/>
          <p14:tracePt t="107621" x="10901363" y="1876425"/>
          <p14:tracePt t="107635" x="10852150" y="1863725"/>
          <p14:tracePt t="107637" x="10791825" y="1851025"/>
          <p14:tracePt t="107654" x="10620375" y="1827213"/>
          <p14:tracePt t="107676" x="10364788" y="1766888"/>
          <p14:tracePt t="107697" x="10121900" y="1693863"/>
          <p14:tracePt t="107714" x="9950450" y="1644650"/>
          <p14:tracePt t="107716" x="9840913" y="1620838"/>
          <p14:tracePt t="107731" x="9609138" y="1584325"/>
          <p14:tracePt t="107746" x="9366250" y="1584325"/>
          <p14:tracePt t="107761" x="9123363" y="1571625"/>
          <p14:tracePt t="107763" x="9037638" y="1571625"/>
          <p14:tracePt t="107777" x="8855075" y="1558925"/>
          <p14:tracePt t="107795" x="8672513" y="1558925"/>
          <p14:tracePt t="107816" x="8440738" y="1558925"/>
          <p14:tracePt t="107838" x="8075613" y="1657350"/>
          <p14:tracePt t="107840" x="7953375" y="1704975"/>
          <p14:tracePt t="107860" x="7697788" y="1766888"/>
          <p14:tracePt t="107862" x="7551738" y="1814513"/>
          <p14:tracePt t="107882" x="7150100" y="1887538"/>
          <p14:tracePt t="107901" x="6905625" y="1912938"/>
          <p14:tracePt t="107903" x="6845300" y="1924050"/>
          <p14:tracePt t="107919" x="6577013" y="1936750"/>
          <p14:tracePt t="107935" x="6272213" y="1949450"/>
          <p14:tracePt t="107952" x="5834063" y="1985963"/>
          <p14:tracePt t="107969" x="5518150" y="1985963"/>
          <p14:tracePt t="107984" x="5249863" y="1985963"/>
          <p14:tracePt t="108003" x="4945063" y="1985963"/>
          <p14:tracePt t="108024" x="4627563" y="1973263"/>
          <p14:tracePt t="108043" x="4348163" y="1973263"/>
          <p14:tracePt t="108063" x="4092575" y="1973263"/>
          <p14:tracePt t="108083" x="3873500" y="1973263"/>
          <p14:tracePt t="108085" x="3787775" y="1973263"/>
          <p14:tracePt t="108101" x="3617913" y="1973263"/>
          <p14:tracePt t="108118" x="3508375" y="1973263"/>
          <p14:tracePt t="108120" x="3471863" y="1973263"/>
          <p14:tracePt t="108134" x="3409950" y="1973263"/>
          <p14:tracePt t="108151" x="3373438" y="1973263"/>
          <p14:tracePt t="108171" x="3313113" y="1973263"/>
          <p14:tracePt t="108188" x="3289300" y="1973263"/>
          <p14:tracePt t="108190" x="3276600" y="1973263"/>
          <p14:tracePt t="108210" x="3240088" y="1973263"/>
          <p14:tracePt t="108212" x="3227388" y="1973263"/>
          <p14:tracePt t="108230" x="3190875" y="1973263"/>
          <p14:tracePt t="108231" x="3167063" y="1973263"/>
          <p14:tracePt t="108246" x="3105150" y="1973263"/>
          <p14:tracePt t="108263" x="3057525" y="1960563"/>
          <p14:tracePt t="108279" x="3021013" y="1949450"/>
          <p14:tracePt t="108281" x="2995613" y="1936750"/>
          <p14:tracePt t="108294" x="2935288" y="1924050"/>
          <p14:tracePt t="108311" x="2911475" y="1924050"/>
          <p14:tracePt t="108328" x="2849563" y="1912938"/>
          <p14:tracePt t="108330" x="2838450" y="1912938"/>
          <p14:tracePt t="108345" x="2776538" y="1900238"/>
          <p14:tracePt t="108360" x="2716213" y="1876425"/>
          <p14:tracePt t="108377" x="2630488" y="1851025"/>
          <p14:tracePt t="108379" x="2582863" y="1839913"/>
          <p14:tracePt t="108400" x="2460625" y="1827213"/>
          <p14:tracePt t="108422" x="2325688" y="1827213"/>
          <p14:tracePt t="108444" x="2228850" y="1827213"/>
          <p14:tracePt t="108464" x="2143125" y="1827213"/>
          <p14:tracePt t="108481" x="2106613" y="1814513"/>
          <p14:tracePt t="108498" x="2046288" y="1814513"/>
          <p14:tracePt t="108515" x="2033588" y="1803400"/>
          <p14:tracePt t="108532" x="2009775" y="1803400"/>
          <p14:tracePt t="108588" x="1997075" y="1803400"/>
          <p14:tracePt t="108663" x="2022475" y="1803400"/>
          <p14:tracePt t="108670" x="2058988" y="1803400"/>
          <p14:tracePt t="108684" x="2082800" y="1803400"/>
          <p14:tracePt t="108686" x="2119313" y="1803400"/>
          <p14:tracePt t="108701" x="2216150" y="1778000"/>
          <p14:tracePt t="108721" x="2411413" y="1741488"/>
          <p14:tracePt t="108737" x="2570163" y="1704975"/>
          <p14:tracePt t="108755" x="2776538" y="1693863"/>
          <p14:tracePt t="108770" x="2874963" y="1693863"/>
          <p14:tracePt t="108787" x="2959100" y="1681163"/>
          <p14:tracePt t="108806" x="3117850" y="1681163"/>
          <p14:tracePt t="108826" x="3240088" y="1668463"/>
          <p14:tracePt t="108848" x="3336925" y="1668463"/>
          <p14:tracePt t="108869" x="3373438" y="1668463"/>
          <p14:tracePt t="108888" x="3386138" y="1668463"/>
          <p14:tracePt t="108912" x="3398838" y="1668463"/>
          <p14:tracePt t="108929" x="3409950" y="1668463"/>
          <p14:tracePt t="108971" x="3373438" y="1693863"/>
          <p14:tracePt t="108979" x="3263900" y="1754188"/>
          <p14:tracePt t="108984" x="3190875" y="1790700"/>
          <p14:tracePt t="108999" x="3094038" y="1814513"/>
          <p14:tracePt t="109001" x="3021013" y="1839913"/>
          <p14:tracePt t="109022" x="2752725" y="1949450"/>
          <p14:tracePt t="109045" x="2570163" y="1973263"/>
          <p14:tracePt t="109065" x="2520950" y="1985963"/>
          <p14:tracePt t="109087" x="2508250" y="1985963"/>
          <p14:tracePt t="109110" x="2497138" y="1985963"/>
          <p14:tracePt t="109362" x="2520950" y="1985963"/>
          <p14:tracePt t="109371" x="2606675" y="1985963"/>
          <p14:tracePt t="109376" x="2655888" y="1985963"/>
          <p14:tracePt t="109388" x="2692400" y="1985963"/>
          <p14:tracePt t="109407" x="2838450" y="1985963"/>
          <p14:tracePt t="109429" x="2898775" y="1985963"/>
          <p14:tracePt t="109451" x="2959100" y="1985963"/>
          <p14:tracePt t="109467" x="2971800" y="1985963"/>
          <p14:tracePt t="109469" x="2995613" y="1985963"/>
          <p14:tracePt t="109487" x="3008313" y="1985963"/>
          <p14:tracePt t="109500" x="3021013" y="1985963"/>
          <p14:tracePt t="109517" x="3032125" y="1985963"/>
          <p14:tracePt t="109533" x="3044825" y="1985963"/>
          <p14:tracePt t="109550" x="3057525" y="1985963"/>
          <p14:tracePt t="109614" x="3068638" y="1985963"/>
          <p14:tracePt t="137597" x="3154363" y="1949450"/>
          <p14:tracePt t="137604" x="3300413" y="1900238"/>
          <p14:tracePt t="137612" x="3446463" y="1814513"/>
          <p14:tracePt t="137618" x="3641725" y="1766888"/>
          <p14:tracePt t="137635" x="3970338" y="1668463"/>
          <p14:tracePt t="137650" x="4457700" y="1608138"/>
          <p14:tracePt t="137667" x="5310188" y="1608138"/>
          <p14:tracePt t="137685" x="5930900" y="1668463"/>
          <p14:tracePt t="137701" x="6662738" y="1851025"/>
          <p14:tracePt t="137718" x="7831138" y="2338388"/>
          <p14:tracePt t="137736" x="8562975" y="2776538"/>
          <p14:tracePt t="137738" x="8891588" y="2984500"/>
          <p14:tracePt t="137751" x="9269413" y="3240088"/>
          <p14:tracePt t="137753" x="9561513" y="3471863"/>
          <p14:tracePt t="137768" x="9950450" y="3860800"/>
          <p14:tracePt t="137785" x="10206038" y="4165600"/>
          <p14:tracePt t="137801" x="10536238" y="4678363"/>
          <p14:tracePt t="137819" x="10645775" y="4933950"/>
          <p14:tracePt t="137821" x="10682288" y="5030788"/>
          <p14:tracePt t="137834" x="10706100" y="5080000"/>
          <p14:tracePt t="137836" x="10729913" y="5140325"/>
          <p14:tracePt t="137851" x="10742613" y="5176838"/>
          <p14:tracePt t="137867" x="10742613" y="5189538"/>
          <p14:tracePt t="137885" x="10742613" y="5200650"/>
          <p14:tracePt t="137901" x="10742613" y="5213350"/>
          <p14:tracePt t="137917" x="10755313" y="5213350"/>
          <p14:tracePt t="138039" x="10742613" y="5213350"/>
          <p14:tracePt t="138080" x="10742613" y="5189538"/>
          <p14:tracePt t="138087" x="10755313" y="5164138"/>
          <p14:tracePt t="138094" x="10791825" y="5091113"/>
          <p14:tracePt t="138102" x="10815638" y="5043488"/>
          <p14:tracePt t="138118" x="10912475" y="4957763"/>
          <p14:tracePt t="138135" x="11058525" y="4835525"/>
          <p14:tracePt t="138136" x="11144250" y="4775200"/>
          <p14:tracePt t="138151" x="11253788" y="4725988"/>
          <p14:tracePt t="138167" x="11363325" y="4678363"/>
          <p14:tracePt t="138184" x="11436350" y="4665663"/>
          <p14:tracePt t="138186" x="11461750" y="4652963"/>
          <p14:tracePt t="138201" x="11485563" y="4652963"/>
          <p14:tracePt t="138217" x="11522075" y="4640263"/>
          <p14:tracePt t="138234" x="11571288" y="4640263"/>
          <p14:tracePt t="138251" x="11595100" y="4640263"/>
          <p14:tracePt t="138269" x="11631613" y="4665663"/>
          <p14:tracePt t="138271" x="11644313" y="4665663"/>
          <p14:tracePt t="138289" x="11668125" y="4678363"/>
          <p14:tracePt t="138291" x="11668125" y="4702175"/>
          <p14:tracePt t="138304" x="11691938" y="4702175"/>
          <p14:tracePt t="138318" x="11691938" y="4714875"/>
          <p14:tracePt t="138319" x="11717338" y="4714875"/>
          <p14:tracePt t="138336" x="11717338" y="4725988"/>
          <p14:tracePt t="138352" x="11728450" y="4738688"/>
          <p14:tracePt t="138373" x="11741150" y="4738688"/>
          <p14:tracePt t="138385" x="11741150" y="4751388"/>
          <p14:tracePt t="138402" x="11753850" y="4775200"/>
          <p14:tracePt t="138418" x="11753850" y="4835525"/>
          <p14:tracePt t="138435" x="11753850" y="4884738"/>
          <p14:tracePt t="138437" x="11741150" y="4921250"/>
          <p14:tracePt t="138451" x="11728450" y="4945063"/>
          <p14:tracePt t="138469" x="11717338" y="4970463"/>
          <p14:tracePt t="138486" x="11704638" y="4981575"/>
          <p14:tracePt t="138503" x="11691938" y="5006975"/>
          <p14:tracePt t="138518" x="11668125" y="5018088"/>
          <p14:tracePt t="138534" x="11618913" y="5030788"/>
          <p14:tracePt t="138536" x="11571288" y="5030788"/>
          <p14:tracePt t="138554" x="11498263" y="4970463"/>
          <p14:tracePt t="138568" x="11412538" y="4897438"/>
          <p14:tracePt t="138570" x="11376025" y="4848225"/>
          <p14:tracePt t="138585" x="11303000" y="4775200"/>
          <p14:tracePt t="138601" x="11266488" y="4702175"/>
          <p14:tracePt t="138618" x="11253788" y="4689475"/>
          <p14:tracePt t="138619" x="11253788" y="4678363"/>
          <p14:tracePt t="138634" x="11229975" y="4665663"/>
          <p14:tracePt t="138668" x="11229975" y="4640263"/>
          <p14:tracePt t="138674" x="11229975" y="4629150"/>
          <p14:tracePt t="138685" x="11217275" y="4629150"/>
          <p14:tracePt t="138701" x="11217275" y="4616450"/>
          <p14:tracePt t="138717" x="11217275" y="4603750"/>
          <p14:tracePt t="138737" x="11217275" y="4592638"/>
          <p14:tracePt t="138752" x="11217275" y="4579938"/>
          <p14:tracePt t="138793" x="11217275" y="4567238"/>
          <p14:tracePt t="138961" x="11242675" y="4567238"/>
          <p14:tracePt t="138996" x="11242675" y="4579938"/>
          <p14:tracePt t="139136" x="11217275" y="4556125"/>
          <p14:tracePt t="139143" x="11217275" y="4530725"/>
          <p14:tracePt t="139152" x="11206163" y="4506913"/>
          <p14:tracePt t="139169" x="11169650" y="4470400"/>
          <p14:tracePt t="139170" x="11169650" y="4446588"/>
          <p14:tracePt t="139184" x="11156950" y="4433888"/>
          <p14:tracePt t="139201" x="11144250" y="4421188"/>
          <p14:tracePt t="139218" x="11144250" y="4410075"/>
          <p14:tracePt t="139220" x="11120438" y="4410075"/>
          <p14:tracePt t="139241" x="11120438" y="4397375"/>
          <p14:tracePt t="139254" x="11107738" y="4397375"/>
          <p14:tracePt t="139268" x="11107738" y="4384675"/>
          <p14:tracePt t="139269" x="11095038" y="4384675"/>
          <p14:tracePt t="139284" x="11095038" y="4373563"/>
          <p14:tracePt t="139310" x="11095038" y="4360863"/>
          <p14:tracePt t="139381" x="11095038" y="4373563"/>
          <p14:tracePt t="139437" x="11107738" y="4384675"/>
          <p14:tracePt t="139451" x="11120438" y="4397375"/>
          <p14:tracePt t="139471" x="11133138" y="4397375"/>
          <p14:tracePt t="139485" x="11144250" y="4421188"/>
          <p14:tracePt t="139492" x="11156950" y="4446588"/>
          <p14:tracePt t="139503" x="11169650" y="4483100"/>
          <p14:tracePt t="139519" x="11169650" y="4592638"/>
          <p14:tracePt t="139534" x="11156950" y="4714875"/>
          <p14:tracePt t="139536" x="11107738" y="4775200"/>
          <p14:tracePt t="139552" x="11058525" y="4921250"/>
          <p14:tracePt t="139568" x="11022013" y="5018088"/>
          <p14:tracePt t="139570" x="11010900" y="5043488"/>
          <p14:tracePt t="139584" x="10985500" y="5067300"/>
          <p14:tracePt t="139604" x="10974388" y="5067300"/>
          <p14:tracePt t="139618" x="10974388" y="5080000"/>
          <p14:tracePt t="139635" x="10961688" y="5103813"/>
          <p14:tracePt t="139667" x="10948988" y="5103813"/>
          <p14:tracePt t="174077" x="10901363" y="5067300"/>
          <p14:tracePt t="174084" x="10802938" y="4970463"/>
          <p14:tracePt t="174091" x="10706100" y="4860925"/>
          <p14:tracePt t="174104" x="10609263" y="4738688"/>
          <p14:tracePt t="174121" x="10315575" y="4433888"/>
          <p14:tracePt t="174140" x="10133013" y="4227513"/>
          <p14:tracePt t="174142" x="9999663" y="4117975"/>
          <p14:tracePt t="174154" x="9902825" y="4032250"/>
          <p14:tracePt t="174156" x="9780588" y="3897313"/>
          <p14:tracePt t="174169" x="9572625" y="3654425"/>
          <p14:tracePt t="174186" x="9415463" y="3471863"/>
          <p14:tracePt t="174202" x="9256713" y="3263900"/>
          <p14:tracePt t="174204" x="9159875" y="3154363"/>
          <p14:tracePt t="174218" x="8988425" y="2960688"/>
          <p14:tracePt t="174235" x="8829675" y="2789238"/>
          <p14:tracePt t="174252" x="8745538" y="2679700"/>
          <p14:tracePt t="174253" x="8709025" y="2643188"/>
          <p14:tracePt t="174268" x="8647113" y="2593975"/>
          <p14:tracePt t="174285" x="8574088" y="2557463"/>
          <p14:tracePt t="174287" x="8562975" y="2546350"/>
          <p14:tracePt t="174303" x="8477250" y="2533650"/>
          <p14:tracePt t="174318" x="8367713" y="2533650"/>
          <p14:tracePt t="174335" x="8281988" y="2533650"/>
          <p14:tracePt t="174337" x="8208963" y="2533650"/>
          <p14:tracePt t="174352" x="8099425" y="2533650"/>
          <p14:tracePt t="174369" x="7989888" y="2520950"/>
          <p14:tracePt t="174371" x="7953375" y="2520950"/>
          <p14:tracePt t="174386" x="7843838" y="2484438"/>
          <p14:tracePt t="174402" x="7721600" y="2400300"/>
          <p14:tracePt t="174418" x="7551738" y="2265363"/>
          <p14:tracePt t="174435" x="7356475" y="2009775"/>
          <p14:tracePt t="174452" x="7259638" y="1912938"/>
          <p14:tracePt t="174469" x="7210425" y="1851025"/>
          <p14:tracePt t="174470" x="7210425" y="1839913"/>
          <p14:tracePt t="174485" x="7150100" y="1803400"/>
          <p14:tracePt t="174501" x="7088188" y="1766888"/>
          <p14:tracePt t="174519" x="6931025" y="1730375"/>
          <p14:tracePt t="174535" x="6845300" y="1730375"/>
          <p14:tracePt t="174552" x="6746875" y="1717675"/>
          <p14:tracePt t="174553" x="6686550" y="1717675"/>
          <p14:tracePt t="174569" x="6626225" y="1717675"/>
          <p14:tracePt t="174585" x="6564313" y="1704975"/>
          <p14:tracePt t="174602" x="6527800" y="1693863"/>
          <p14:tracePt t="174604" x="6516688" y="1693863"/>
          <p14:tracePt t="174618" x="6454775" y="1681163"/>
          <p14:tracePt t="174635" x="6407150" y="1657350"/>
          <p14:tracePt t="174637" x="6381750" y="1657350"/>
          <p14:tracePt t="174652" x="6308725" y="1657350"/>
          <p14:tracePt t="174668" x="6235700" y="1668463"/>
          <p14:tracePt t="174685" x="6199188" y="1668463"/>
          <p14:tracePt t="174687" x="6175375" y="1668463"/>
          <p14:tracePt t="174701" x="6151563" y="1668463"/>
          <p14:tracePt t="174718" x="6138863" y="1668463"/>
          <p14:tracePt t="174735" x="6102350" y="1668463"/>
          <p14:tracePt t="174752" x="6065838" y="1668463"/>
          <p14:tracePt t="174768" x="6040438" y="1681163"/>
          <p14:tracePt t="174785" x="6040438" y="1693863"/>
          <p14:tracePt t="174802" x="6029325" y="1693863"/>
          <p14:tracePt t="174818" x="6016625" y="1704975"/>
          <p14:tracePt t="174839" x="6003925" y="1704975"/>
          <p14:tracePt t="174888" x="5992813" y="1704975"/>
          <p14:tracePt t="174904" x="5992813" y="1717675"/>
          <p14:tracePt t="174922" x="5967413" y="1717675"/>
          <p14:tracePt t="174944" x="5967413" y="1730375"/>
          <p14:tracePt t="175028" x="5980113" y="1730375"/>
          <p14:tracePt t="175077" x="5992813" y="1730375"/>
          <p14:tracePt t="175566" x="6003925" y="1730375"/>
          <p14:tracePt t="175574" x="6016625" y="1730375"/>
          <p14:tracePt t="175587" x="6029325" y="1730375"/>
          <p14:tracePt t="175603" x="6029325" y="1717675"/>
          <p14:tracePt t="175622" x="6040438" y="1717675"/>
          <p14:tracePt t="175650" x="6053138" y="1717675"/>
          <p14:tracePt t="175727" x="6016625" y="1704975"/>
          <p14:tracePt t="175734" x="6003925" y="1704975"/>
          <p14:tracePt t="175741" x="5956300" y="1704975"/>
          <p14:tracePt t="175751" x="5919788" y="1704975"/>
          <p14:tracePt t="175769" x="5797550" y="1704975"/>
          <p14:tracePt t="175786" x="5748338" y="1704975"/>
          <p14:tracePt t="175803" x="5711825" y="1704975"/>
          <p14:tracePt t="175819" x="5700713" y="1704975"/>
          <p14:tracePt t="175835" x="5700713" y="1693863"/>
          <p14:tracePt t="175852" x="5688013" y="1693863"/>
          <p14:tracePt t="175870" x="5688013" y="1681163"/>
          <p14:tracePt t="175886" x="5737225" y="1668463"/>
          <p14:tracePt t="175904" x="5894388" y="1620838"/>
          <p14:tracePt t="175919" x="6040438" y="1608138"/>
          <p14:tracePt t="175935" x="6235700" y="1595438"/>
          <p14:tracePt t="175952" x="6527800" y="1620838"/>
          <p14:tracePt t="175968" x="6637338" y="1644650"/>
          <p14:tracePt t="175985" x="6723063" y="1644650"/>
          <p14:tracePt t="175986" x="6759575" y="1657350"/>
          <p14:tracePt t="176001" x="6821488" y="1657350"/>
          <p14:tracePt t="176018" x="6894513" y="1657350"/>
          <p14:tracePt t="176035" x="6942138" y="1668463"/>
          <p14:tracePt t="176037" x="6991350" y="1668463"/>
          <p14:tracePt t="176052" x="7051675" y="1681163"/>
          <p14:tracePt t="176069" x="7088188" y="1693863"/>
          <p14:tracePt t="176070" x="7113588" y="1704975"/>
          <p14:tracePt t="176085" x="7137400" y="1704975"/>
          <p14:tracePt t="176102" x="7173913" y="1704975"/>
          <p14:tracePt t="176119" x="7186613" y="1704975"/>
          <p14:tracePt t="176121" x="7197725" y="1717675"/>
          <p14:tracePt t="176135" x="7223125" y="1717675"/>
          <p14:tracePt t="176151" x="7234238" y="1730375"/>
          <p14:tracePt t="176168" x="7270750" y="1730375"/>
          <p14:tracePt t="176185" x="7283450" y="1741488"/>
          <p14:tracePt t="176201" x="7296150" y="1741488"/>
          <p14:tracePt t="176219" x="7319963" y="1741488"/>
          <p14:tracePt t="176235" x="7343775" y="1741488"/>
          <p14:tracePt t="176251" x="7369175" y="1741488"/>
          <p14:tracePt t="176253" x="7380288" y="1741488"/>
          <p14:tracePt t="176268" x="7405688" y="1741488"/>
          <p14:tracePt t="176285" x="7453313" y="1741488"/>
          <p14:tracePt t="176302" x="7515225" y="1741488"/>
          <p14:tracePt t="176318" x="7551738" y="1741488"/>
          <p14:tracePt t="176336" x="7600950" y="1730375"/>
          <p14:tracePt t="176338" x="7648575" y="1730375"/>
          <p14:tracePt t="176352" x="7685088" y="1717675"/>
          <p14:tracePt t="176369" x="7734300" y="1704975"/>
          <p14:tracePt t="176385" x="7783513" y="1693863"/>
          <p14:tracePt t="176405" x="7783513" y="1681163"/>
          <p14:tracePt t="176419" x="7794625" y="1681163"/>
          <p14:tracePt t="176435" x="7807325" y="1681163"/>
          <p14:tracePt t="176461" x="7820025" y="1681163"/>
          <p14:tracePt t="176471" x="7831138" y="1681163"/>
          <p14:tracePt t="176488" x="7843838" y="1681163"/>
          <p14:tracePt t="176503" x="7856538" y="1681163"/>
          <p14:tracePt t="176523" x="7867650" y="1681163"/>
          <p14:tracePt t="176573" x="7880350" y="1681163"/>
          <p14:tracePt t="176608" x="7893050" y="1681163"/>
          <p14:tracePt t="176643" x="7904163" y="1681163"/>
          <p14:tracePt t="176692" x="7916863" y="1681163"/>
          <p14:tracePt t="176699" x="7940675" y="1681163"/>
          <p14:tracePt t="176714" x="7953375" y="1681163"/>
          <p14:tracePt t="176719" x="7966075" y="1681163"/>
          <p14:tracePt t="176735" x="7977188" y="1681163"/>
          <p14:tracePt t="176752" x="7977188" y="1693863"/>
          <p14:tracePt t="176769" x="7989888" y="1693863"/>
          <p14:tracePt t="176771" x="8002588" y="1693863"/>
          <p14:tracePt t="176787" x="8039100" y="1704975"/>
          <p14:tracePt t="176802" x="8062913" y="1704975"/>
          <p14:tracePt t="176818" x="8112125" y="1704975"/>
          <p14:tracePt t="176836" x="8148638" y="1704975"/>
          <p14:tracePt t="176852" x="8159750" y="1704975"/>
          <p14:tracePt t="176868" x="8172450" y="1704975"/>
          <p14:tracePt t="176887" x="8185150" y="1704975"/>
          <p14:tracePt t="176901" x="8196263" y="1704975"/>
          <p14:tracePt t="176919" x="8232775" y="1704975"/>
          <p14:tracePt t="176937" x="8245475" y="1704975"/>
          <p14:tracePt t="176939" x="8258175" y="1704975"/>
          <p14:tracePt t="176952" x="8270875" y="1704975"/>
          <p14:tracePt t="176971" x="8281988" y="1704975"/>
          <p14:tracePt t="176992" x="8294688" y="1704975"/>
          <p14:tracePt t="177014" x="8307388" y="1704975"/>
          <p14:tracePt t="177034" x="8318500" y="1704975"/>
          <p14:tracePt t="177049" x="8331200" y="1704975"/>
          <p14:tracePt t="177083" x="8343900" y="1704975"/>
          <p14:tracePt t="177097" x="8355013" y="1704975"/>
          <p14:tracePt t="177147" x="8367713" y="1704975"/>
          <p14:tracePt t="177182" x="8380413" y="1704975"/>
          <p14:tracePt t="177216" x="8391525" y="1704975"/>
          <p14:tracePt t="177252" x="8404225" y="1704975"/>
          <p14:tracePt t="177286" x="8416925" y="1704975"/>
          <p14:tracePt t="179132" x="8513763" y="1741488"/>
          <p14:tracePt t="179139" x="8647113" y="1803400"/>
          <p14:tracePt t="179153" x="8964613" y="2022475"/>
          <p14:tracePt t="179169" x="9342438" y="2278063"/>
          <p14:tracePt t="179185" x="9645650" y="2570163"/>
          <p14:tracePt t="179202" x="9902825" y="2874963"/>
          <p14:tracePt t="179204" x="10036175" y="3033713"/>
          <p14:tracePt t="179220" x="10304463" y="3373438"/>
          <p14:tracePt t="179236" x="10487025" y="3714750"/>
          <p14:tracePt t="179237" x="10547350" y="3849688"/>
          <p14:tracePt t="179252" x="10669588" y="4068763"/>
          <p14:tracePt t="179269" x="10742613" y="4202113"/>
          <p14:tracePt t="179287" x="10791825" y="4324350"/>
          <p14:tracePt t="179303" x="10802938" y="4348163"/>
          <p14:tracePt t="179320" x="10802938" y="4360863"/>
          <p14:tracePt t="179336" x="10802938" y="4373563"/>
          <p14:tracePt t="179461" x="10815638" y="4384675"/>
          <p14:tracePt t="179469" x="10852150" y="4397375"/>
          <p14:tracePt t="179475" x="10937875" y="4410075"/>
          <p14:tracePt t="179485" x="11047413" y="4421188"/>
          <p14:tracePt t="179502" x="11279188" y="4494213"/>
          <p14:tracePt t="179504" x="11399838" y="4519613"/>
          <p14:tracePt t="179518" x="11644313" y="4629150"/>
          <p14:tracePt t="179535" x="11876088" y="4725988"/>
          <p14:tracePt t="179551" x="12022138" y="4824413"/>
          <p14:tracePt t="179553" x="12058650" y="4835525"/>
          <p14:tracePt t="179568" x="12118975" y="4872038"/>
          <p14:tracePt t="179586" x="12118975" y="4884738"/>
          <p14:tracePt t="179603" x="12131675" y="4897438"/>
          <p14:tracePt t="179620" x="12131675" y="4908550"/>
          <p14:tracePt t="179622" x="12131675" y="4921250"/>
          <p14:tracePt t="179636" x="12131675" y="4945063"/>
          <p14:tracePt t="179653" x="12095163" y="4970463"/>
          <p14:tracePt t="179668" x="12045950" y="5043488"/>
          <p14:tracePt t="179685" x="11949113" y="5200650"/>
          <p14:tracePt t="179703" x="11863388" y="5299075"/>
          <p14:tracePt t="179719" x="11777663" y="5445125"/>
          <p14:tracePt t="179735" x="11741150" y="5468938"/>
          <p14:tracePt t="179752" x="11717338" y="5494338"/>
          <p14:tracePt t="179768" x="11668125" y="5518150"/>
          <p14:tracePt t="179770" x="11655425" y="5518150"/>
          <p14:tracePt t="179786" x="11571288" y="5505450"/>
          <p14:tracePt t="179802" x="11472863" y="5445125"/>
          <p14:tracePt t="179819" x="11352213" y="5348288"/>
          <p14:tracePt t="179836" x="11303000" y="5299075"/>
          <p14:tracePt t="179852" x="11217275" y="5164138"/>
          <p14:tracePt t="179869" x="11217275" y="5103813"/>
          <p14:tracePt t="179885" x="11206163" y="5080000"/>
          <p14:tracePt t="179902" x="11206163" y="5043488"/>
          <p14:tracePt t="179919" x="11206163" y="5018088"/>
          <p14:tracePt t="179935" x="11229975" y="4957763"/>
          <p14:tracePt t="179937" x="11253788" y="4884738"/>
          <p14:tracePt t="179951" x="11339513" y="4738688"/>
          <p14:tracePt t="179968" x="11425238" y="4616450"/>
          <p14:tracePt t="179985" x="11461750" y="4567238"/>
          <p14:tracePt t="179987" x="11472863" y="4556125"/>
          <p14:tracePt t="180003" x="11485563" y="4530725"/>
          <p14:tracePt t="180018" x="11498263" y="4530725"/>
          <p14:tracePt t="180035" x="11522075" y="4519613"/>
          <p14:tracePt t="180052" x="11522075" y="4506913"/>
          <p14:tracePt t="180076" x="11522075" y="4494213"/>
          <p14:tracePt t="180097" x="11534775" y="4494213"/>
          <p14:tracePt t="195497" x="11449050" y="4410075"/>
          <p14:tracePt t="195503" x="11290300" y="4275138"/>
          <p14:tracePt t="195510" x="11120438" y="4129088"/>
          <p14:tracePt t="195519" x="10961688" y="3995738"/>
          <p14:tracePt t="195537" x="10693400" y="3763963"/>
          <p14:tracePt t="195553" x="10377488" y="3422650"/>
          <p14:tracePt t="195554" x="10182225" y="3227388"/>
          <p14:tracePt t="195569" x="9853613" y="2960688"/>
          <p14:tracePt t="195585" x="9463088" y="2570163"/>
          <p14:tracePt t="195587" x="9220200" y="2301875"/>
          <p14:tracePt t="195602" x="8829675" y="1949450"/>
          <p14:tracePt t="195620" x="8440738" y="1462088"/>
          <p14:tracePt t="195622" x="8281988" y="1243013"/>
          <p14:tracePt t="195637" x="8013700" y="852488"/>
          <p14:tracePt t="195653" x="7721600" y="500063"/>
          <p14:tracePt t="195669" x="7526338" y="1952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DDEB9-E56D-E9FF-42C0-02D1A8E0C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ED15F-2F31-CEFA-4AA0-97F503D34A2D}"/>
              </a:ext>
            </a:extLst>
          </p:cNvPr>
          <p:cNvSpPr>
            <a:spLocks noGrp="1"/>
          </p:cNvSpPr>
          <p:nvPr>
            <p:ph type="title"/>
          </p:nvPr>
        </p:nvSpPr>
        <p:spPr>
          <a:xfrm>
            <a:off x="441325" y="190500"/>
            <a:ext cx="10515600" cy="954121"/>
          </a:xfrm>
        </p:spPr>
        <p:txBody>
          <a:bodyPr/>
          <a:lstStyle/>
          <a:p>
            <a:r>
              <a:rPr lang="en-US" dirty="0"/>
              <a:t>Examples</a:t>
            </a:r>
          </a:p>
        </p:txBody>
      </p:sp>
      <p:sp>
        <p:nvSpPr>
          <p:cNvPr id="3" name="Text Placeholder 2">
            <a:extLst>
              <a:ext uri="{FF2B5EF4-FFF2-40B4-BE49-F238E27FC236}">
                <a16:creationId xmlns:a16="http://schemas.microsoft.com/office/drawing/2014/main" id="{0CAFCDC2-232A-560D-3BD5-AE83E02A6B2B}"/>
              </a:ext>
            </a:extLst>
          </p:cNvPr>
          <p:cNvSpPr>
            <a:spLocks noGrp="1"/>
          </p:cNvSpPr>
          <p:nvPr>
            <p:ph type="body" idx="1"/>
          </p:nvPr>
        </p:nvSpPr>
        <p:spPr>
          <a:xfrm>
            <a:off x="441325" y="1316072"/>
            <a:ext cx="10515600" cy="3798854"/>
          </a:xfrm>
        </p:spPr>
        <p:txBody>
          <a:bodyPr/>
          <a:lstStyle/>
          <a:p>
            <a:r>
              <a:rPr lang="en-ZA" sz="1400" b="1" i="1" dirty="0">
                <a:latin typeface="ArialNarrow"/>
              </a:rPr>
              <a:t>MD(E)3.1</a:t>
            </a:r>
            <a:r>
              <a:rPr lang="en-US" sz="1400" b="1" i="1" dirty="0">
                <a:latin typeface="ArialNarrow"/>
              </a:rPr>
              <a:t>Prepares a budget for an entity/business unit, with clearly documented assumptions</a:t>
            </a:r>
          </a:p>
          <a:p>
            <a:endParaRPr lang="en-ZA" sz="1400" b="1" i="1" dirty="0">
              <a:latin typeface="ArialNarrow"/>
            </a:endParaRPr>
          </a:p>
          <a:p>
            <a:pPr algn="just"/>
            <a:r>
              <a:rPr lang="en-US" sz="1400" b="1" u="sng" dirty="0">
                <a:latin typeface="ArialNarrow"/>
              </a:rPr>
              <a:t>Example 9</a:t>
            </a:r>
          </a:p>
          <a:p>
            <a:pPr algn="just"/>
            <a:r>
              <a:rPr lang="en-US" sz="1400" b="1" dirty="0">
                <a:solidFill>
                  <a:schemeClr val="accent6">
                    <a:lumMod val="75000"/>
                  </a:schemeClr>
                </a:solidFill>
                <a:latin typeface="ArialNarrow"/>
              </a:rPr>
              <a:t>“To develop the budget, I began by </a:t>
            </a:r>
            <a:r>
              <a:rPr lang="en-US" sz="1400" b="1" dirty="0" err="1">
                <a:solidFill>
                  <a:schemeClr val="accent6">
                    <a:lumMod val="75000"/>
                  </a:schemeClr>
                </a:solidFill>
                <a:latin typeface="ArialNarrow"/>
              </a:rPr>
              <a:t>analysing</a:t>
            </a:r>
            <a:r>
              <a:rPr lang="en-US" sz="1400" b="1" dirty="0">
                <a:solidFill>
                  <a:schemeClr val="accent6">
                    <a:lumMod val="75000"/>
                  </a:schemeClr>
                </a:solidFill>
                <a:latin typeface="ArialNarrow"/>
              </a:rPr>
              <a:t> historical sales data, considering seasonal trends and market conditions to project sales for the coming year. I assumed a 10% increase in sales based on anticipated market growth and the planned marketing campaigns. For operating expenses, I reviewed historical expenditure patterns and anticipated from each costs </a:t>
            </a:r>
            <a:r>
              <a:rPr lang="en-US" sz="1400" b="1" dirty="0" err="1">
                <a:solidFill>
                  <a:schemeClr val="accent6">
                    <a:lumMod val="75000"/>
                  </a:schemeClr>
                </a:solidFill>
                <a:latin typeface="ArialNarrow"/>
              </a:rPr>
              <a:t>centre</a:t>
            </a:r>
            <a:r>
              <a:rPr lang="en-US" sz="1400" b="1" dirty="0">
                <a:solidFill>
                  <a:schemeClr val="accent6">
                    <a:lumMod val="75000"/>
                  </a:schemeClr>
                </a:solidFill>
                <a:latin typeface="ArialNarrow"/>
              </a:rPr>
              <a:t> and increases in costs based on current month inflation data such as a 10% rise in rent and a 5% increase in staffing costs due to planned hires. Also include the exchange rate of ZAR to the USR as some services are imported. I documented these assumptions in the budget report, highlighting that any unexpected economic changes could impact these figures. Finally, I calculated the projected net profit by subtracting total expenses from total revenue, ensuring that all assumptions were clearly articulated for stakeholder review..”</a:t>
            </a:r>
          </a:p>
          <a:p>
            <a:pPr algn="just"/>
            <a:r>
              <a:rPr lang="en-US" sz="1400" b="1" dirty="0">
                <a:latin typeface="ArialNarrow"/>
              </a:rPr>
              <a:t>2 other instances documented</a:t>
            </a:r>
          </a:p>
          <a:p>
            <a:pPr algn="just"/>
            <a:endParaRPr lang="en-US" sz="1400" b="1" u="sng" dirty="0">
              <a:latin typeface="ArialNarrow"/>
            </a:endParaRPr>
          </a:p>
          <a:p>
            <a:pPr algn="just"/>
            <a:r>
              <a:rPr lang="en-US" sz="1400" b="1" u="sng" dirty="0">
                <a:latin typeface="ArialNarrow"/>
              </a:rPr>
              <a:t>Example 10</a:t>
            </a:r>
          </a:p>
          <a:p>
            <a:pPr algn="just"/>
            <a:r>
              <a:rPr lang="en-US" sz="1400" b="1" dirty="0">
                <a:solidFill>
                  <a:srgbClr val="C00000"/>
                </a:solidFill>
                <a:latin typeface="ArialNarrow"/>
              </a:rPr>
              <a:t>“</a:t>
            </a:r>
            <a:r>
              <a:rPr lang="en-US" sz="1400" b="1" i="0" u="none" strike="noStrike" baseline="0" dirty="0">
                <a:solidFill>
                  <a:srgbClr val="C00000"/>
                </a:solidFill>
                <a:latin typeface="ArialNarrow"/>
              </a:rPr>
              <a:t>I perform these on an annual basis: e.g. Evaluate the effectiveness of budgeting and forecasting processes in setting financial targets e.g. Assess the accuracy of budget projections and the timeliness e.g. Prepare the budget for the financial year with assumptions to support the base of the budget.</a:t>
            </a:r>
            <a:endParaRPr lang="en-US" sz="1400" b="1" dirty="0">
              <a:solidFill>
                <a:srgbClr val="C00000"/>
              </a:solidFill>
              <a:latin typeface="ArialNarrow"/>
            </a:endParaRPr>
          </a:p>
          <a:p>
            <a:pPr>
              <a:lnSpc>
                <a:spcPct val="50000"/>
              </a:lnSpc>
            </a:pPr>
            <a:endParaRPr lang="en-US" sz="1400" b="1" dirty="0">
              <a:solidFill>
                <a:schemeClr val="accent6">
                  <a:lumMod val="75000"/>
                </a:schemeClr>
              </a:solidFill>
              <a:latin typeface="ArialNarrow"/>
            </a:endParaRPr>
          </a:p>
          <a:p>
            <a:endParaRPr lang="en-US" sz="1800" b="0" i="0" u="none" strike="noStrike" baseline="0" dirty="0">
              <a:solidFill>
                <a:srgbClr val="000000"/>
              </a:solidFill>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AB2A859F-E25B-1CE2-ECBB-1586A686D1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8660456"/>
      </p:ext>
    </p:extLst>
  </p:cSld>
  <p:clrMapOvr>
    <a:masterClrMapping/>
  </p:clrMapOvr>
  <mc:AlternateContent xmlns:mc="http://schemas.openxmlformats.org/markup-compatibility/2006" xmlns:p14="http://schemas.microsoft.com/office/powerpoint/2010/main">
    <mc:Choice Requires="p14">
      <p:transition spd="slow" p14:dur="2000" advTm="235134"/>
    </mc:Choice>
    <mc:Fallback xmlns="">
      <p:transition spd="slow" advTm="235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2594" x="10560050" y="73025"/>
          <p14:tracePt t="12601" x="10572750" y="242888"/>
          <p14:tracePt t="12613" x="10609263" y="438150"/>
          <p14:tracePt t="12636" x="10706100" y="974725"/>
          <p14:tracePt t="12638" x="10742613" y="1096963"/>
          <p14:tracePt t="12659" x="10802938" y="1290638"/>
          <p14:tracePt t="12661" x="10815638" y="1339850"/>
          <p14:tracePt t="12679" x="10815638" y="1389063"/>
          <p14:tracePt t="12681" x="10815638" y="1400175"/>
          <p14:tracePt t="13132" x="10852150" y="1473200"/>
          <p14:tracePt t="13140" x="10864850" y="1535113"/>
          <p14:tracePt t="13147" x="10888663" y="1584325"/>
          <p14:tracePt t="13164" x="10925175" y="1704975"/>
          <p14:tracePt t="13184" x="10974388" y="1814513"/>
          <p14:tracePt t="13201" x="10985500" y="1839913"/>
          <p14:tracePt t="13202" x="10985500" y="1863725"/>
          <p14:tracePt t="13215" x="10998200" y="1863725"/>
          <p14:tracePt t="13217" x="10998200" y="1876425"/>
          <p14:tracePt t="13233" x="10998200" y="1887538"/>
          <p14:tracePt t="13248" x="11010900" y="1900238"/>
          <p14:tracePt t="13264" x="11010900" y="1912938"/>
          <p14:tracePt t="13335" x="11010900" y="1924050"/>
          <p14:tracePt t="13377" x="11010900" y="1936750"/>
          <p14:tracePt t="13453" x="11010900" y="1949450"/>
          <p14:tracePt t="13489" x="11010900" y="1960563"/>
          <p14:tracePt t="13523" x="11010900" y="1973263"/>
          <p14:tracePt t="32938" x="11034713" y="1973263"/>
          <p14:tracePt t="32944" x="11047413" y="1973263"/>
          <p14:tracePt t="32950" x="11058525" y="1973263"/>
          <p14:tracePt t="32963" x="11095038" y="1973263"/>
          <p14:tracePt t="32965" x="11120438" y="1973263"/>
          <p14:tracePt t="32980" x="11156950" y="1973263"/>
          <p14:tracePt t="32996" x="11193463" y="1985963"/>
          <p14:tracePt t="33012" x="11229975" y="1997075"/>
          <p14:tracePt t="33029" x="11279188" y="2033588"/>
          <p14:tracePt t="33046" x="11303000" y="2070100"/>
          <p14:tracePt t="33064" x="11376025" y="2143125"/>
          <p14:tracePt t="33080" x="11425238" y="2217738"/>
          <p14:tracePt t="33097" x="11522075" y="2363788"/>
          <p14:tracePt t="33112" x="11595100" y="2484438"/>
          <p14:tracePt t="33129" x="11655425" y="2643188"/>
          <p14:tracePt t="33146" x="11717338" y="2862263"/>
          <p14:tracePt t="33163" x="11717338" y="2960688"/>
          <p14:tracePt t="33180" x="11717338" y="3057525"/>
          <p14:tracePt t="33181" x="11717338" y="3117850"/>
          <p14:tracePt t="33197" x="11717338" y="3190875"/>
          <p14:tracePt t="33213" x="11728450" y="3300413"/>
          <p14:tracePt t="33229" x="11753850" y="3448050"/>
          <p14:tracePt t="33231" x="11764963" y="3508375"/>
          <p14:tracePt t="33246" x="11777663" y="3641725"/>
          <p14:tracePt t="33263" x="11801475" y="3751263"/>
          <p14:tracePt t="33279" x="11826875" y="3860800"/>
          <p14:tracePt t="33282" x="11839575" y="3910013"/>
          <p14:tracePt t="33295" x="11839575" y="3983038"/>
          <p14:tracePt t="33313" x="11850688" y="4043363"/>
          <p14:tracePt t="33314" x="11850688" y="4081463"/>
          <p14:tracePt t="33330" x="11850688" y="4141788"/>
          <p14:tracePt t="33345" x="11850688" y="4214813"/>
          <p14:tracePt t="33364" x="11814175" y="4264025"/>
          <p14:tracePt t="33379" x="11814175" y="4287838"/>
          <p14:tracePt t="33396" x="11801475" y="4324350"/>
          <p14:tracePt t="33413" x="11777663" y="4337050"/>
          <p14:tracePt t="33414" x="11753850" y="4360863"/>
          <p14:tracePt t="33429" x="11680825" y="4433888"/>
          <p14:tracePt t="33445" x="11618913" y="4483100"/>
          <p14:tracePt t="33462" x="11534775" y="4556125"/>
          <p14:tracePt t="33479" x="11472863" y="4603750"/>
          <p14:tracePt t="33496" x="11461750" y="4616450"/>
          <p14:tracePt t="33497" x="11449050" y="4616450"/>
          <p14:tracePt t="33512" x="11436350" y="4640263"/>
          <p14:tracePt t="33538" x="11425238" y="4640263"/>
          <p14:tracePt t="33546" x="11412538" y="4640263"/>
          <p14:tracePt t="33562" x="11399838" y="4640263"/>
          <p14:tracePt t="33579" x="11363325" y="4640263"/>
          <p14:tracePt t="33596" x="11326813" y="4640263"/>
          <p14:tracePt t="33614" x="11279188" y="4616450"/>
          <p14:tracePt t="33615" x="11266488" y="4603750"/>
          <p14:tracePt t="33629" x="11242675" y="4603750"/>
          <p14:tracePt t="33647" x="11229975" y="4579938"/>
          <p14:tracePt t="33662" x="11206163" y="4567238"/>
          <p14:tracePt t="33664" x="11193463" y="4567238"/>
          <p14:tracePt t="33680" x="11180763" y="4567238"/>
          <p14:tracePt t="33695" x="11169650" y="4556125"/>
          <p14:tracePt t="33727" x="11169650" y="4530725"/>
          <p14:tracePt t="33734" x="11156950" y="4530725"/>
          <p14:tracePt t="33798" x="11156950" y="4519613"/>
          <p14:tracePt t="33825" x="11156950" y="4506913"/>
          <p14:tracePt t="33839" x="11156950" y="4494213"/>
          <p14:tracePt t="33846" x="11169650" y="4483100"/>
          <p14:tracePt t="33860" x="11253788" y="4410075"/>
          <p14:tracePt t="33866" x="11290300" y="4384675"/>
          <p14:tracePt t="33879" x="11339513" y="4360863"/>
          <p14:tracePt t="33899" x="11412538" y="4300538"/>
          <p14:tracePt t="33914" x="11461750" y="4287838"/>
          <p14:tracePt t="33929" x="11472863" y="4275138"/>
          <p14:tracePt t="33946" x="11485563" y="4275138"/>
          <p14:tracePt t="33963" x="11498263" y="4275138"/>
          <p14:tracePt t="33984" x="11509375" y="4275138"/>
          <p14:tracePt t="34020" x="11509375" y="4264025"/>
          <p14:tracePt t="34028" x="11522075" y="4238625"/>
          <p14:tracePt t="34035" x="11558588" y="4141788"/>
          <p14:tracePt t="34046" x="11595100" y="4081463"/>
          <p14:tracePt t="34064" x="11655425" y="3886200"/>
          <p14:tracePt t="34065" x="11680825" y="3813175"/>
          <p14:tracePt t="34079" x="11741150" y="3654425"/>
          <p14:tracePt t="34096" x="11764963" y="3508375"/>
          <p14:tracePt t="34112" x="11777663" y="3289300"/>
          <p14:tracePt t="34129" x="11790363" y="3167063"/>
          <p14:tracePt t="34146" x="11790363" y="3021013"/>
          <p14:tracePt t="34148" x="11790363" y="2935288"/>
          <p14:tracePt t="34163" x="11790363" y="2765425"/>
          <p14:tracePt t="34179" x="11777663" y="2619375"/>
          <p14:tracePt t="34196" x="11764963" y="2520950"/>
          <p14:tracePt t="34198" x="11753850" y="2497138"/>
          <p14:tracePt t="34215" x="11741150" y="2460625"/>
          <p14:tracePt t="34233" x="11704638" y="2411413"/>
          <p14:tracePt t="34251" x="11704638" y="2387600"/>
          <p14:tracePt t="34253" x="11691938" y="2387600"/>
          <p14:tracePt t="34266" x="11680825" y="2374900"/>
          <p14:tracePt t="34280" x="11680825" y="2363788"/>
          <p14:tracePt t="34296" x="11655425" y="2351088"/>
          <p14:tracePt t="34312" x="11644313" y="2327275"/>
          <p14:tracePt t="34329" x="11618913" y="2301875"/>
          <p14:tracePt t="34346" x="11607800" y="2290763"/>
          <p14:tracePt t="34363" x="11607800" y="2278063"/>
          <p14:tracePt t="34364" x="11595100" y="2278063"/>
          <p14:tracePt t="34379" x="11582400" y="2228850"/>
          <p14:tracePt t="34396" x="11571288" y="2217738"/>
          <p14:tracePt t="34412" x="11558588" y="2192338"/>
          <p14:tracePt t="34414" x="11558588" y="2179638"/>
          <p14:tracePt t="34429" x="11545888" y="2168525"/>
          <p14:tracePt t="34446" x="11534775" y="2119313"/>
          <p14:tracePt t="34463" x="11509375" y="2095500"/>
          <p14:tracePt t="34479" x="11498263" y="2082800"/>
          <p14:tracePt t="34495" x="11498263" y="2070100"/>
          <p14:tracePt t="34512" x="11498263" y="2058988"/>
          <p14:tracePt t="34529" x="11485563" y="2058988"/>
          <p14:tracePt t="34531" x="11485563" y="2046288"/>
          <p14:tracePt t="34559" x="11472863" y="2033588"/>
          <p14:tracePt t="34580" x="11472863" y="2022475"/>
          <p14:tracePt t="34601" x="11461750" y="2022475"/>
          <p14:tracePt t="34608" x="11461750" y="2009775"/>
          <p14:tracePt t="34615" x="11449050" y="2009775"/>
          <p14:tracePt t="34630" x="11436350" y="1997075"/>
          <p14:tracePt t="34646" x="11425238" y="1997075"/>
          <p14:tracePt t="34662" x="11425238" y="1985963"/>
          <p14:tracePt t="34679" x="11412538" y="1973263"/>
          <p14:tracePt t="34695" x="11399838" y="1973263"/>
          <p14:tracePt t="34713" x="11399838" y="1960563"/>
          <p14:tracePt t="34729" x="11388725" y="1960563"/>
          <p14:tracePt t="34745" x="11376025" y="1960563"/>
          <p14:tracePt t="34797" x="11363325" y="1960563"/>
          <p14:tracePt t="34832" x="11339513" y="1960563"/>
          <p14:tracePt t="34901" x="11326813" y="1960563"/>
          <p14:tracePt t="34909" x="11326813" y="1973263"/>
          <p14:tracePt t="34937" x="11315700" y="1973263"/>
          <p14:tracePt t="34943" x="11315700" y="1985963"/>
          <p14:tracePt t="34972" x="11303000" y="1997075"/>
          <p14:tracePt t="34985" x="11290300" y="2009775"/>
          <p14:tracePt t="35000" x="11279188" y="2009775"/>
          <p14:tracePt t="35021" x="11279188" y="2022475"/>
          <p14:tracePt t="35034" x="11266488" y="2022475"/>
          <p14:tracePt t="35041" x="11266488" y="2033588"/>
          <p14:tracePt t="35063" x="11253788" y="2033588"/>
          <p14:tracePt t="35077" x="11253788" y="2046288"/>
          <p14:tracePt t="35133" x="11290300" y="2046288"/>
          <p14:tracePt t="35140" x="11339513" y="2070100"/>
          <p14:tracePt t="35146" x="11399838" y="2070100"/>
          <p14:tracePt t="35162" x="11522075" y="2106613"/>
          <p14:tracePt t="35180" x="11644313" y="2155825"/>
          <p14:tracePt t="35197" x="11753850" y="2254250"/>
          <p14:tracePt t="35212" x="11839575" y="2374900"/>
          <p14:tracePt t="35230" x="11923713" y="2533650"/>
          <p14:tracePt t="35232" x="11960225" y="2619375"/>
          <p14:tracePt t="35245" x="11972925" y="2789238"/>
          <p14:tracePt t="35262" x="11985625" y="2947988"/>
          <p14:tracePt t="35279" x="11972925" y="3094038"/>
          <p14:tracePt t="35281" x="11960225" y="3154363"/>
          <p14:tracePt t="35297" x="11887200" y="3336925"/>
          <p14:tracePt t="35313" x="11826875" y="3495675"/>
          <p14:tracePt t="35329" x="11717338" y="3678238"/>
          <p14:tracePt t="35346" x="11631613" y="3824288"/>
          <p14:tracePt t="35363" x="11534775" y="3970338"/>
          <p14:tracePt t="35365" x="11485563" y="4081463"/>
          <p14:tracePt t="35381" x="11376025" y="4238625"/>
          <p14:tracePt t="35396" x="11279188" y="4373563"/>
          <p14:tracePt t="35412" x="11193463" y="4494213"/>
          <p14:tracePt t="35429" x="11144250" y="4530725"/>
          <p14:tracePt t="35445" x="11083925" y="4603750"/>
          <p14:tracePt t="35462" x="11010900" y="4652963"/>
          <p14:tracePt t="35479" x="10961688" y="4678363"/>
          <p14:tracePt t="35495" x="10937875" y="4714875"/>
          <p14:tracePt t="35497" x="10912475" y="4725988"/>
          <p14:tracePt t="35512" x="10912475" y="4738688"/>
          <p14:tracePt t="35529" x="10888663" y="4751388"/>
          <p14:tracePt t="35546" x="10875963" y="4775200"/>
          <p14:tracePt t="35563" x="10828338" y="4799013"/>
          <p14:tracePt t="35580" x="10766425" y="4824413"/>
          <p14:tracePt t="35596" x="10729913" y="4824413"/>
          <p14:tracePt t="35613" x="10706100" y="4824413"/>
          <p14:tracePt t="35614" x="10682288" y="4824413"/>
          <p14:tracePt t="35629" x="10669588" y="4824413"/>
          <p14:tracePt t="35631" x="10656888" y="4811713"/>
          <p14:tracePt t="35646" x="10633075" y="4799013"/>
          <p14:tracePt t="35663" x="10596563" y="4762500"/>
          <p14:tracePt t="35679" x="10547350" y="4725988"/>
          <p14:tracePt t="35696" x="10523538" y="4689475"/>
          <p14:tracePt t="35712" x="10510838" y="4678363"/>
          <p14:tracePt t="35713" x="10499725" y="4665663"/>
          <p14:tracePt t="35729" x="10487025" y="4665663"/>
          <p14:tracePt t="35745" x="10487025" y="4652963"/>
          <p14:tracePt t="35762" x="10474325" y="4629150"/>
          <p14:tracePt t="35779" x="10463213" y="4579938"/>
          <p14:tracePt t="35798" x="10450513" y="4506913"/>
          <p14:tracePt t="35817" x="10450513" y="4483100"/>
          <p14:tracePt t="35819" x="10450513" y="4470400"/>
          <p14:tracePt t="35835" x="10450513" y="4457700"/>
          <p14:tracePt t="35852" x="10450513" y="4446588"/>
          <p14:tracePt t="35887" x="10450513" y="4433888"/>
          <p14:tracePt t="35901" x="10450513" y="4421188"/>
          <p14:tracePt t="35922" x="10450513" y="4410075"/>
          <p14:tracePt t="35950" x="10450513" y="4397375"/>
          <p14:tracePt t="35978" x="10450513" y="4384675"/>
          <p14:tracePt t="35984" x="10450513" y="4360863"/>
          <p14:tracePt t="35996" x="10474325" y="4337050"/>
          <p14:tracePt t="36013" x="10547350" y="4264025"/>
          <p14:tracePt t="36014" x="10583863" y="4238625"/>
          <p14:tracePt t="36029" x="10645775" y="4202113"/>
          <p14:tracePt t="36046" x="10706100" y="4191000"/>
          <p14:tracePt t="36063" x="10755313" y="4165600"/>
          <p14:tracePt t="36065" x="10779125" y="4165600"/>
          <p14:tracePt t="36079" x="10815638" y="4165600"/>
          <p14:tracePt t="36096" x="10864850" y="4165600"/>
          <p14:tracePt t="36098" x="10901363" y="4165600"/>
          <p14:tracePt t="36118" x="10961688" y="4165600"/>
          <p14:tracePt t="36120" x="11010900" y="4165600"/>
          <p14:tracePt t="36131" x="11034713" y="4154488"/>
          <p14:tracePt t="36146" x="11095038" y="4154488"/>
          <p14:tracePt t="36147" x="11133138" y="4141788"/>
          <p14:tracePt t="36162" x="11144250" y="4141788"/>
          <p14:tracePt t="36179" x="11169650" y="4141788"/>
          <p14:tracePt t="36196" x="11242675" y="4117975"/>
          <p14:tracePt t="36212" x="11290300" y="4092575"/>
          <p14:tracePt t="36229" x="11326813" y="4043363"/>
          <p14:tracePt t="36245" x="11449050" y="3824288"/>
          <p14:tracePt t="36262" x="11509375" y="3568700"/>
          <p14:tracePt t="36279" x="11545888" y="3252788"/>
          <p14:tracePt t="36281" x="11545888" y="3021013"/>
          <p14:tracePt t="36297" x="11545888" y="2606675"/>
          <p14:tracePt t="36313" x="11545888" y="2132013"/>
          <p14:tracePt t="36315" x="11498263" y="1924050"/>
          <p14:tracePt t="36330" x="11412538" y="1584325"/>
          <p14:tracePt t="36348" x="11266488" y="1352550"/>
          <p14:tracePt t="36349" x="11206163" y="1243013"/>
          <p14:tracePt t="36363" x="11144250" y="1206500"/>
          <p14:tracePt t="36364" x="11058525" y="1108075"/>
          <p14:tracePt t="36379" x="10985500" y="1060450"/>
          <p14:tracePt t="36395" x="10937875" y="1047750"/>
          <p14:tracePt t="36413" x="10925175" y="1035050"/>
          <p14:tracePt t="36414" x="10912475" y="1035050"/>
          <p14:tracePt t="36429" x="10901363" y="1035050"/>
          <p14:tracePt t="36481" x="10888663" y="1047750"/>
          <p14:tracePt t="36489" x="10875963" y="1084263"/>
          <p14:tracePt t="36496" x="10875963" y="1108075"/>
          <p14:tracePt t="36512" x="10852150" y="1169988"/>
          <p14:tracePt t="36528" x="10839450" y="1230313"/>
          <p14:tracePt t="36546" x="10828338" y="1303338"/>
          <p14:tracePt t="36565" x="10828338" y="1363663"/>
          <p14:tracePt t="36584" x="10828338" y="1436688"/>
          <p14:tracePt t="36602" x="10828338" y="1485900"/>
          <p14:tracePt t="36604" x="10828338" y="1498600"/>
          <p14:tracePt t="36618" x="10852150" y="1571625"/>
          <p14:tracePt t="36633" x="10888663" y="1631950"/>
          <p14:tracePt t="36647" x="10925175" y="1704975"/>
          <p14:tracePt t="36666" x="10974388" y="1778000"/>
          <p14:tracePt t="36681" x="10998200" y="1814513"/>
          <p14:tracePt t="36696" x="11022013" y="1863725"/>
          <p14:tracePt t="36713" x="11047413" y="1887538"/>
          <p14:tracePt t="36714" x="11083925" y="1912938"/>
          <p14:tracePt t="36730" x="11107738" y="1973263"/>
          <p14:tracePt t="36746" x="11156950" y="2033588"/>
          <p14:tracePt t="36764" x="11229975" y="2143125"/>
          <p14:tracePt t="36779" x="11290300" y="2217738"/>
          <p14:tracePt t="36796" x="11315700" y="2327275"/>
          <p14:tracePt t="36798" x="11326813" y="2363788"/>
          <p14:tracePt t="36815" x="11352213" y="2460625"/>
          <p14:tracePt t="36830" x="11352213" y="2546350"/>
          <p14:tracePt t="36846" x="11363325" y="2703513"/>
          <p14:tracePt t="36862" x="11363325" y="2801938"/>
          <p14:tracePt t="36882" x="11363325" y="3021013"/>
          <p14:tracePt t="36900" x="11363325" y="3143250"/>
          <p14:tracePt t="36921" x="11326813" y="3422650"/>
          <p14:tracePt t="36936" x="11303000" y="3594100"/>
          <p14:tracePt t="36937" x="11290300" y="3678238"/>
          <p14:tracePt t="36949" x="11290300" y="3740150"/>
          <p14:tracePt t="36962" x="11253788" y="3836988"/>
          <p14:tracePt t="36980" x="11242675" y="3946525"/>
          <p14:tracePt t="36995" x="11229975" y="4019550"/>
          <p14:tracePt t="37012" x="11217275" y="4056063"/>
          <p14:tracePt t="37013" x="11217275" y="4068763"/>
          <p14:tracePt t="37029" x="11217275" y="4081463"/>
          <p14:tracePt t="37046" x="11217275" y="4092575"/>
          <p14:tracePt t="37062" x="11206163" y="4105275"/>
          <p14:tracePt t="37079" x="11206163" y="4117975"/>
          <p14:tracePt t="37096" x="11144250" y="4165600"/>
          <p14:tracePt t="37097" x="11071225" y="4191000"/>
          <p14:tracePt t="37112" x="10948988" y="4264025"/>
          <p14:tracePt t="37130" x="10839450" y="4287838"/>
          <p14:tracePt t="37131" x="10802938" y="4287838"/>
          <p14:tracePt t="37146" x="10766425" y="4287838"/>
          <p14:tracePt t="37147" x="10742613" y="4287838"/>
          <p14:tracePt t="37165" x="10693400" y="4287838"/>
          <p14:tracePt t="37179" x="10620375" y="4275138"/>
          <p14:tracePt t="37196" x="10536238" y="4227513"/>
          <p14:tracePt t="37212" x="10510838" y="4214813"/>
          <p14:tracePt t="37229" x="10474325" y="4191000"/>
          <p14:tracePt t="37230" x="10463213" y="4191000"/>
          <p14:tracePt t="37246" x="10450513" y="4178300"/>
          <p14:tracePt t="37262" x="10437813" y="4178300"/>
          <p14:tracePt t="37279" x="10426700" y="4165600"/>
          <p14:tracePt t="37296" x="10426700" y="4154488"/>
          <p14:tracePt t="37313" x="10426700" y="4141788"/>
          <p14:tracePt t="37342" x="10426700" y="4129088"/>
          <p14:tracePt t="37419" x="10474325" y="4129088"/>
          <p14:tracePt t="37425" x="10510838" y="4129088"/>
          <p14:tracePt t="37432" x="10547350" y="4129088"/>
          <p14:tracePt t="37446" x="10633075" y="4129088"/>
          <p14:tracePt t="37463" x="10706100" y="4129088"/>
          <p14:tracePt t="37479" x="10779125" y="4117975"/>
          <p14:tracePt t="37495" x="10875963" y="4092575"/>
          <p14:tracePt t="37497" x="10901363" y="4081463"/>
          <p14:tracePt t="37513" x="10998200" y="4043363"/>
          <p14:tracePt t="37529" x="11107738" y="3995738"/>
          <p14:tracePt t="37546" x="11217275" y="3922713"/>
          <p14:tracePt t="37563" x="11315700" y="3849688"/>
          <p14:tracePt t="37579" x="11376025" y="3763963"/>
          <p14:tracePt t="37580" x="11399838" y="3727450"/>
          <p14:tracePt t="37596" x="11449050" y="3630613"/>
          <p14:tracePt t="37612" x="11509375" y="3532188"/>
          <p14:tracePt t="37614" x="11534775" y="3459163"/>
          <p14:tracePt t="37629" x="11571288" y="3325813"/>
          <p14:tracePt t="37645" x="11582400" y="3179763"/>
          <p14:tracePt t="37663" x="11595100" y="2947988"/>
          <p14:tracePt t="37679" x="11582400" y="2801938"/>
          <p14:tracePt t="37696" x="11558588" y="2679700"/>
          <p14:tracePt t="37712" x="11522075" y="2619375"/>
          <p14:tracePt t="37714" x="11509375" y="2570163"/>
          <p14:tracePt t="37729" x="11498263" y="2533650"/>
          <p14:tracePt t="37745" x="11472863" y="2460625"/>
          <p14:tracePt t="37762" x="11436350" y="2400300"/>
          <p14:tracePt t="37779" x="11425238" y="2363788"/>
          <p14:tracePt t="37796" x="11399838" y="2338388"/>
          <p14:tracePt t="37797" x="11388725" y="2314575"/>
          <p14:tracePt t="37812" x="11376025" y="2290763"/>
          <p14:tracePt t="37830" x="11352213" y="2290763"/>
          <p14:tracePt t="37847" x="11352213" y="2265363"/>
          <p14:tracePt t="37866" x="11352213" y="2254250"/>
          <p14:tracePt t="37879" x="11326813" y="2254250"/>
          <p14:tracePt t="37901" x="11315700" y="2254250"/>
          <p14:tracePt t="37936" x="11315700" y="2241550"/>
          <p14:tracePt t="56230" x="11315700" y="2228850"/>
          <p14:tracePt t="56237" x="11315700" y="2217738"/>
          <p14:tracePt t="56246" x="11303000" y="2192338"/>
          <p14:tracePt t="56263" x="11206163" y="2106613"/>
          <p14:tracePt t="56281" x="10742613" y="2022475"/>
          <p14:tracePt t="56297" x="10377488" y="2022475"/>
          <p14:tracePt t="56314" x="9866313" y="1973263"/>
          <p14:tracePt t="56330" x="9561513" y="1936750"/>
          <p14:tracePt t="56347" x="9342438" y="1912938"/>
          <p14:tracePt t="56363" x="9196388" y="1900238"/>
          <p14:tracePt t="56364" x="9134475" y="1887538"/>
          <p14:tracePt t="56380" x="8928100" y="1887538"/>
          <p14:tracePt t="56397" x="8696325" y="1887538"/>
          <p14:tracePt t="56398" x="8623300" y="1887538"/>
          <p14:tracePt t="56413" x="8489950" y="1900238"/>
          <p14:tracePt t="56430" x="8404225" y="1900238"/>
          <p14:tracePt t="56446" x="8343900" y="1900238"/>
          <p14:tracePt t="56448" x="8307388" y="1887538"/>
          <p14:tracePt t="56463" x="8221663" y="1876425"/>
          <p14:tracePt t="56479" x="8112125" y="1876425"/>
          <p14:tracePt t="56497" x="7989888" y="1876425"/>
          <p14:tracePt t="56498" x="7940675" y="1876425"/>
          <p14:tracePt t="56513" x="7843838" y="1876425"/>
          <p14:tracePt t="56529" x="7758113" y="1876425"/>
          <p14:tracePt t="56547" x="7612063" y="1863725"/>
          <p14:tracePt t="56563" x="7453313" y="1863725"/>
          <p14:tracePt t="56581" x="7161213" y="1900238"/>
          <p14:tracePt t="56597" x="6978650" y="1924050"/>
          <p14:tracePt t="56614" x="6723063" y="1997075"/>
          <p14:tracePt t="56629" x="6613525" y="2009775"/>
          <p14:tracePt t="56647" x="6503988" y="2022475"/>
          <p14:tracePt t="56663" x="6407150" y="2022475"/>
          <p14:tracePt t="56664" x="6370638" y="2022475"/>
          <p14:tracePt t="56680" x="6224588" y="2022475"/>
          <p14:tracePt t="56697" x="6029325" y="2022475"/>
          <p14:tracePt t="56699" x="5907088" y="2046288"/>
          <p14:tracePt t="56713" x="5821363" y="2058988"/>
          <p14:tracePt t="56715" x="5761038" y="2070100"/>
          <p14:tracePt t="56729" x="5627688" y="2095500"/>
          <p14:tracePt t="56746" x="5529263" y="2132013"/>
          <p14:tracePt t="56748" x="5481638" y="2143125"/>
          <p14:tracePt t="56763" x="5346700" y="2168525"/>
          <p14:tracePt t="56779" x="5249863" y="2192338"/>
          <p14:tracePt t="56796" x="5140325" y="2205038"/>
          <p14:tracePt t="56797" x="5103813" y="2205038"/>
          <p14:tracePt t="56814" x="5041900" y="2205038"/>
          <p14:tracePt t="56830" x="4994275" y="2192338"/>
          <p14:tracePt t="56833" x="4981575" y="2192338"/>
          <p14:tracePt t="56849" x="4957763" y="2192338"/>
          <p14:tracePt t="56864" x="4932363" y="2168525"/>
          <p14:tracePt t="56883" x="4921250" y="2143125"/>
          <p14:tracePt t="56896" x="4884738" y="2119313"/>
          <p14:tracePt t="56913" x="4872038" y="2095500"/>
          <p14:tracePt t="56929" x="4859338" y="2082800"/>
          <p14:tracePt t="56931" x="4848225" y="2070100"/>
          <p14:tracePt t="56946" x="4848225" y="2046288"/>
          <p14:tracePt t="56965" x="4848225" y="2033588"/>
          <p14:tracePt t="56979" x="4835525" y="2022475"/>
          <p14:tracePt t="57007" x="4835525" y="2009775"/>
          <p14:tracePt t="57021" x="4835525" y="1997075"/>
          <p14:tracePt t="57055" x="4835525" y="1985963"/>
          <p14:tracePt t="57083" x="4835525" y="1960563"/>
          <p14:tracePt t="57125" x="4835525" y="1949450"/>
          <p14:tracePt t="57140" x="4859338" y="1924050"/>
          <p14:tracePt t="57147" x="4908550" y="1912938"/>
          <p14:tracePt t="57153" x="4945063" y="1900238"/>
          <p14:tracePt t="57163" x="4994275" y="1900238"/>
          <p14:tracePt t="57180" x="5140325" y="1900238"/>
          <p14:tracePt t="57196" x="5346700" y="1900238"/>
          <p14:tracePt t="57213" x="5432425" y="1900238"/>
          <p14:tracePt t="57230" x="5529263" y="1900238"/>
          <p14:tracePt t="57231" x="5565775" y="1912938"/>
          <p14:tracePt t="57247" x="5688013" y="1924050"/>
          <p14:tracePt t="57263" x="5821363" y="1936750"/>
          <p14:tracePt t="57279" x="5930900" y="1960563"/>
          <p14:tracePt t="57281" x="5980113" y="1960563"/>
          <p14:tracePt t="57297" x="6040438" y="1985963"/>
          <p14:tracePt t="57314" x="6115050" y="1985963"/>
          <p14:tracePt t="57331" x="6175375" y="1997075"/>
          <p14:tracePt t="57346" x="6224588" y="1997075"/>
          <p14:tracePt t="57363" x="6284913" y="1997075"/>
          <p14:tracePt t="57364" x="6321425" y="1997075"/>
          <p14:tracePt t="57379" x="6381750" y="1997075"/>
          <p14:tracePt t="57396" x="6480175" y="1997075"/>
          <p14:tracePt t="57413" x="6600825" y="1997075"/>
          <p14:tracePt t="57430" x="6650038" y="1985963"/>
          <p14:tracePt t="57446" x="6735763" y="1985963"/>
          <p14:tracePt t="57463" x="6832600" y="1985963"/>
          <p14:tracePt t="57482" x="6894513" y="1985963"/>
          <p14:tracePt t="57484" x="6942138" y="1985963"/>
          <p14:tracePt t="57502" x="7051675" y="1985963"/>
          <p14:tracePt t="57522" x="7186613" y="1985963"/>
          <p14:tracePt t="57524" x="7223125" y="1985963"/>
          <p14:tracePt t="57539" x="7283450" y="1997075"/>
          <p14:tracePt t="57559" x="7319963" y="1997075"/>
          <p14:tracePt t="57560" x="7343775" y="1997075"/>
          <p14:tracePt t="57577" x="7380288" y="2009775"/>
          <p14:tracePt t="57596" x="7442200" y="2022475"/>
          <p14:tracePt t="57614" x="7489825" y="2033588"/>
          <p14:tracePt t="57629" x="7539038" y="2033588"/>
          <p14:tracePt t="57646" x="7575550" y="2033588"/>
          <p14:tracePt t="57663" x="7612063" y="2033588"/>
          <p14:tracePt t="57665" x="7624763" y="2033588"/>
          <p14:tracePt t="57682" x="7685088" y="2033588"/>
          <p14:tracePt t="57699" x="7734300" y="2033588"/>
          <p14:tracePt t="57701" x="7770813" y="2033588"/>
          <p14:tracePt t="57713" x="7794625" y="2033588"/>
          <p14:tracePt t="57714" x="7820025" y="2033588"/>
          <p14:tracePt t="57730" x="7856538" y="2033588"/>
          <p14:tracePt t="57746" x="7893050" y="2033588"/>
          <p14:tracePt t="57763" x="7929563" y="2033588"/>
          <p14:tracePt t="57782" x="8002588" y="2058988"/>
          <p14:tracePt t="57798" x="8159750" y="2106613"/>
          <p14:tracePt t="57814" x="8258175" y="2132013"/>
          <p14:tracePt t="57832" x="8355013" y="2155825"/>
          <p14:tracePt t="57834" x="8391525" y="2168525"/>
          <p14:tracePt t="57849" x="8404225" y="2168525"/>
          <p14:tracePt t="57866" x="8416925" y="2179638"/>
          <p14:tracePt t="57883" x="8428038" y="2192338"/>
          <p14:tracePt t="57902" x="8440738" y="2192338"/>
          <p14:tracePt t="57916" x="8453438" y="2192338"/>
          <p14:tracePt t="57930" x="8464550" y="2205038"/>
          <p14:tracePt t="57946" x="8489950" y="2205038"/>
          <p14:tracePt t="57963" x="8513763" y="2205038"/>
          <p14:tracePt t="57980" x="8574088" y="2192338"/>
          <p14:tracePt t="57996" x="8623300" y="2179638"/>
          <p14:tracePt t="58013" x="8696325" y="2155825"/>
          <p14:tracePt t="58014" x="8720138" y="2143125"/>
          <p14:tracePt t="58029" x="8756650" y="2132013"/>
          <p14:tracePt t="58047" x="8793163" y="2132013"/>
          <p14:tracePt t="58064" x="8878888" y="2119313"/>
          <p14:tracePt t="58080" x="8915400" y="2095500"/>
          <p14:tracePt t="58096" x="8964613" y="2070100"/>
          <p14:tracePt t="58113" x="9013825" y="2058988"/>
          <p14:tracePt t="58129" x="9024938" y="2058988"/>
          <p14:tracePt t="58147" x="9037638" y="2046288"/>
          <p14:tracePt t="58163" x="9074150" y="2022475"/>
          <p14:tracePt t="58179" x="9110663" y="1985963"/>
          <p14:tracePt t="58196" x="9183688" y="1936750"/>
          <p14:tracePt t="58213" x="9220200" y="1912938"/>
          <p14:tracePt t="58232" x="9256713" y="1863725"/>
          <p14:tracePt t="58246" x="9269413" y="1863725"/>
          <p14:tracePt t="58264" x="9317038" y="1839913"/>
          <p14:tracePt t="58280" x="9402763" y="1778000"/>
          <p14:tracePt t="58281" x="9415463" y="1766888"/>
          <p14:tracePt t="58296" x="9463088" y="1754188"/>
          <p14:tracePt t="58313" x="9499600" y="1741488"/>
          <p14:tracePt t="58348" x="9512300" y="1730375"/>
          <p14:tracePt t="58377" x="9525000" y="1730375"/>
          <p14:tracePt t="88020" x="9439275" y="1754188"/>
          <p14:tracePt t="88025" x="9317038" y="1803400"/>
          <p14:tracePt t="88033" x="9123363" y="1887538"/>
          <p14:tracePt t="88048" x="8769350" y="2046288"/>
          <p14:tracePt t="88064" x="8416925" y="2155825"/>
          <p14:tracePt t="88081" x="7929563" y="2411413"/>
          <p14:tracePt t="88098" x="7673975" y="2520950"/>
          <p14:tracePt t="88114" x="7515225" y="2606675"/>
          <p14:tracePt t="88132" x="7392988" y="2692400"/>
          <p14:tracePt t="88148" x="7343775" y="2740025"/>
          <p14:tracePt t="88164" x="7307263" y="2765425"/>
          <p14:tracePt t="88166" x="7283450" y="2801938"/>
          <p14:tracePt t="88180" x="7270750" y="2814638"/>
          <p14:tracePt t="88197" x="7234238" y="2851150"/>
          <p14:tracePt t="88213" x="7186613" y="2898775"/>
          <p14:tracePt t="88230" x="7150100" y="2924175"/>
          <p14:tracePt t="88247" x="7124700" y="2935288"/>
          <p14:tracePt t="88263" x="7124700" y="2947988"/>
          <p14:tracePt t="88265" x="7100888" y="2960688"/>
          <p14:tracePt t="88281" x="7077075" y="2971800"/>
          <p14:tracePt t="88297" x="7027863" y="3033713"/>
          <p14:tracePt t="88315" x="6954838" y="3106738"/>
          <p14:tracePt t="88333" x="6918325" y="3143250"/>
          <p14:tracePt t="88348" x="6894513" y="3154363"/>
          <p14:tracePt t="88364" x="6881813" y="3167063"/>
          <p14:tracePt t="88381" x="6881813" y="3179763"/>
          <p14:tracePt t="88383" x="6869113" y="3179763"/>
          <p14:tracePt t="88397" x="6845300" y="3216275"/>
          <p14:tracePt t="88398" x="6821488" y="3252788"/>
          <p14:tracePt t="88414" x="6796088" y="3276600"/>
          <p14:tracePt t="88430" x="6772275" y="3313113"/>
          <p14:tracePt t="88447" x="6759575" y="3336925"/>
          <p14:tracePt t="88463" x="6759575" y="3349625"/>
          <p14:tracePt t="88480" x="6746875" y="3349625"/>
          <p14:tracePt t="88497" x="6746875" y="3362325"/>
          <p14:tracePt t="88530" x="6746875" y="3373438"/>
          <p14:tracePt t="88543" x="6735763" y="3373438"/>
          <p14:tracePt t="88571" x="6735763" y="3398838"/>
          <p14:tracePt t="88578" x="6735763" y="3409950"/>
          <p14:tracePt t="88600" x="6735763" y="3422650"/>
          <p14:tracePt t="88614" x="6735763" y="3435350"/>
          <p14:tracePt t="88641" x="6735763" y="3448050"/>
          <p14:tracePt t="88655" x="6735763" y="3459163"/>
          <p14:tracePt t="88669" x="6735763" y="3471863"/>
          <p14:tracePt t="88690" x="6746875" y="3484563"/>
          <p14:tracePt t="88704" x="6759575" y="3484563"/>
          <p14:tracePt t="88711" x="6759575" y="3495675"/>
          <p14:tracePt t="88718" x="6772275" y="3495675"/>
          <p14:tracePt t="88730" x="6783388" y="3508375"/>
          <p14:tracePt t="88746" x="6808788" y="3508375"/>
          <p14:tracePt t="88764" x="6821488" y="3508375"/>
          <p14:tracePt t="88781" x="6832600" y="3508375"/>
          <p14:tracePt t="88837" x="6845300" y="3508375"/>
          <p14:tracePt t="88851" x="6858000" y="3508375"/>
          <p14:tracePt t="88866" x="6858000" y="3495675"/>
          <p14:tracePt t="88872" x="6894513" y="3495675"/>
          <p14:tracePt t="88880" x="6894513" y="3484563"/>
          <p14:tracePt t="88897" x="6918325" y="3484563"/>
          <p14:tracePt t="88915" x="6942138" y="3471863"/>
          <p14:tracePt t="88934" x="6954838" y="3471863"/>
          <p14:tracePt t="88949" x="6967538" y="3459163"/>
          <p14:tracePt t="88963" x="7004050" y="3459163"/>
          <p14:tracePt t="88983" x="7015163" y="3459163"/>
          <p14:tracePt t="88998" x="7027863" y="3448050"/>
          <p14:tracePt t="89013" x="7040563" y="3448050"/>
          <p14:tracePt t="89032" x="7051675" y="3448050"/>
          <p14:tracePt t="89048" x="7077075" y="3448050"/>
          <p14:tracePt t="89065" x="7100888" y="3448050"/>
          <p14:tracePt t="89080" x="7113588" y="3448050"/>
          <p14:tracePt t="89082" x="7124700" y="3448050"/>
          <p14:tracePt t="89098" x="7137400" y="3448050"/>
          <p14:tracePt t="89116" x="7150100" y="3448050"/>
          <p14:tracePt t="89131" x="7161213" y="3448050"/>
          <p14:tracePt t="89151" x="7173913" y="3448050"/>
          <p14:tracePt t="89193" x="7186613" y="3448050"/>
          <p14:tracePt t="89208" x="7197725" y="3448050"/>
          <p14:tracePt t="89242" x="7210425" y="3448050"/>
          <p14:tracePt t="89257" x="7223125" y="3448050"/>
          <p14:tracePt t="89277" x="7234238" y="3448050"/>
          <p14:tracePt t="89291" x="7259638" y="3448050"/>
          <p14:tracePt t="89298" x="7259638" y="3459163"/>
          <p14:tracePt t="89315" x="7283450" y="3459163"/>
          <p14:tracePt t="89330" x="7307263" y="3459163"/>
          <p14:tracePt t="89347" x="7392988" y="3459163"/>
          <p14:tracePt t="89364" x="7502525" y="3435350"/>
          <p14:tracePt t="89380" x="7564438" y="3409950"/>
          <p14:tracePt t="89382" x="7588250" y="3409950"/>
          <p14:tracePt t="89397" x="7612063" y="3398838"/>
          <p14:tracePt t="89398" x="7624763" y="3398838"/>
          <p14:tracePt t="89413" x="7648575" y="3398838"/>
          <p14:tracePt t="89430" x="7685088" y="3398838"/>
          <p14:tracePt t="89446" x="7721600" y="3373438"/>
          <p14:tracePt t="89463" x="7747000" y="3362325"/>
          <p14:tracePt t="89480" x="7783513" y="3349625"/>
          <p14:tracePt t="89481" x="7794625" y="3349625"/>
          <p14:tracePt t="89497" x="7856538" y="3349625"/>
          <p14:tracePt t="89513" x="7916863" y="3336925"/>
          <p14:tracePt t="89515" x="7953375" y="3336925"/>
          <p14:tracePt t="89530" x="8039100" y="3325813"/>
          <p14:tracePt t="89547" x="8112125" y="3325813"/>
          <p14:tracePt t="89564" x="8148638" y="3313113"/>
          <p14:tracePt t="89581" x="8172450" y="3313113"/>
          <p14:tracePt t="89597" x="8221663" y="3313113"/>
          <p14:tracePt t="89599" x="8245475" y="3313113"/>
          <p14:tracePt t="89613" x="8258175" y="3313113"/>
          <p14:tracePt t="89615" x="8281988" y="3313113"/>
          <p14:tracePt t="89630" x="8318500" y="3313113"/>
          <p14:tracePt t="89647" x="8343900" y="3313113"/>
          <p14:tracePt t="89669" x="8343900" y="3300413"/>
          <p14:tracePt t="89680" x="8355013" y="3300413"/>
          <p14:tracePt t="89697" x="8367713" y="3300413"/>
          <p14:tracePt t="89713" x="8367713" y="3289300"/>
          <p14:tracePt t="89731" x="8404225" y="3263900"/>
          <p14:tracePt t="89747" x="8416925" y="3252788"/>
          <p14:tracePt t="89763" x="8416925" y="3240088"/>
          <p14:tracePt t="89781" x="8440738" y="3240088"/>
          <p14:tracePt t="89797" x="8440738" y="3227388"/>
          <p14:tracePt t="89823" x="8453438" y="3216275"/>
          <p14:tracePt t="89865" x="8464550" y="3216275"/>
          <p14:tracePt t="89893" x="8464550" y="3203575"/>
          <p14:tracePt t="89900" x="8477250" y="3203575"/>
          <p14:tracePt t="89921" x="8489950" y="3203575"/>
          <p14:tracePt t="89930" x="8489950" y="3179763"/>
          <p14:tracePt t="89947" x="8501063" y="3179763"/>
          <p14:tracePt t="89963" x="8513763" y="3179763"/>
          <p14:tracePt t="89991" x="8526463" y="3167063"/>
          <p14:tracePt t="90012" x="8537575" y="3167063"/>
          <p14:tracePt t="90026" x="8562975" y="3167063"/>
          <p14:tracePt t="90032" x="8574088" y="3167063"/>
          <p14:tracePt t="90048" x="8586788" y="3167063"/>
          <p14:tracePt t="90065" x="8599488" y="3167063"/>
          <p14:tracePt t="90080" x="8610600" y="3167063"/>
          <p14:tracePt t="90110" x="8623300" y="3167063"/>
          <p14:tracePt t="90132" x="8636000" y="3167063"/>
          <p14:tracePt t="90200" x="8647113" y="3167063"/>
          <p14:tracePt t="90677" x="8672513" y="3167063"/>
          <p14:tracePt t="90683" x="8696325" y="3167063"/>
          <p14:tracePt t="90697" x="8732838" y="3179763"/>
          <p14:tracePt t="90699" x="8782050" y="3179763"/>
          <p14:tracePt t="90713" x="8805863" y="3190875"/>
          <p14:tracePt t="90730" x="8818563" y="3203575"/>
          <p14:tracePt t="90747" x="8829675" y="3203575"/>
          <p14:tracePt t="90764" x="8855075" y="3203575"/>
          <p14:tracePt t="90795" x="8866188" y="3203575"/>
          <p14:tracePt t="90837" x="8878888" y="3203575"/>
          <p14:tracePt t="90872" x="8891588" y="3203575"/>
          <p14:tracePt t="90907" x="8891588" y="3179763"/>
          <p14:tracePt t="90914" x="8891588" y="3154363"/>
          <p14:tracePt t="90921" x="8891588" y="3117850"/>
          <p14:tracePt t="90930" x="8878888" y="3106738"/>
          <p14:tracePt t="90946" x="8855075" y="3033713"/>
          <p14:tracePt t="90963" x="8805863" y="2984500"/>
          <p14:tracePt t="90980" x="8720138" y="2924175"/>
          <p14:tracePt t="90998" x="8636000" y="2898775"/>
          <p14:tracePt t="91013" x="8599488" y="2898775"/>
          <p14:tracePt t="91031" x="8550275" y="2935288"/>
          <p14:tracePt t="91033" x="8513763" y="2947988"/>
          <p14:tracePt t="91047" x="8513763" y="2971800"/>
          <p14:tracePt t="91048" x="8489950" y="2984500"/>
          <p14:tracePt t="91064" x="8464550" y="3033713"/>
          <p14:tracePt t="91081" x="8453438" y="3044825"/>
          <p14:tracePt t="91082" x="8453438" y="3070225"/>
          <p14:tracePt t="91098" x="8453438" y="3094038"/>
          <p14:tracePt t="91114" x="8453438" y="3117850"/>
          <p14:tracePt t="91130" x="8453438" y="3143250"/>
          <p14:tracePt t="91147" x="8464550" y="3167063"/>
          <p14:tracePt t="91163" x="8513763" y="3190875"/>
          <p14:tracePt t="91180" x="8574088" y="3252788"/>
          <p14:tracePt t="91197" x="8610600" y="3263900"/>
          <p14:tracePt t="91213" x="8647113" y="3276600"/>
          <p14:tracePt t="91215" x="8647113" y="3289300"/>
          <p14:tracePt t="91230" x="8672513" y="3289300"/>
          <p14:tracePt t="91247" x="8683625" y="3300413"/>
          <p14:tracePt t="91264" x="8709025" y="3300413"/>
          <p14:tracePt t="91281" x="8720138" y="3300413"/>
          <p14:tracePt t="91313" x="8732838" y="3300413"/>
          <p14:tracePt t="91333" x="8745538" y="3300413"/>
          <p14:tracePt t="91390" x="8756650" y="3300413"/>
          <p14:tracePt t="91424" x="8769350" y="3300413"/>
          <p14:tracePt t="91459" x="8782050" y="3300413"/>
          <p14:tracePt t="91493" x="8793163" y="3300413"/>
          <p14:tracePt t="91529" x="8805863" y="3300413"/>
          <p14:tracePt t="93494" x="8793163" y="3313113"/>
          <p14:tracePt t="93501" x="8769350" y="3325813"/>
          <p14:tracePt t="93513" x="8769350" y="3336925"/>
          <p14:tracePt t="93531" x="8696325" y="3386138"/>
          <p14:tracePt t="93547" x="8659813" y="3409950"/>
          <p14:tracePt t="93565" x="8562975" y="3435350"/>
          <p14:tracePt t="93580" x="8477250" y="3435350"/>
          <p14:tracePt t="93597" x="8404225" y="3448050"/>
          <p14:tracePt t="93601" x="8343900" y="3448050"/>
          <p14:tracePt t="93614" x="8208963" y="3448050"/>
          <p14:tracePt t="93630" x="7904163" y="3448050"/>
          <p14:tracePt t="93646" x="7575550" y="3448050"/>
          <p14:tracePt t="93663" x="6905625" y="3422650"/>
          <p14:tracePt t="93680" x="6503988" y="3386138"/>
          <p14:tracePt t="93697" x="6076950" y="3336925"/>
          <p14:tracePt t="93698" x="5894388" y="3336925"/>
          <p14:tracePt t="93713" x="5408613" y="3325813"/>
          <p14:tracePt t="93730" x="4895850" y="3325813"/>
          <p14:tracePt t="93747" x="4189413" y="3325813"/>
          <p14:tracePt t="93764" x="3824288" y="3362325"/>
          <p14:tracePt t="93781" x="3459163" y="3373438"/>
          <p14:tracePt t="93798" x="3227388" y="3325813"/>
          <p14:tracePt t="93815" x="3044825" y="3263900"/>
          <p14:tracePt t="93831" x="2971800" y="3227388"/>
          <p14:tracePt t="93847" x="2922588" y="3190875"/>
          <p14:tracePt t="93864" x="2886075" y="3167063"/>
          <p14:tracePt t="93881" x="2874963" y="3130550"/>
          <p14:tracePt t="93897" x="2862263" y="3117850"/>
          <p14:tracePt t="93913" x="2849563" y="3106738"/>
          <p14:tracePt t="93915" x="2849563" y="3094038"/>
          <p14:tracePt t="93934" x="2838450" y="3094038"/>
          <p14:tracePt t="93948" x="2838450" y="3081338"/>
          <p14:tracePt t="93977" x="2838450" y="3070225"/>
          <p14:tracePt t="94039" x="2862263" y="3106738"/>
          <p14:tracePt t="94048" x="2935288" y="3143250"/>
          <p14:tracePt t="94053" x="3021013" y="3190875"/>
          <p14:tracePt t="94065" x="3130550" y="3240088"/>
          <p14:tracePt t="94082" x="3373438" y="3336925"/>
          <p14:tracePt t="94098" x="3459163" y="3373438"/>
          <p14:tracePt t="94115" x="3508375" y="3409950"/>
          <p14:tracePt t="94131" x="3519488" y="3422650"/>
          <p14:tracePt t="94148" x="3532188" y="3435350"/>
          <p14:tracePt t="94164" x="3532188" y="3448050"/>
          <p14:tracePt t="94180" x="3409950" y="3544888"/>
          <p14:tracePt t="94197" x="3263900" y="3581400"/>
          <p14:tracePt t="94214" x="2971800" y="3630613"/>
          <p14:tracePt t="94230" x="2655888" y="3703638"/>
          <p14:tracePt t="94247" x="2362200" y="3727450"/>
          <p14:tracePt t="94263" x="2106613" y="3776663"/>
          <p14:tracePt t="94280" x="2022475" y="3787775"/>
          <p14:tracePt t="94692" x="1997075" y="3787775"/>
          <p14:tracePt t="94697" x="1985963" y="3763963"/>
          <p14:tracePt t="94704" x="1960563" y="3763963"/>
          <p14:tracePt t="94713" x="1936750" y="3751263"/>
          <p14:tracePt t="94730" x="1900238" y="3714750"/>
          <p14:tracePt t="94732" x="1887538" y="3714750"/>
          <p14:tracePt t="94747" x="1876425" y="3703638"/>
          <p14:tracePt t="94764" x="1876425" y="3690938"/>
          <p14:tracePt t="94781" x="1863725" y="3678238"/>
          <p14:tracePt t="94808" x="1851025" y="3667125"/>
          <p14:tracePt t="94857" x="1851025" y="3654425"/>
          <p14:tracePt t="94871" x="1876425" y="3617913"/>
          <p14:tracePt t="94878" x="1887538" y="3605213"/>
          <p14:tracePt t="94885" x="1936750" y="3594100"/>
          <p14:tracePt t="94898" x="1973263" y="3568700"/>
          <p14:tracePt t="94900" x="1997075" y="3557588"/>
          <p14:tracePt t="94914" x="2046288" y="3532188"/>
          <p14:tracePt t="94916" x="2095500" y="3521075"/>
          <p14:tracePt t="94930" x="2205038" y="3484563"/>
          <p14:tracePt t="94947" x="2301875" y="3459163"/>
          <p14:tracePt t="94963" x="2398713" y="3448050"/>
          <p14:tracePt t="94980" x="2411413" y="3448050"/>
          <p14:tracePt t="94997" x="2435225" y="3448050"/>
          <p14:tracePt t="95014" x="2460625" y="3448050"/>
          <p14:tracePt t="95032" x="2497138" y="3448050"/>
          <p14:tracePt t="95048" x="2520950" y="3435350"/>
          <p14:tracePt t="95065" x="2533650" y="3435350"/>
          <p14:tracePt t="95088" x="2546350" y="3435350"/>
          <p14:tracePt t="95116" x="2570163" y="3435350"/>
          <p14:tracePt t="95186" x="2582863" y="3435350"/>
          <p14:tracePt t="95221" x="2593975" y="3435350"/>
          <p14:tracePt t="95256" x="2593975" y="3422650"/>
          <p14:tracePt t="95284" x="2606675" y="3422650"/>
          <p14:tracePt t="95291" x="2606675" y="3409950"/>
          <p14:tracePt t="95305" x="2619375" y="3409950"/>
          <p14:tracePt t="95340" x="2630488" y="3409950"/>
          <p14:tracePt t="95409" x="2643188" y="3409950"/>
          <p14:tracePt t="95486" x="2643188" y="3386138"/>
          <p14:tracePt t="95521" x="2630488" y="3373438"/>
          <p14:tracePt t="95542" x="2619375" y="3373438"/>
          <p14:tracePt t="95549" x="2593975" y="3362325"/>
          <p14:tracePt t="95556" x="2557463" y="3362325"/>
          <p14:tracePt t="95564" x="2533650" y="3349625"/>
          <p14:tracePt t="95580" x="2508250" y="3336925"/>
          <p14:tracePt t="95598" x="2497138" y="3325813"/>
          <p14:tracePt t="95615" x="2484438" y="3325813"/>
          <p14:tracePt t="95633" x="2471738" y="3325813"/>
          <p14:tracePt t="95704" x="2447925" y="3325813"/>
          <p14:tracePt t="96131" x="2484438" y="3313113"/>
          <p14:tracePt t="96152" x="2619375" y="3300413"/>
          <p14:tracePt t="96157" x="2630488" y="3300413"/>
          <p14:tracePt t="96165" x="2679700" y="3289300"/>
          <p14:tracePt t="96180" x="2703513" y="3289300"/>
          <p14:tracePt t="96197" x="2728913" y="3289300"/>
          <p14:tracePt t="96214" x="2765425" y="3289300"/>
          <p14:tracePt t="96215" x="2776538" y="3289300"/>
          <p14:tracePt t="96230" x="2813050" y="3289300"/>
          <p14:tracePt t="96247" x="2825750" y="3289300"/>
          <p14:tracePt t="96263" x="2838450" y="3289300"/>
          <p14:tracePt t="96291" x="2862263" y="3289300"/>
          <p14:tracePt t="96326" x="2874963" y="3289300"/>
          <p14:tracePt t="96360" x="2886075" y="3289300"/>
          <p14:tracePt t="96382" x="2898775" y="3289300"/>
          <p14:tracePt t="96417" x="2911475" y="3289300"/>
          <p14:tracePt t="96452" x="2922588" y="3289300"/>
          <p14:tracePt t="96487" x="2935288" y="3289300"/>
          <p14:tracePt t="97899" x="2947988" y="3289300"/>
          <p14:tracePt t="97916" x="2959100" y="3289300"/>
          <p14:tracePt t="97969" x="2971800" y="3289300"/>
          <p14:tracePt t="98004" x="2984500" y="3289300"/>
          <p14:tracePt t="98039" x="2995613" y="3289300"/>
          <p14:tracePt t="98068" x="2995613" y="3276600"/>
          <p14:tracePt t="98102" x="2995613" y="3263900"/>
          <p14:tracePt t="98138" x="2995613" y="3252788"/>
          <p14:tracePt t="98286" x="2995613" y="3240088"/>
          <p14:tracePt t="99704" x="2995613" y="3227388"/>
          <p14:tracePt t="99774" x="2995613" y="3216275"/>
          <p14:tracePt t="99871" x="2995613" y="3203575"/>
          <p14:tracePt t="101178" x="2984500" y="3203575"/>
          <p14:tracePt t="101186" x="2971800" y="3227388"/>
          <p14:tracePt t="101197" x="2935288" y="3252788"/>
          <p14:tracePt t="101214" x="2874963" y="3276600"/>
          <p14:tracePt t="101215" x="2849563" y="3289300"/>
          <p14:tracePt t="101230" x="2776538" y="3300413"/>
          <p14:tracePt t="101249" x="2728913" y="3300413"/>
          <p14:tracePt t="101250" x="2692400" y="3313113"/>
          <p14:tracePt t="101264" x="2619375" y="3313113"/>
          <p14:tracePt t="101281" x="2533650" y="3313113"/>
          <p14:tracePt t="101298" x="2411413" y="3252788"/>
          <p14:tracePt t="101299" x="2314575" y="3227388"/>
          <p14:tracePt t="101314" x="2070100" y="3167063"/>
          <p14:tracePt t="101331" x="1851025" y="3130550"/>
          <p14:tracePt t="101333" x="1765300" y="3117850"/>
          <p14:tracePt t="101348" x="1631950" y="3106738"/>
          <p14:tracePt t="101364" x="1473200" y="3106738"/>
          <p14:tracePt t="101380" x="1376363" y="3094038"/>
          <p14:tracePt t="101397" x="1217613" y="3081338"/>
          <p14:tracePt t="101414" x="1157288" y="3057525"/>
          <p14:tracePt t="101432" x="1096963" y="3057525"/>
          <p14:tracePt t="101433" x="1084263" y="3057525"/>
          <p14:tracePt t="101448" x="1058863" y="3057525"/>
          <p14:tracePt t="101480" x="1047750" y="3057525"/>
          <p14:tracePt t="101494" x="1047750" y="3070225"/>
          <p14:tracePt t="101501" x="1022350" y="3070225"/>
          <p14:tracePt t="101535" x="1022350" y="3081338"/>
          <p14:tracePt t="101549" x="1011238" y="3106738"/>
          <p14:tracePt t="101563" x="998538" y="3130550"/>
          <p14:tracePt t="101570" x="998538" y="3167063"/>
          <p14:tracePt t="101581" x="998538" y="3190875"/>
          <p14:tracePt t="101597" x="998538" y="3240088"/>
          <p14:tracePt t="101614" x="1011238" y="3289300"/>
          <p14:tracePt t="101631" x="1011238" y="3325813"/>
          <p14:tracePt t="101647" x="1035050" y="3325813"/>
          <p14:tracePt t="101649" x="1058863" y="3349625"/>
          <p14:tracePt t="101664" x="1096963" y="3386138"/>
          <p14:tracePt t="101681" x="1120775" y="3398838"/>
          <p14:tracePt t="101697" x="1181100" y="3409950"/>
          <p14:tracePt t="101714" x="1193800" y="3409950"/>
          <p14:tracePt t="101731" x="1206500" y="3422650"/>
          <p14:tracePt t="101747" x="1230313" y="3422650"/>
          <p14:tracePt t="101764" x="1243013" y="3422650"/>
          <p14:tracePt t="101823" x="1254125" y="3422650"/>
          <p14:tracePt t="101850" x="1254125" y="3435350"/>
          <p14:tracePt t="101871" x="1254125" y="3448050"/>
          <p14:tracePt t="101893" x="1254125" y="3459163"/>
          <p14:tracePt t="101928" x="1254125" y="3471863"/>
          <p14:tracePt t="101941" x="1254125" y="3484563"/>
          <p14:tracePt t="101969" x="1254125" y="3495675"/>
          <p14:tracePt t="101998" x="1266825" y="3508375"/>
          <p14:tracePt t="102003" x="1279525" y="3508375"/>
          <p14:tracePt t="102015" x="1290638" y="3521075"/>
          <p14:tracePt t="102032" x="1327150" y="3544888"/>
          <p14:tracePt t="102053" x="1339850" y="3544888"/>
          <p14:tracePt t="102067" x="1352550" y="3557588"/>
          <p14:tracePt t="102102" x="1363663" y="3568700"/>
          <p14:tracePt t="102123" x="1376363" y="3568700"/>
          <p14:tracePt t="102528" x="1425575" y="3568700"/>
          <p14:tracePt t="102535" x="1535113" y="3557588"/>
          <p14:tracePt t="102547" x="1619250" y="3532188"/>
          <p14:tracePt t="102564" x="1887538" y="3521075"/>
          <p14:tracePt t="102581" x="2168525" y="3521075"/>
          <p14:tracePt t="102599" x="2557463" y="3521075"/>
          <p14:tracePt t="102614" x="2789238" y="3544888"/>
          <p14:tracePt t="102630" x="3021013" y="3568700"/>
          <p14:tracePt t="102647" x="3313113" y="3630613"/>
          <p14:tracePt t="102664" x="3495675" y="3690938"/>
          <p14:tracePt t="102682" x="3629025" y="3776663"/>
          <p14:tracePt t="102698" x="3714750" y="3849688"/>
          <p14:tracePt t="102714" x="3800475" y="3897313"/>
          <p14:tracePt t="102732" x="3910013" y="3983038"/>
          <p14:tracePt t="102748" x="3921125" y="3995738"/>
          <p14:tracePt t="103367" x="3959225" y="3995738"/>
          <p14:tracePt t="103374" x="4043363" y="3995738"/>
          <p14:tracePt t="103381" x="4105275" y="3995738"/>
          <p14:tracePt t="103397" x="4214813" y="3995738"/>
          <p14:tracePt t="103413" x="4311650" y="3995738"/>
          <p14:tracePt t="103430" x="4360863" y="4006850"/>
          <p14:tracePt t="103447" x="4397375" y="4006850"/>
          <p14:tracePt t="103464" x="4408488" y="4006850"/>
          <p14:tracePt t="103481" x="4421188" y="4006850"/>
          <p14:tracePt t="103528" x="4433888" y="4006850"/>
          <p14:tracePt t="103569" x="4445000" y="4006850"/>
          <p14:tracePt t="103577" x="4445000" y="4019550"/>
          <p14:tracePt t="103605" x="4457700" y="4019550"/>
          <p14:tracePt t="103648" x="4457700" y="4032250"/>
          <p14:tracePt t="103661" x="4457700" y="4043363"/>
          <p14:tracePt t="103668" x="4481513" y="4056063"/>
          <p14:tracePt t="103681" x="4494213" y="4068763"/>
          <p14:tracePt t="103697" x="4543425" y="4178300"/>
          <p14:tracePt t="103715" x="4603750" y="4238625"/>
          <p14:tracePt t="103731" x="4676775" y="4300538"/>
          <p14:tracePt t="103732" x="4725988" y="4348163"/>
          <p14:tracePt t="103747" x="4775200" y="4397375"/>
          <p14:tracePt t="103764" x="4799013" y="4446588"/>
          <p14:tracePt t="103767" x="4811713" y="4457700"/>
          <p14:tracePt t="103781" x="4835525" y="4483100"/>
          <p14:tracePt t="120257" x="4921250" y="4470400"/>
          <p14:tracePt t="120263" x="5041900" y="4457700"/>
          <p14:tracePt t="120270" x="5151438" y="4446588"/>
          <p14:tracePt t="120282" x="5213350" y="4433888"/>
          <p14:tracePt t="120284" x="5322888" y="4421188"/>
          <p14:tracePt t="120299" x="5492750" y="4384675"/>
          <p14:tracePt t="120315" x="5737225" y="4360863"/>
          <p14:tracePt t="120332" x="5992813" y="4337050"/>
          <p14:tracePt t="120334" x="6151563" y="4324350"/>
          <p14:tracePt t="120348" x="6308725" y="4324350"/>
          <p14:tracePt t="120349" x="6491288" y="4311650"/>
          <p14:tracePt t="120364" x="6808788" y="4287838"/>
          <p14:tracePt t="120381" x="7088188" y="4275138"/>
          <p14:tracePt t="120397" x="7551738" y="4275138"/>
          <p14:tracePt t="120415" x="7820025" y="4300538"/>
          <p14:tracePt t="120431" x="8245475" y="4324350"/>
          <p14:tracePt t="120447" x="8501063" y="4348163"/>
          <p14:tracePt t="120464" x="8683625" y="4373563"/>
          <p14:tracePt t="120466" x="8756650" y="4384675"/>
          <p14:tracePt t="120481" x="8855075" y="4384675"/>
          <p14:tracePt t="120482" x="8977313" y="4384675"/>
          <p14:tracePt t="120497" x="9232900" y="4397375"/>
          <p14:tracePt t="120514" x="9451975" y="4397375"/>
          <p14:tracePt t="120531" x="9780588" y="4384675"/>
          <p14:tracePt t="120549" x="10169525" y="4421188"/>
          <p14:tracePt t="120566" x="10364788" y="4433888"/>
          <p14:tracePt t="120582" x="10547350" y="4446588"/>
          <p14:tracePt t="120597" x="10742613" y="4457700"/>
          <p14:tracePt t="120614" x="10974388" y="4470400"/>
          <p14:tracePt t="120633" x="11071225" y="4483100"/>
          <p14:tracePt t="120648" x="11107738" y="4483100"/>
          <p14:tracePt t="120649" x="11120438" y="4494213"/>
          <p14:tracePt t="120664" x="11193463" y="4506913"/>
          <p14:tracePt t="120681" x="11266488" y="4519613"/>
          <p14:tracePt t="120697" x="11352213" y="4530725"/>
          <p14:tracePt t="120698" x="11399838" y="4543425"/>
          <p14:tracePt t="120714" x="11509375" y="4567238"/>
          <p14:tracePt t="120730" x="11595100" y="4603750"/>
          <p14:tracePt t="120748" x="11704638" y="4629150"/>
          <p14:tracePt t="120765" x="11741150" y="4640263"/>
          <p14:tracePt t="120782" x="11753850" y="4640263"/>
          <p14:tracePt t="120798" x="11764963" y="4640263"/>
          <p14:tracePt t="120815" x="11777663" y="4652963"/>
          <p14:tracePt t="120833" x="11777663" y="4665663"/>
          <p14:tracePt t="120849" x="11777663" y="4678363"/>
          <p14:tracePt t="120851" x="11790363" y="4714875"/>
          <p14:tracePt t="120866" x="11801475" y="4775200"/>
          <p14:tracePt t="120882" x="11801475" y="4860925"/>
          <p14:tracePt t="120898" x="11801475" y="4933950"/>
          <p14:tracePt t="120914" x="11801475" y="5006975"/>
          <p14:tracePt t="120916" x="11801475" y="5043488"/>
          <p14:tracePt t="120931" x="11790363" y="5103813"/>
          <p14:tracePt t="120948" x="11777663" y="5164138"/>
          <p14:tracePt t="120949" x="11777663" y="5176838"/>
          <p14:tracePt t="120964" x="11764963" y="5189538"/>
          <p14:tracePt t="120981" x="11753850" y="5213350"/>
          <p14:tracePt t="120997" x="11717338" y="5249863"/>
          <p14:tracePt t="120998" x="11691938" y="5273675"/>
          <p14:tracePt t="121014" x="11668125" y="5286375"/>
          <p14:tracePt t="121033" x="11644313" y="5311775"/>
          <p14:tracePt t="121048" x="11618913" y="5322888"/>
          <p14:tracePt t="121075" x="11607800" y="5348288"/>
          <p14:tracePt t="121081" x="11582400" y="5372100"/>
          <p14:tracePt t="121098" x="11558588" y="5372100"/>
          <p14:tracePt t="121116" x="11509375" y="5408613"/>
          <p14:tracePt t="121117" x="11485563" y="5421313"/>
          <p14:tracePt t="121132" x="11461750" y="5421313"/>
          <p14:tracePt t="121149" x="11399838" y="5468938"/>
          <p14:tracePt t="121166" x="11376025" y="5494338"/>
          <p14:tracePt t="121168" x="11352213" y="5494338"/>
          <p14:tracePt t="121188" x="11290300" y="5541963"/>
          <p14:tracePt t="121203" x="11253788" y="5578475"/>
          <p14:tracePt t="121219" x="11206163" y="5603875"/>
          <p14:tracePt t="121232" x="11180763" y="5614988"/>
          <p14:tracePt t="121248" x="11156950" y="5614988"/>
          <p14:tracePt t="121264" x="11095038" y="5627688"/>
          <p14:tracePt t="121281" x="11058525" y="5627688"/>
          <p14:tracePt t="121298" x="11022013" y="5627688"/>
          <p14:tracePt t="121314" x="11010900" y="5627688"/>
          <p14:tracePt t="121331" x="10985500" y="5627688"/>
          <p14:tracePt t="121353" x="10925175" y="5614988"/>
          <p14:tracePt t="121370" x="10864850" y="5614988"/>
          <p14:tracePt t="121384" x="10828338" y="5603875"/>
          <p14:tracePt t="121402" x="10815638" y="5603875"/>
          <p14:tracePt t="121419" x="10779125" y="5603875"/>
          <p14:tracePt t="121441" x="10766425" y="5603875"/>
          <p14:tracePt t="121457" x="10755313" y="5603875"/>
          <p14:tracePt t="121472" x="10742613" y="5603875"/>
          <p14:tracePt t="121494" x="10718800" y="5603875"/>
          <p14:tracePt t="121500" x="10706100" y="5603875"/>
          <p14:tracePt t="121523" x="10693400" y="5603875"/>
          <p14:tracePt t="121543" x="10682288" y="5603875"/>
          <p14:tracePt t="121564" x="10669588" y="5603875"/>
          <p14:tracePt t="121578" x="10669588" y="5614988"/>
          <p14:tracePt t="121627" x="10669588" y="5627688"/>
          <p14:tracePt t="121696" x="10669588" y="5651500"/>
          <p14:tracePt t="121710" x="10669588" y="5664200"/>
          <p14:tracePt t="121752" x="10669588" y="5676900"/>
          <p14:tracePt t="121773" x="10669588" y="5688013"/>
          <p14:tracePt t="121782" x="10682288" y="5688013"/>
          <p14:tracePt t="121802" x="10693400" y="5688013"/>
          <p14:tracePt t="121836" x="10706100" y="5700713"/>
          <p14:tracePt t="121850" x="10718800" y="5700713"/>
          <p14:tracePt t="121866" x="10755313" y="5700713"/>
          <p14:tracePt t="121871" x="10791825" y="5700713"/>
          <p14:tracePt t="121881" x="10815638" y="5688013"/>
          <p14:tracePt t="121897" x="10901363" y="5676900"/>
          <p14:tracePt t="121914" x="11034713" y="5578475"/>
          <p14:tracePt t="121932" x="11107738" y="5554663"/>
          <p14:tracePt t="121934" x="11133138" y="5530850"/>
          <p14:tracePt t="121948" x="11180763" y="5481638"/>
          <p14:tracePt t="121964" x="11229975" y="5445125"/>
          <p14:tracePt t="121981" x="11253788" y="5395913"/>
          <p14:tracePt t="121998" x="11279188" y="5372100"/>
          <p14:tracePt t="122014" x="11279188" y="5359400"/>
          <p14:tracePt t="122032" x="11279188" y="5348288"/>
          <p14:tracePt t="122049" x="11279188" y="5335588"/>
          <p14:tracePt t="122065" x="11290300" y="5286375"/>
          <p14:tracePt t="122067" x="11315700" y="5262563"/>
          <p14:tracePt t="122082" x="11326813" y="5237163"/>
          <p14:tracePt t="122098" x="11326813" y="5213350"/>
          <p14:tracePt t="122115" x="11339513" y="5200650"/>
          <p14:tracePt t="122131" x="11339513" y="5189538"/>
          <p14:tracePt t="122147" x="11339513" y="5176838"/>
          <p14:tracePt t="122172" x="11339513" y="5164138"/>
          <p14:tracePt t="122193" x="11339513" y="5153025"/>
          <p14:tracePt t="122222" x="11339513" y="5140325"/>
          <p14:tracePt t="122227" x="11339513" y="5127625"/>
          <p14:tracePt t="122235" x="11326813" y="5116513"/>
          <p14:tracePt t="122247" x="11303000" y="5103813"/>
          <p14:tracePt t="122264" x="11279188" y="5067300"/>
          <p14:tracePt t="122282" x="11266488" y="5067300"/>
          <p14:tracePt t="122284" x="11253788" y="5043488"/>
          <p14:tracePt t="122298" x="11242675" y="5030788"/>
          <p14:tracePt t="122315" x="11229975" y="5030788"/>
          <p14:tracePt t="122332" x="11206163" y="4994275"/>
          <p14:tracePt t="122354" x="11193463" y="4994275"/>
          <p14:tracePt t="122365" x="11193463" y="4970463"/>
          <p14:tracePt t="122381" x="11180763" y="4957763"/>
          <p14:tracePt t="122383" x="11169650" y="4945063"/>
          <p14:tracePt t="122397" x="11156950" y="4908550"/>
          <p14:tracePt t="122415" x="11144250" y="4884738"/>
          <p14:tracePt t="122431" x="11107738" y="4860925"/>
          <p14:tracePt t="122448" x="11083925" y="4848225"/>
          <p14:tracePt t="122464" x="11071225" y="4811713"/>
          <p14:tracePt t="122481" x="11022013" y="4799013"/>
          <p14:tracePt t="122498" x="10998200" y="4799013"/>
          <p14:tracePt t="122514" x="10985500" y="4787900"/>
          <p14:tracePt t="122532" x="10974388" y="4787900"/>
          <p14:tracePt t="122570" x="10961688" y="4787900"/>
          <p14:tracePt t="122605" x="10948988" y="4787900"/>
          <p14:tracePt t="122705" x="10974388" y="4799013"/>
          <p14:tracePt t="122710" x="11010900" y="4799013"/>
          <p14:tracePt t="122717" x="11034713" y="4811713"/>
          <p14:tracePt t="122732" x="11083925" y="4835525"/>
          <p14:tracePt t="122748" x="11144250" y="4860925"/>
          <p14:tracePt t="122765" x="11180763" y="4872038"/>
          <p14:tracePt t="122766" x="11193463" y="4884738"/>
          <p14:tracePt t="122782" x="11206163" y="4884738"/>
          <p14:tracePt t="122799" x="11206163" y="4908550"/>
          <p14:tracePt t="122815" x="11229975" y="4945063"/>
          <p14:tracePt t="122832" x="11253788" y="4981575"/>
          <p14:tracePt t="122848" x="11266488" y="5067300"/>
          <p14:tracePt t="122867" x="11279188" y="5164138"/>
          <p14:tracePt t="122881" x="11279188" y="5213350"/>
          <p14:tracePt t="122898" x="11242675" y="5286375"/>
          <p14:tracePt t="122899" x="11229975" y="5322888"/>
          <p14:tracePt t="122914" x="11217275" y="5359400"/>
          <p14:tracePt t="122931" x="11193463" y="5395913"/>
          <p14:tracePt t="122950" x="11169650" y="5432425"/>
          <p14:tracePt t="122964" x="11144250" y="5457825"/>
          <p14:tracePt t="122981" x="11083925" y="5505450"/>
          <p14:tracePt t="122983" x="11034713" y="5530850"/>
          <p14:tracePt t="122997" x="11010900" y="5541963"/>
          <p14:tracePt t="123015" x="10974388" y="5554663"/>
          <p14:tracePt t="123032" x="10912475" y="5567363"/>
          <p14:tracePt t="123048" x="10901363" y="5567363"/>
          <p14:tracePt t="123065" x="10888663" y="5567363"/>
          <p14:tracePt t="123067" x="10875963" y="5567363"/>
          <p14:tracePt t="123095" x="10864850" y="5567363"/>
          <p14:tracePt t="123115" x="10852150" y="5567363"/>
          <p14:tracePt t="123144" x="10839450" y="5567363"/>
          <p14:tracePt t="123165" x="10839450" y="5591175"/>
          <p14:tracePt t="123178" x="10828338" y="5591175"/>
          <p14:tracePt t="123186" x="10828338" y="5603875"/>
          <p14:tracePt t="123198" x="10815638" y="5603875"/>
          <p14:tracePt t="123221" x="10802938" y="5614988"/>
          <p14:tracePt t="123242" x="10791825" y="5627688"/>
          <p14:tracePt t="123277" x="10791825" y="5640388"/>
          <p14:tracePt t="123304" x="10779125" y="5640388"/>
          <p14:tracePt t="163495" x="10802938" y="5640388"/>
          <p14:tracePt t="163502" x="10815638" y="5640388"/>
          <p14:tracePt t="163515" x="10828338" y="5627688"/>
          <p14:tracePt t="163533" x="10864850" y="5603875"/>
          <p14:tracePt t="163549" x="10875963" y="5603875"/>
          <p14:tracePt t="163566" x="10888663" y="5591175"/>
          <p14:tracePt t="163582" x="10912475" y="5554663"/>
          <p14:tracePt t="163598" x="10961688" y="5494338"/>
          <p14:tracePt t="163615" x="11022013" y="5384800"/>
          <p14:tracePt t="163632" x="11034713" y="5311775"/>
          <p14:tracePt t="163648" x="11047413" y="5262563"/>
          <p14:tracePt t="163650" x="11058525" y="5237163"/>
          <p14:tracePt t="163665" x="11083925" y="5176838"/>
          <p14:tracePt t="163682" x="11083925" y="5127625"/>
          <p14:tracePt t="163698" x="11095038" y="5080000"/>
          <p14:tracePt t="163700" x="11095038" y="5054600"/>
          <p14:tracePt t="163715" x="11095038" y="5018088"/>
          <p14:tracePt t="163732" x="11095038" y="4981575"/>
          <p14:tracePt t="163749" x="11095038" y="4957763"/>
          <p14:tracePt t="163766" x="11095038" y="4945063"/>
          <p14:tracePt t="163768" x="11095038" y="4933950"/>
          <p14:tracePt t="163789" x="11095038" y="4921250"/>
          <p14:tracePt t="163803" x="11095038" y="4908550"/>
          <p14:tracePt t="163838" x="11095038" y="4897438"/>
          <p14:tracePt t="163873" x="11095038" y="4884738"/>
          <p14:tracePt t="163950" x="11095038" y="4872038"/>
          <p14:tracePt t="163964" x="11083925" y="4872038"/>
          <p14:tracePt t="163985" x="11083925" y="4860925"/>
          <p14:tracePt t="164048" x="11071225" y="4860925"/>
          <p14:tracePt t="164181" x="11058525" y="4860925"/>
          <p14:tracePt t="164223" x="11058525" y="4872038"/>
          <p14:tracePt t="164769" x="11071225" y="4872038"/>
          <p14:tracePt t="164775" x="11071225" y="4884738"/>
          <p14:tracePt t="164789" x="11083925" y="4908550"/>
          <p14:tracePt t="164799" x="11083925" y="4933950"/>
          <p14:tracePt t="164816" x="11107738" y="4981575"/>
          <p14:tracePt t="164817" x="11120438" y="5006975"/>
          <p14:tracePt t="164832" x="11133138" y="5067300"/>
          <p14:tracePt t="164849" x="11144250" y="5103813"/>
          <p14:tracePt t="164866" x="11156950" y="5189538"/>
          <p14:tracePt t="164882" x="11156950" y="5237163"/>
          <p14:tracePt t="164898" x="11156950" y="5286375"/>
          <p14:tracePt t="164915" x="11156950" y="5311775"/>
          <p14:tracePt t="164932" x="11156950" y="5322888"/>
          <p14:tracePt t="164949" x="11156950" y="5348288"/>
          <p14:tracePt t="164992" x="11156950" y="5359400"/>
          <p14:tracePt t="165027" x="11156950" y="5372100"/>
          <p14:tracePt t="165062" x="11156950" y="5384800"/>
          <p14:tracePt t="165132" x="11156950" y="5395913"/>
          <p14:tracePt t="165167" x="11156950" y="5408613"/>
          <p14:tracePt t="165173" x="11169650" y="5408613"/>
          <p14:tracePt t="165209" x="11180763" y="5432425"/>
          <p14:tracePt t="165223" x="11180763" y="5445125"/>
          <p14:tracePt t="165244" x="11193463" y="5457825"/>
          <p14:tracePt t="165258" x="11193463" y="5468938"/>
          <p14:tracePt t="165266" x="11193463" y="5481638"/>
          <p14:tracePt t="165300" x="11193463" y="5494338"/>
          <p14:tracePt t="165314" x="11193463" y="5505450"/>
          <p14:tracePt t="165356" x="11193463" y="5518150"/>
          <p14:tracePt t="166237" x="11180763" y="5518150"/>
          <p14:tracePt t="166244" x="11169650" y="5518150"/>
          <p14:tracePt t="166257" x="11156950" y="5505450"/>
          <p14:tracePt t="166266" x="11144250" y="5494338"/>
          <p14:tracePt t="166283" x="11133138" y="5481638"/>
          <p14:tracePt t="166285" x="11120438" y="5481638"/>
          <p14:tracePt t="166300" x="11095038" y="5432425"/>
          <p14:tracePt t="166316" x="11071225" y="5395913"/>
          <p14:tracePt t="166334" x="11047413" y="5335588"/>
          <p14:tracePt t="166349" x="11034713" y="5299075"/>
          <p14:tracePt t="166366" x="11034713" y="5273675"/>
          <p14:tracePt t="166383" x="11034713" y="5200650"/>
          <p14:tracePt t="166400" x="11010900" y="5176838"/>
          <p14:tracePt t="166417" x="11010900" y="5103813"/>
          <p14:tracePt t="166418" x="11022013" y="5054600"/>
          <p14:tracePt t="166432" x="11022013" y="4957763"/>
          <p14:tracePt t="166449" x="11022013" y="4860925"/>
          <p14:tracePt t="166465" x="11034713" y="4811713"/>
          <p14:tracePt t="166481" x="11034713" y="4738688"/>
          <p14:tracePt t="166499" x="11034713" y="4714875"/>
          <p14:tracePt t="166515" x="11034713" y="4665663"/>
          <p14:tracePt t="166533" x="11034713" y="4652963"/>
          <p14:tracePt t="166550" x="11034713" y="4640263"/>
          <p14:tracePt t="166566" x="11034713" y="4629150"/>
          <p14:tracePt t="166600" x="11034713" y="4616450"/>
          <p14:tracePt t="166635" x="11034713" y="4603750"/>
          <p14:tracePt t="198402" x="11034713" y="4567238"/>
          <p14:tracePt t="198409" x="11058525" y="4519613"/>
          <p14:tracePt t="198417" x="11095038" y="4433888"/>
          <p14:tracePt t="198432" x="11144250" y="4311650"/>
          <p14:tracePt t="198449" x="11229975" y="4202113"/>
          <p14:tracePt t="198466" x="11339513" y="4081463"/>
          <p14:tracePt t="198483" x="11461750" y="3983038"/>
          <p14:tracePt t="198487" x="11522075" y="3922713"/>
          <p14:tracePt t="198500" x="11571288" y="3886200"/>
          <p14:tracePt t="198502" x="11618913" y="3860800"/>
          <p14:tracePt t="198517" x="11680825" y="3776663"/>
          <p14:tracePt t="198534" x="11777663" y="3641725"/>
          <p14:tracePt t="198535" x="11814175" y="3605213"/>
          <p14:tracePt t="198551" x="11887200" y="3471863"/>
          <p14:tracePt t="198567" x="11972925" y="3325813"/>
          <p14:tracePt t="198583" x="12058650" y="3203575"/>
          <p14:tracePt t="198600" x="12168188" y="3044825"/>
          <p14:tracePt t="198705" x="12045950" y="2728913"/>
          <p14:tracePt t="198710" x="11960225" y="2679700"/>
          <p14:tracePt t="198717" x="11814175" y="2643188"/>
          <p14:tracePt t="198733" x="11449050" y="2546350"/>
          <p14:tracePt t="198750" x="10985500" y="2411413"/>
          <p14:tracePt t="198751" x="10706100" y="2351088"/>
          <p14:tracePt t="198766" x="10096500" y="2205038"/>
          <p14:tracePt t="198783" x="9378950" y="2070100"/>
          <p14:tracePt t="198801" x="8574088" y="1839913"/>
          <p14:tracePt t="198816" x="8135938" y="1693863"/>
          <p14:tracePt t="198834" x="7893050" y="1571625"/>
          <p14:tracePt t="198836" x="7807325" y="1546225"/>
          <p14:tracePt t="198850" x="7747000" y="1498600"/>
          <p14:tracePt t="198866" x="7710488" y="1462088"/>
          <p14:tracePt t="198883" x="7685088" y="1436688"/>
          <p14:tracePt t="198901" x="7673975" y="1425575"/>
          <p14:tracePt t="198916" x="7661275" y="1412875"/>
          <p14:tracePt t="198932" x="7648575" y="1412875"/>
          <p14:tracePt t="198949" x="7637463" y="1412875"/>
          <p14:tracePt t="198966" x="7624763" y="1412875"/>
          <p14:tracePt t="198982" x="7612063" y="1412875"/>
          <p14:tracePt t="198984" x="7588250" y="1412875"/>
          <p14:tracePt t="198999" x="7551738" y="1412875"/>
          <p14:tracePt t="199016" x="7502525" y="1449388"/>
          <p14:tracePt t="199032" x="7442200" y="1498600"/>
          <p14:tracePt t="199051" x="7343775" y="1558925"/>
          <p14:tracePt t="199052" x="7319963" y="1584325"/>
          <p14:tracePt t="199066" x="7270750" y="1620838"/>
          <p14:tracePt t="199067" x="7246938" y="1644650"/>
          <p14:tracePt t="199082" x="7234238" y="1657350"/>
          <p14:tracePt t="199099" x="7223125" y="1668463"/>
          <p14:tracePt t="199116" x="7223125" y="1681163"/>
          <p14:tracePt t="199117" x="7210425" y="1681163"/>
          <p14:tracePt t="199134" x="7210425" y="1693863"/>
          <p14:tracePt t="199164" x="7210425" y="1717675"/>
          <p14:tracePt t="199171" x="7197725" y="1717675"/>
          <p14:tracePt t="199183" x="7197725" y="1730375"/>
          <p14:tracePt t="199200" x="7173913" y="1803400"/>
          <p14:tracePt t="199216" x="7186613" y="1876425"/>
          <p14:tracePt t="199233" x="7197725" y="1912938"/>
          <p14:tracePt t="199235" x="7210425" y="1936750"/>
          <p14:tracePt t="199249" x="7259638" y="1985963"/>
          <p14:tracePt t="199266" x="7416800" y="2009775"/>
          <p14:tracePt t="199284" x="7612063" y="2009775"/>
          <p14:tracePt t="199300" x="7697788" y="1997075"/>
          <p14:tracePt t="199317" x="7747000" y="1985963"/>
          <p14:tracePt t="199334" x="7758113" y="1985963"/>
          <p14:tracePt t="199349" x="7758113" y="1973263"/>
          <p14:tracePt t="199366" x="7770813" y="1973263"/>
          <p14:tracePt t="199738" x="7710488" y="1960563"/>
          <p14:tracePt t="199745" x="7575550" y="1924050"/>
          <p14:tracePt t="199753" x="7453313" y="1912938"/>
          <p14:tracePt t="199767" x="7246938" y="1863725"/>
          <p14:tracePt t="199784" x="7015163" y="1827213"/>
          <p14:tracePt t="199799" x="6746875" y="1778000"/>
          <p14:tracePt t="199801" x="6577013" y="1754188"/>
          <p14:tracePt t="199816" x="6357938" y="1741488"/>
          <p14:tracePt t="199833" x="6188075" y="1730375"/>
          <p14:tracePt t="199850" x="5980113" y="1730375"/>
          <p14:tracePt t="199852" x="5857875" y="1730375"/>
          <p14:tracePt t="199866" x="5627688" y="1741488"/>
          <p14:tracePt t="199882" x="5395913" y="1790700"/>
          <p14:tracePt t="199900" x="5067300" y="1851025"/>
          <p14:tracePt t="199916" x="4848225" y="1887538"/>
          <p14:tracePt t="199933" x="4725988" y="1887538"/>
          <p14:tracePt t="199934" x="4702175" y="1887538"/>
          <p14:tracePt t="199949" x="4616450" y="1887538"/>
          <p14:tracePt t="199966" x="4518025" y="1887538"/>
          <p14:tracePt t="199982" x="4311650" y="1887538"/>
          <p14:tracePt t="199983" x="4189413" y="1887538"/>
          <p14:tracePt t="200000" x="4006850" y="1900238"/>
          <p14:tracePt t="200016" x="3873500" y="1912938"/>
          <p14:tracePt t="200018" x="3836988" y="1924050"/>
          <p14:tracePt t="200032" x="3727450" y="1924050"/>
          <p14:tracePt t="200049" x="3617913" y="1936750"/>
          <p14:tracePt t="200067" x="3336925" y="1973263"/>
          <p14:tracePt t="200084" x="3190875" y="1973263"/>
          <p14:tracePt t="200100" x="3044825" y="1985963"/>
          <p14:tracePt t="200101" x="2995613" y="1985963"/>
          <p14:tracePt t="200116" x="2922588" y="1985963"/>
          <p14:tracePt t="200117" x="2886075" y="1973263"/>
          <p14:tracePt t="200133" x="2789238" y="1960563"/>
          <p14:tracePt t="200151" x="2692400" y="1924050"/>
          <p14:tracePt t="200153" x="2643188" y="1900238"/>
          <p14:tracePt t="200166" x="2533650" y="1839913"/>
          <p14:tracePt t="200183" x="2314575" y="1778000"/>
          <p14:tracePt t="200199" x="2106613" y="1741488"/>
          <p14:tracePt t="200201" x="1997075" y="1717675"/>
          <p14:tracePt t="200216" x="1839913" y="1681163"/>
          <p14:tracePt t="200232" x="1765300" y="1657350"/>
          <p14:tracePt t="200250" x="1692275" y="1644650"/>
          <p14:tracePt t="200267" x="1681163" y="1644650"/>
          <p14:tracePt t="200283" x="1668463" y="1644650"/>
          <p14:tracePt t="200284" x="1668463" y="1631950"/>
          <p14:tracePt t="200312" x="1655763" y="1631950"/>
          <p14:tracePt t="200346" x="1692275" y="1631950"/>
          <p14:tracePt t="200353" x="1803400" y="1644650"/>
          <p14:tracePt t="200366" x="1924050" y="1657350"/>
          <p14:tracePt t="200383" x="2325688" y="1704975"/>
          <p14:tracePt t="200399" x="2703513" y="1741488"/>
          <p14:tracePt t="200416" x="3178175" y="1741488"/>
          <p14:tracePt t="200418" x="3435350" y="1766888"/>
          <p14:tracePt t="200433" x="3959225" y="1803400"/>
          <p14:tracePt t="200449" x="4591050" y="1863725"/>
          <p14:tracePt t="200451" x="4811713" y="1876425"/>
          <p14:tracePt t="200466" x="5237163" y="1985963"/>
          <p14:tracePt t="200482" x="5565775" y="2082800"/>
          <p14:tracePt t="200501" x="5956300" y="2228850"/>
          <p14:tracePt t="200518" x="6089650" y="2278063"/>
          <p14:tracePt t="200534" x="6297613" y="2374900"/>
          <p14:tracePt t="200550" x="6443663" y="2411413"/>
          <p14:tracePt t="200567" x="6589713" y="2411413"/>
          <p14:tracePt t="200584" x="6746875" y="2400300"/>
          <p14:tracePt t="200601" x="6783388" y="2400300"/>
          <p14:tracePt t="200618" x="6796088" y="2400300"/>
          <p14:tracePt t="200621" x="6808788" y="2400300"/>
          <p14:tracePt t="200633" x="6808788" y="2387600"/>
          <p14:tracePt t="200649" x="6821488" y="2387600"/>
          <p14:tracePt t="200666" x="6821488" y="2363788"/>
          <p14:tracePt t="200724" x="6821488" y="2351088"/>
          <p14:tracePt t="201067" x="6821488" y="2301875"/>
          <p14:tracePt t="201074" x="6821488" y="2228850"/>
          <p14:tracePt t="201083" x="6832600" y="2179638"/>
          <p14:tracePt t="201100" x="6881813" y="2070100"/>
          <p14:tracePt t="201117" x="6954838" y="1949450"/>
          <p14:tracePt t="201135" x="6991350" y="1924050"/>
          <p14:tracePt t="201153" x="7077075" y="1839913"/>
          <p14:tracePt t="201170" x="7124700" y="1814513"/>
          <p14:tracePt t="201186" x="7223125" y="1778000"/>
          <p14:tracePt t="201188" x="7296150" y="1741488"/>
          <p14:tracePt t="201205" x="7453313" y="1717675"/>
          <p14:tracePt t="201219" x="7600950" y="1681163"/>
          <p14:tracePt t="201233" x="7721600" y="1681163"/>
          <p14:tracePt t="201249" x="7831138" y="1681163"/>
          <p14:tracePt t="201266" x="7880350" y="1681163"/>
          <p14:tracePt t="201284" x="7953375" y="1681163"/>
          <p14:tracePt t="201300" x="7989888" y="1681163"/>
          <p14:tracePt t="201317" x="8039100" y="1681163"/>
          <p14:tracePt t="201336" x="8062913" y="1668463"/>
          <p14:tracePt t="201353" x="8075613" y="1668463"/>
          <p14:tracePt t="201374" x="8086725" y="1668463"/>
          <p14:tracePt t="201402" x="8086725" y="1657350"/>
          <p14:tracePt t="201409" x="8099425" y="1657350"/>
          <p14:tracePt t="201507" x="8099425" y="1644650"/>
          <p14:tracePt t="201555" x="8099425" y="1631950"/>
          <p14:tracePt t="201598" x="8086725" y="1631950"/>
          <p14:tracePt t="201640" x="8075613" y="1631950"/>
          <p14:tracePt t="201912" x="7940675" y="1608138"/>
          <p14:tracePt t="201919" x="7747000" y="1571625"/>
          <p14:tracePt t="201932" x="7526338" y="1498600"/>
          <p14:tracePt t="201949" x="6905625" y="1376363"/>
          <p14:tracePt t="201966" x="6491288" y="1290638"/>
          <p14:tracePt t="201982" x="6102350" y="1206500"/>
          <p14:tracePt t="201984" x="5907088" y="1144588"/>
          <p14:tracePt t="202000" x="5541963" y="1084263"/>
          <p14:tracePt t="202016" x="5200650" y="1071563"/>
          <p14:tracePt t="202019" x="5018088" y="1071563"/>
          <p14:tracePt t="202034" x="4665663" y="1133475"/>
          <p14:tracePt t="202049" x="4408488" y="1206500"/>
          <p14:tracePt t="202067" x="4214813" y="1279525"/>
          <p14:tracePt t="202083" x="4152900" y="1290638"/>
          <p14:tracePt t="202099" x="4105275" y="1316038"/>
          <p14:tracePt t="202101" x="4079875" y="1339850"/>
          <p14:tracePt t="202116" x="4006850" y="1363663"/>
          <p14:tracePt t="202132" x="3897313" y="1425575"/>
          <p14:tracePt t="202149" x="3738563" y="1485900"/>
          <p14:tracePt t="202166" x="3556000" y="1595438"/>
          <p14:tracePt t="202182" x="3508375" y="1620838"/>
          <p14:tracePt t="202199" x="3482975" y="1631950"/>
          <p14:tracePt t="202201" x="3471863" y="1631950"/>
          <p14:tracePt t="202216" x="3459163" y="1631950"/>
          <p14:tracePt t="202233" x="3422650" y="1644650"/>
          <p14:tracePt t="202250" x="3300413" y="1657350"/>
          <p14:tracePt t="202266" x="3214688" y="1657350"/>
          <p14:tracePt t="202283" x="3141663" y="1668463"/>
          <p14:tracePt t="202300" x="3117850" y="1668463"/>
          <p14:tracePt t="202317" x="3094038" y="1668463"/>
          <p14:tracePt t="202347" x="3081338" y="1668463"/>
          <p14:tracePt t="202359" x="3057525" y="1657350"/>
          <p14:tracePt t="202373" x="3044825" y="1644650"/>
          <p14:tracePt t="202383" x="3032125" y="1631950"/>
          <p14:tracePt t="202399" x="2995613" y="1620838"/>
          <p14:tracePt t="202416" x="2959100" y="1571625"/>
          <p14:tracePt t="202417" x="2947988" y="1558925"/>
          <p14:tracePt t="202432" x="2922588" y="1546225"/>
          <p14:tracePt t="202449" x="2911475" y="1535113"/>
          <p14:tracePt t="202466" x="2886075" y="1522413"/>
          <p14:tracePt t="202482" x="2874963" y="1522413"/>
          <p14:tracePt t="202514" x="2874963" y="1509713"/>
          <p14:tracePt t="202563" x="2886075" y="1535113"/>
          <p14:tracePt t="202569" x="3021013" y="1595438"/>
          <p14:tracePt t="202583" x="3154363" y="1681163"/>
          <p14:tracePt t="202585" x="3276600" y="1741488"/>
          <p14:tracePt t="202599" x="3482975" y="1863725"/>
          <p14:tracePt t="202616" x="3702050" y="1973263"/>
          <p14:tracePt t="202633" x="3970338" y="2082800"/>
          <p14:tracePt t="202649" x="4092575" y="2132013"/>
          <p14:tracePt t="202666" x="4165600" y="2143125"/>
          <p14:tracePt t="202668" x="4178300" y="2155825"/>
          <p14:tracePt t="202683" x="4189413" y="2155825"/>
          <p14:tracePt t="202702" x="4202113" y="2155825"/>
          <p14:tracePt t="202724" x="4214813" y="2155825"/>
          <p14:tracePt t="202759" x="4214813" y="2143125"/>
          <p14:tracePt t="202786" x="4189413" y="2106613"/>
          <p14:tracePt t="202793" x="4165600" y="2070100"/>
          <p14:tracePt t="202800" x="4092575" y="2058988"/>
          <p14:tracePt t="202816" x="4032250" y="2033588"/>
          <p14:tracePt t="202833" x="3959225" y="2033588"/>
          <p14:tracePt t="202849" x="3933825" y="2033588"/>
          <p14:tracePt t="202850" x="3921125" y="2033588"/>
          <p14:tracePt t="202865" x="3897313" y="2033588"/>
          <p14:tracePt t="202882" x="3884613" y="2046288"/>
          <p14:tracePt t="202899" x="3873500" y="2058988"/>
          <p14:tracePt t="202915" x="3860800" y="2070100"/>
          <p14:tracePt t="202933" x="3848100" y="2082800"/>
          <p14:tracePt t="203514" x="3848100" y="2070100"/>
          <p14:tracePt t="203521" x="3824288" y="2046288"/>
          <p14:tracePt t="203533" x="3811588" y="2046288"/>
          <p14:tracePt t="203550" x="3751263" y="1997075"/>
          <p14:tracePt t="203566" x="3690938" y="1960563"/>
          <p14:tracePt t="203582" x="3629025" y="1936750"/>
          <p14:tracePt t="203599" x="3508375" y="1912938"/>
          <p14:tracePt t="203616" x="3362325" y="1912938"/>
          <p14:tracePt t="203633" x="3252788" y="1912938"/>
          <p14:tracePt t="203634" x="3203575" y="1912938"/>
          <p14:tracePt t="203649" x="3130550" y="1936750"/>
          <p14:tracePt t="203666" x="3057525" y="1949450"/>
          <p14:tracePt t="203683" x="2995613" y="1960563"/>
          <p14:tracePt t="203700" x="2971800" y="1985963"/>
          <p14:tracePt t="203716" x="2959100" y="1985963"/>
          <p14:tracePt t="203733" x="2947988" y="1997075"/>
          <p14:tracePt t="203750" x="2935288" y="1997075"/>
          <p14:tracePt t="203767" x="2922588" y="1997075"/>
          <p14:tracePt t="203801" x="2911475" y="1997075"/>
          <p14:tracePt t="203829" x="2898775" y="1997075"/>
          <p14:tracePt t="203835" x="2886075" y="1997075"/>
          <p14:tracePt t="203850" x="2874963" y="1997075"/>
          <p14:tracePt t="203851" x="2862263" y="1997075"/>
          <p14:tracePt t="203866" x="2838450" y="1985963"/>
          <p14:tracePt t="203883" x="2813050" y="1960563"/>
          <p14:tracePt t="203899" x="2776538" y="1912938"/>
          <p14:tracePt t="203916" x="2752725" y="1876425"/>
          <p14:tracePt t="203932" x="2740025" y="1851025"/>
          <p14:tracePt t="203934" x="2740025" y="1827213"/>
          <p14:tracePt t="203949" x="2728913" y="1814513"/>
          <p14:tracePt t="203968" x="2728913" y="1803400"/>
          <p14:tracePt t="203989" x="2728913" y="1778000"/>
          <p14:tracePt t="204052" x="2728913" y="1766888"/>
          <p14:tracePt t="204157" x="2728913" y="1790700"/>
          <p14:tracePt t="204178" x="2740025" y="1790700"/>
          <p14:tracePt t="204185" x="2740025" y="1803400"/>
          <p14:tracePt t="204241" x="2752725" y="1803400"/>
          <p14:tracePt t="204255" x="2752725" y="1814513"/>
          <p14:tracePt t="204290" x="2752725" y="1827213"/>
          <p14:tracePt t="205192" x="2789238" y="1827213"/>
          <p14:tracePt t="205200" x="2825750" y="1827213"/>
          <p14:tracePt t="205206" x="2862263" y="1827213"/>
          <p14:tracePt t="205216" x="2898775" y="1827213"/>
          <p14:tracePt t="205233" x="2935288" y="1839913"/>
          <p14:tracePt t="205250" x="3008313" y="1839913"/>
          <p14:tracePt t="205266" x="3032125" y="1839913"/>
          <p14:tracePt t="205282" x="3044825" y="1839913"/>
          <p14:tracePt t="205284" x="3057525" y="1839913"/>
          <p14:tracePt t="205301" x="3068638" y="1839913"/>
          <p14:tracePt t="205317" x="3081338" y="1839913"/>
          <p14:tracePt t="205334" x="3094038" y="1851025"/>
          <p14:tracePt t="205401" x="3105150" y="1851025"/>
          <p14:tracePt t="205436" x="3117850" y="1851025"/>
          <p14:tracePt t="205507" x="3130550" y="1851025"/>
          <p14:tracePt t="205542" x="3154363" y="1851025"/>
          <p14:tracePt t="205654" x="3154363" y="1863725"/>
          <p14:tracePt t="205814" x="3154363" y="1851025"/>
          <p14:tracePt t="211906" x="3203575" y="1851025"/>
          <p14:tracePt t="211911" x="3263900" y="1851025"/>
          <p14:tracePt t="211918" x="3336925" y="1876425"/>
          <p14:tracePt t="211933" x="3422650" y="1900238"/>
          <p14:tracePt t="211934" x="3471863" y="1912938"/>
          <p14:tracePt t="211951" x="3605213" y="1949450"/>
          <p14:tracePt t="211966" x="3800475" y="2009775"/>
          <p14:tracePt t="211968" x="3897313" y="2022475"/>
          <p14:tracePt t="211983" x="4068763" y="2046288"/>
          <p14:tracePt t="212000" x="4225925" y="2070100"/>
          <p14:tracePt t="212018" x="4408488" y="2082800"/>
          <p14:tracePt t="212034" x="4567238" y="2070100"/>
          <p14:tracePt t="212051" x="4811713" y="2070100"/>
          <p14:tracePt t="212066" x="4932363" y="2058988"/>
          <p14:tracePt t="212083" x="5030788" y="2058988"/>
          <p14:tracePt t="212101" x="5310188" y="2033588"/>
          <p14:tracePt t="212116" x="5541963" y="1985963"/>
          <p14:tracePt t="212133" x="5737225" y="1924050"/>
          <p14:tracePt t="212150" x="5870575" y="1900238"/>
          <p14:tracePt t="212151" x="5956300" y="1876425"/>
          <p14:tracePt t="212166" x="6126163" y="1839913"/>
          <p14:tracePt t="212183" x="6297613" y="1827213"/>
          <p14:tracePt t="212185" x="6381750" y="1814513"/>
          <p14:tracePt t="212199" x="6516688" y="1803400"/>
          <p14:tracePt t="212216" x="6600825" y="1803400"/>
          <p14:tracePt t="212234" x="6710363" y="1803400"/>
          <p14:tracePt t="212250" x="6783388" y="1814513"/>
          <p14:tracePt t="212267" x="6845300" y="1839913"/>
          <p14:tracePt t="212269" x="6858000" y="1839913"/>
          <p14:tracePt t="212283" x="6881813" y="1851025"/>
          <p14:tracePt t="212301" x="6881813" y="1863725"/>
          <p14:tracePt t="212316" x="6905625" y="1887538"/>
          <p14:tracePt t="212318" x="6905625" y="1900238"/>
          <p14:tracePt t="212333" x="6918325" y="1924050"/>
          <p14:tracePt t="212352" x="6942138" y="1924050"/>
          <p14:tracePt t="212366" x="6942138" y="1936750"/>
          <p14:tracePt t="212383" x="6942138" y="1949450"/>
          <p14:tracePt t="212401" x="6942138" y="1960563"/>
          <p14:tracePt t="212422" x="6954838" y="1960563"/>
          <p14:tracePt t="212433" x="6954838" y="1973263"/>
          <p14:tracePt t="212458" x="6967538" y="1973263"/>
          <p14:tracePt t="212466" x="6967538" y="1985963"/>
          <p14:tracePt t="233635" x="6845300" y="2009775"/>
          <p14:tracePt t="233642" x="6673850" y="2046288"/>
          <p14:tracePt t="233651" x="6381750" y="2119313"/>
          <p14:tracePt t="233670" x="5091113" y="2520950"/>
          <p14:tracePt t="233688" x="4032250" y="2898775"/>
          <p14:tracePt t="233702" x="2971800" y="3362325"/>
          <p14:tracePt t="233704" x="2570163" y="3581400"/>
          <p14:tracePt t="233719" x="1876425" y="3860800"/>
          <p14:tracePt t="233733" x="1473200" y="4032250"/>
          <p14:tracePt t="233750" x="1254125" y="4129088"/>
          <p14:tracePt t="233767" x="1071563" y="4227513"/>
          <p14:tracePt t="233768" x="962025" y="4311650"/>
          <p14:tracePt t="233783" x="792163" y="4457700"/>
          <p14:tracePt t="233800" x="620713" y="4640263"/>
          <p14:tracePt t="233802" x="584200" y="4689475"/>
          <p14:tracePt t="233817" x="487363" y="4811713"/>
          <p14:tracePt t="233834" x="450850" y="4884738"/>
          <p14:tracePt t="233851" x="401638" y="5006975"/>
          <p14:tracePt t="233867" x="341313" y="5164138"/>
          <p14:tracePt t="233883" x="292100" y="5348288"/>
          <p14:tracePt t="233900" x="158750" y="5627688"/>
          <p14:tracePt t="233918" x="36513" y="57864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82360E-EC30-B74C-B46A-192C108172E4}"/>
              </a:ext>
            </a:extLst>
          </p:cNvPr>
          <p:cNvSpPr>
            <a:spLocks noGrp="1"/>
          </p:cNvSpPr>
          <p:nvPr>
            <p:ph type="body" sz="quarter" idx="13"/>
          </p:nvPr>
        </p:nvSpPr>
        <p:spPr/>
        <p:txBody>
          <a:bodyPr/>
          <a:lstStyle/>
          <a:p>
            <a:r>
              <a:rPr lang="en-US" b="1" dirty="0"/>
              <a:t>The end</a:t>
            </a:r>
          </a:p>
        </p:txBody>
      </p:sp>
      <p:sp>
        <p:nvSpPr>
          <p:cNvPr id="8" name="TextBox 7">
            <a:extLst>
              <a:ext uri="{FF2B5EF4-FFF2-40B4-BE49-F238E27FC236}">
                <a16:creationId xmlns:a16="http://schemas.microsoft.com/office/drawing/2014/main" id="{0A9EEE01-9131-CF4D-841A-D74858015C05}"/>
              </a:ext>
            </a:extLst>
          </p:cNvPr>
          <p:cNvSpPr txBox="1"/>
          <p:nvPr/>
        </p:nvSpPr>
        <p:spPr>
          <a:xfrm>
            <a:off x="11857220" y="3207895"/>
            <a:ext cx="184731" cy="369332"/>
          </a:xfrm>
          <a:prstGeom prst="rect">
            <a:avLst/>
          </a:prstGeom>
          <a:noFill/>
        </p:spPr>
        <p:txBody>
          <a:bodyPr wrap="none" rtlCol="0">
            <a:spAutoFit/>
          </a:bodyPr>
          <a:lstStyle/>
          <a:p>
            <a:endParaRPr lang="en-US" dirty="0"/>
          </a:p>
        </p:txBody>
      </p:sp>
      <p:pic>
        <p:nvPicPr>
          <p:cNvPr id="15" name="Audio 14">
            <a:hlinkClick r:id="" action="ppaction://media"/>
            <a:extLst>
              <a:ext uri="{FF2B5EF4-FFF2-40B4-BE49-F238E27FC236}">
                <a16:creationId xmlns:a16="http://schemas.microsoft.com/office/drawing/2014/main" id="{A4F7B88C-0A4F-CB21-74E7-FB4ADC2D81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1654477"/>
      </p:ext>
    </p:extLst>
  </p:cSld>
  <p:clrMapOvr>
    <a:masterClrMapping/>
  </p:clrMapOvr>
  <mc:AlternateContent xmlns:mc="http://schemas.openxmlformats.org/markup-compatibility/2006" xmlns:p14="http://schemas.microsoft.com/office/powerpoint/2010/main">
    <mc:Choice Requires="p14">
      <p:transition spd="slow" p14:dur="2000" advTm="19706"/>
    </mc:Choice>
    <mc:Fallback xmlns="">
      <p:transition spd="slow" advTm="19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13B4FBB-2108-456E-8685-AEE0C3B60C3D}"/>
              </a:ext>
            </a:extLst>
          </p:cNvPr>
          <p:cNvSpPr>
            <a:spLocks noGrp="1" noChangeArrowheads="1"/>
          </p:cNvSpPr>
          <p:nvPr>
            <p:ph type="title"/>
          </p:nvPr>
        </p:nvSpPr>
        <p:spPr>
          <a:xfrm>
            <a:off x="538163" y="257175"/>
            <a:ext cx="10515600" cy="781050"/>
          </a:xfrm>
        </p:spPr>
        <p:txBody>
          <a:bodyPr/>
          <a:lstStyle/>
          <a:p>
            <a:endParaRPr lang="en-ZA" altLang="en-US" dirty="0"/>
          </a:p>
        </p:txBody>
      </p:sp>
      <p:pic>
        <p:nvPicPr>
          <p:cNvPr id="11267" name="Content Placeholder 3">
            <a:extLst>
              <a:ext uri="{FF2B5EF4-FFF2-40B4-BE49-F238E27FC236}">
                <a16:creationId xmlns:a16="http://schemas.microsoft.com/office/drawing/2014/main" id="{5CC1711B-F1ED-4132-9B06-7493235827A6}"/>
              </a:ext>
            </a:extLs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a:xfrm>
            <a:off x="2071688" y="1333500"/>
            <a:ext cx="8154987" cy="4432300"/>
          </a:xfrm>
        </p:spPr>
      </p:pic>
      <p:pic>
        <p:nvPicPr>
          <p:cNvPr id="18" name="Audio 17">
            <a:hlinkClick r:id="" action="ppaction://media"/>
            <a:extLst>
              <a:ext uri="{FF2B5EF4-FFF2-40B4-BE49-F238E27FC236}">
                <a16:creationId xmlns:a16="http://schemas.microsoft.com/office/drawing/2014/main" id="{5CF43676-11DE-5785-F98C-D4604D904DE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734"/>
    </mc:Choice>
    <mc:Fallback xmlns="">
      <p:transition spd="slow" advTm="31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7468" x="6564313" y="2374900"/>
          <p14:tracePt t="7474" x="6443663" y="2411413"/>
          <p14:tracePt t="7482" x="6308725" y="2460625"/>
          <p14:tracePt t="7505" x="5810250" y="2570163"/>
          <p14:tracePt t="7529" x="5200650" y="2679700"/>
          <p14:tracePt t="7552" x="4591050" y="2655888"/>
          <p14:tracePt t="7554" x="4397375" y="2655888"/>
          <p14:tracePt t="7575" x="3959225" y="2593975"/>
          <p14:tracePt t="7598" x="3775075" y="2557463"/>
          <p14:tracePt t="7618" x="3665538" y="2533650"/>
          <p14:tracePt t="7640" x="3556000" y="2509838"/>
          <p14:tracePt t="7657" x="3471863" y="2509838"/>
          <p14:tracePt t="7659" x="3435350" y="2509838"/>
          <p14:tracePt t="7679" x="3362325" y="2497138"/>
          <p14:tracePt t="7680" x="3336925" y="2497138"/>
          <p14:tracePt t="7695" x="3313113" y="2484438"/>
          <p14:tracePt t="7715" x="3263900" y="2473325"/>
          <p14:tracePt t="7734" x="3252788" y="2460625"/>
          <p14:tracePt t="7761" x="3240088" y="2460625"/>
          <p14:tracePt t="7775" x="3227388" y="2460625"/>
          <p14:tracePt t="7794" x="3227388" y="2447925"/>
          <p14:tracePt t="7807" x="3214688" y="2447925"/>
          <p14:tracePt t="7823" x="3214688" y="2436813"/>
          <p14:tracePt t="7858" x="3203575" y="2424113"/>
          <p14:tracePt t="7887" x="3190875" y="2424113"/>
          <p14:tracePt t="7908" x="3167063" y="2424113"/>
          <p14:tracePt t="7915" x="3154363" y="2424113"/>
          <p14:tracePt t="7921" x="3141663" y="2424113"/>
          <p14:tracePt t="7936" x="3130550" y="2424113"/>
          <p14:tracePt t="7938" x="3117850" y="2424113"/>
          <p14:tracePt t="7955" x="3081338" y="2424113"/>
          <p14:tracePt t="7973" x="3068638" y="2424113"/>
          <p14:tracePt t="7995" x="3057525" y="2424113"/>
          <p14:tracePt t="8019" x="3044825" y="2424113"/>
          <p14:tracePt t="8048" x="3032125" y="2424113"/>
          <p14:tracePt t="8083" x="3021013" y="2411413"/>
          <p14:tracePt t="8118" x="3021013" y="2400300"/>
          <p14:tracePt t="8146" x="2995613" y="2400300"/>
          <p14:tracePt t="8163" x="2971800" y="2374900"/>
          <p14:tracePt t="8168" x="2971800" y="2363788"/>
          <p14:tracePt t="8181" x="2959100" y="2338388"/>
          <p14:tracePt t="8193" x="2947988" y="2327275"/>
          <p14:tracePt t="8195" x="2911475" y="2290763"/>
          <p14:tracePt t="8206" x="2886075" y="2278063"/>
          <p14:tracePt t="8225" x="2801938" y="2179638"/>
          <p14:tracePt t="8247" x="2716213" y="2082800"/>
          <p14:tracePt t="8270" x="2619375" y="1949450"/>
          <p14:tracePt t="8292" x="2570163" y="1887538"/>
          <p14:tracePt t="8314" x="2484438" y="1814513"/>
          <p14:tracePt t="8316" x="2460625" y="1803400"/>
          <p14:tracePt t="8333" x="2387600" y="1754188"/>
          <p14:tracePt t="8353" x="2278063" y="1730375"/>
          <p14:tracePt t="8373" x="2228850" y="1717675"/>
          <p14:tracePt t="8392" x="2179638" y="1704975"/>
          <p14:tracePt t="8426" x="2168525" y="1704975"/>
          <p14:tracePt t="8447" x="2155825" y="1704975"/>
          <p14:tracePt t="8517" x="2143125" y="1704975"/>
          <p14:tracePt t="8572" x="2132013" y="1704975"/>
          <p14:tracePt t="8657" x="2119313" y="1704975"/>
          <p14:tracePt t="8866" x="2119313" y="1730375"/>
          <p14:tracePt t="8880" x="2119313" y="1741488"/>
          <p14:tracePt t="8902" x="2119313" y="1754188"/>
          <p14:tracePt t="8908" x="2119313" y="1766888"/>
          <p14:tracePt t="8927" x="2119313" y="1803400"/>
          <p14:tracePt t="8947" x="2119313" y="1900238"/>
          <p14:tracePt t="8965" x="2119313" y="1936750"/>
          <p14:tracePt t="8967" x="2119313" y="1960563"/>
          <p14:tracePt t="8982" x="2119313" y="1973263"/>
          <p14:tracePt t="19105" x="2119313" y="1985963"/>
          <p14:tracePt t="19131" x="2082800" y="2033588"/>
          <p14:tracePt t="19138" x="2022475" y="2119313"/>
          <p14:tracePt t="19149" x="1949450" y="2192338"/>
          <p14:tracePt t="19166" x="1851025" y="2374900"/>
          <p14:tracePt t="19168" x="1790700" y="2460625"/>
          <p14:tracePt t="19182" x="1728788" y="2606675"/>
          <p14:tracePt t="19199" x="1655763" y="2728913"/>
          <p14:tracePt t="19200" x="1644650" y="2776538"/>
          <p14:tracePt t="19215" x="1619250" y="2862263"/>
          <p14:tracePt t="19217" x="1608138" y="2924175"/>
          <p14:tracePt t="19232" x="1558925" y="3154363"/>
          <p14:tracePt t="19249" x="1498600" y="3398838"/>
          <p14:tracePt t="19250" x="1485900" y="3495675"/>
          <p14:tracePt t="19265" x="1462088" y="3690938"/>
          <p14:tracePt t="19282" x="1449388" y="3813175"/>
          <p14:tracePt t="19300" x="1449388" y="3910013"/>
          <p14:tracePt t="19315" x="1449388" y="3933825"/>
          <p14:tracePt t="19348" x="1449388" y="3959225"/>
          <p14:tracePt t="19362" x="1449388" y="3970338"/>
          <p14:tracePt t="19375" x="1449388" y="3983038"/>
          <p14:tracePt t="19382" x="1449388" y="4006850"/>
          <p14:tracePt t="19399" x="1462088" y="4019550"/>
          <p14:tracePt t="19417" x="1485900" y="4068763"/>
          <p14:tracePt t="19419" x="1509713" y="4081463"/>
          <p14:tracePt t="19433" x="1522413" y="4092575"/>
          <p14:tracePt t="19435" x="1546225" y="4117975"/>
          <p14:tracePt t="19449" x="1595438" y="4191000"/>
          <p14:tracePt t="19465" x="1668463" y="4214813"/>
          <p14:tracePt t="19481" x="1741488" y="4251325"/>
          <p14:tracePt t="19499" x="1765300" y="4275138"/>
          <p14:tracePt t="19501" x="1790700" y="4287838"/>
          <p14:tracePt t="19515" x="1803400" y="4311650"/>
          <p14:tracePt t="19517" x="1814513" y="4324350"/>
          <p14:tracePt t="19532" x="1863725" y="4360863"/>
          <p14:tracePt t="19549" x="1863725" y="4384675"/>
          <p14:tracePt t="19565" x="1887538" y="4397375"/>
          <p14:tracePt t="19582" x="1887538" y="4410075"/>
          <p14:tracePt t="19599" x="1900238" y="4421188"/>
          <p14:tracePt t="19628" x="1912938" y="4421188"/>
          <p14:tracePt t="19650" x="1924050" y="4421188"/>
          <p14:tracePt t="19663" x="1936750" y="4421188"/>
          <p14:tracePt t="19669" x="1949450" y="4421188"/>
          <p14:tracePt t="19683" x="1960563" y="4410075"/>
          <p14:tracePt t="19699" x="1985963" y="4360863"/>
          <p14:tracePt t="19715" x="2022475" y="4311650"/>
          <p14:tracePt t="19732" x="2033588" y="4264025"/>
          <p14:tracePt t="19733" x="2046288" y="4227513"/>
          <p14:tracePt t="19748" x="2046288" y="4154488"/>
          <p14:tracePt t="19765" x="2046288" y="4056063"/>
          <p14:tracePt t="19767" x="2046288" y="3995738"/>
          <p14:tracePt t="19781" x="2033588" y="3910013"/>
          <p14:tracePt t="19799" x="2033588" y="3836988"/>
          <p14:tracePt t="19815" x="2022475" y="3800475"/>
          <p14:tracePt t="19816" x="2022475" y="3787775"/>
          <p14:tracePt t="19832" x="1997075" y="3776663"/>
          <p14:tracePt t="19851" x="1985963" y="3776663"/>
          <p14:tracePt t="19886" x="1973263" y="3776663"/>
          <p14:tracePt t="19908" x="1960563" y="3776663"/>
          <p14:tracePt t="19928" x="1949450" y="3813175"/>
          <p14:tracePt t="19944" x="1936750" y="3836988"/>
          <p14:tracePt t="19949" x="1924050" y="3873500"/>
          <p14:tracePt t="19965" x="1900238" y="3933825"/>
          <p14:tracePt t="19982" x="1887538" y="3983038"/>
          <p14:tracePt t="19984" x="1876425" y="4019550"/>
          <p14:tracePt t="19998" x="1863725" y="4081463"/>
          <p14:tracePt t="20016" x="1863725" y="4141788"/>
          <p14:tracePt t="20032" x="1851025" y="4165600"/>
          <p14:tracePt t="20049" x="1851025" y="4191000"/>
          <p14:tracePt t="20065" x="1851025" y="4202113"/>
          <p14:tracePt t="20082" x="1851025" y="4227513"/>
          <p14:tracePt t="20098" x="1851025" y="4264025"/>
          <p14:tracePt t="20117" x="1851025" y="4275138"/>
          <p14:tracePt t="20133" x="1851025" y="4287838"/>
          <p14:tracePt t="20159" x="1851025" y="4300538"/>
          <p14:tracePt t="20179" x="1851025" y="4311650"/>
          <p14:tracePt t="20194" x="1851025" y="4324350"/>
          <p14:tracePt t="20228" x="1863725" y="4337050"/>
          <p14:tracePt t="20249" x="1876425" y="4360863"/>
          <p14:tracePt t="20256" x="1887538" y="4373563"/>
          <p14:tracePt t="20265" x="1887538" y="4397375"/>
          <p14:tracePt t="20282" x="1887538" y="4433888"/>
          <p14:tracePt t="20299" x="1887538" y="4457700"/>
          <p14:tracePt t="20319" x="1887538" y="4470400"/>
          <p14:tracePt t="20333" x="1887538" y="4483100"/>
          <p14:tracePt t="20370" x="1900238" y="4483100"/>
          <p14:tracePt t="20397" x="1900238" y="4494213"/>
          <p14:tracePt t="29305" x="1912938" y="4421188"/>
          <p14:tracePt t="29312" x="1924050" y="4300538"/>
          <p14:tracePt t="29318" x="1949450" y="4178300"/>
          <p14:tracePt t="29335" x="1973263" y="4006850"/>
          <p14:tracePt t="29348" x="2009775" y="3873500"/>
          <p14:tracePt t="29365" x="2058988" y="3787775"/>
          <p14:tracePt t="29383" x="2106613" y="3714750"/>
          <p14:tracePt t="29404" x="2119313" y="3654425"/>
          <p14:tracePt t="29406" x="2143125" y="3641725"/>
          <p14:tracePt t="29419" x="2179638" y="3557588"/>
          <p14:tracePt t="29435" x="2205038" y="3484563"/>
          <p14:tracePt t="29451" x="2228850" y="3398838"/>
          <p14:tracePt t="29467" x="2265363" y="3289300"/>
          <p14:tracePt t="29485" x="2289175" y="3227388"/>
          <p14:tracePt t="29500" x="2301875" y="3167063"/>
          <p14:tracePt t="29502" x="2314575" y="3143250"/>
          <p14:tracePt t="29516" x="2325688" y="3044825"/>
          <p14:tracePt t="29532" x="2411413" y="2825750"/>
          <p14:tracePt t="29548" x="2484438" y="2557463"/>
          <p14:tracePt t="29569" x="2619375" y="2070100"/>
          <p14:tracePt t="29584" x="2703513" y="1704975"/>
          <p14:tracePt t="29586" x="2801938" y="1485900"/>
          <p14:tracePt t="29599" x="2959100" y="901700"/>
          <p14:tracePt t="29616" x="3130550" y="3651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327025" y="38100"/>
            <a:ext cx="10515600" cy="954121"/>
          </a:xfrm>
        </p:spPr>
        <p:txBody>
          <a:bodyPr/>
          <a:lstStyle/>
          <a:p>
            <a:r>
              <a:rPr lang="en-US" dirty="0"/>
              <a:t>Level of experience</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517525" y="1529573"/>
            <a:ext cx="7531100" cy="3798854"/>
          </a:xfrm>
        </p:spPr>
        <p:txBody>
          <a:bodyPr/>
          <a:lstStyle/>
          <a:p>
            <a:pPr algn="just"/>
            <a:endParaRPr lang="en-ZA" sz="1800" b="0" i="0" u="none" strike="noStrike" baseline="0" dirty="0">
              <a:solidFill>
                <a:srgbClr val="000000"/>
              </a:solidFill>
              <a:latin typeface="Arial" panose="020B0604020202020204" pitchFamily="34" charset="0"/>
            </a:endParaRPr>
          </a:p>
          <a:p>
            <a:pPr algn="just"/>
            <a:r>
              <a:rPr lang="en-US" sz="1800" b="1" i="0" u="none" strike="noStrike" baseline="0" dirty="0">
                <a:solidFill>
                  <a:srgbClr val="000000"/>
                </a:solidFill>
                <a:latin typeface="Arial" panose="020B0604020202020204" pitchFamily="34" charset="0"/>
              </a:rPr>
              <a:t>Basic experience</a:t>
            </a:r>
            <a:r>
              <a:rPr lang="en-US" sz="1800" b="0" i="0" u="none" strike="noStrike" baseline="0" dirty="0">
                <a:solidFill>
                  <a:srgbClr val="000000"/>
                </a:solidFill>
                <a:latin typeface="Arial" panose="020B0604020202020204" pitchFamily="34" charset="0"/>
              </a:rPr>
              <a:t>: Refers to circumstances where you have had </a:t>
            </a:r>
            <a:r>
              <a:rPr lang="en-US" sz="1800" b="0" i="0" u="sng" strike="noStrike" baseline="0" dirty="0">
                <a:solidFill>
                  <a:srgbClr val="000000"/>
                </a:solidFill>
                <a:latin typeface="Arial" panose="020B0604020202020204" pitchFamily="34" charset="0"/>
              </a:rPr>
              <a:t>limited experience</a:t>
            </a:r>
            <a:r>
              <a:rPr lang="en-US" sz="1800" b="0" i="0" u="none" strike="noStrike" baseline="0" dirty="0">
                <a:solidFill>
                  <a:srgbClr val="000000"/>
                </a:solidFill>
                <a:latin typeface="Arial" panose="020B0604020202020204" pitchFamily="34" charset="0"/>
              </a:rPr>
              <a:t> in a competence area and where your exposure was to the </a:t>
            </a:r>
            <a:r>
              <a:rPr lang="en-US" sz="1800" b="0" i="0" u="sng" strike="noStrike" baseline="0" dirty="0">
                <a:solidFill>
                  <a:srgbClr val="000000"/>
                </a:solidFill>
                <a:latin typeface="Arial" panose="020B0604020202020204" pitchFamily="34" charset="0"/>
              </a:rPr>
              <a:t>basic aspects </a:t>
            </a:r>
            <a:r>
              <a:rPr lang="en-US" sz="1800" b="0" i="0" u="none" strike="noStrike" baseline="0" dirty="0">
                <a:solidFill>
                  <a:srgbClr val="000000"/>
                </a:solidFill>
                <a:latin typeface="Arial" panose="020B0604020202020204" pitchFamily="34" charset="0"/>
              </a:rPr>
              <a:t>of the competence area. </a:t>
            </a:r>
          </a:p>
          <a:p>
            <a:pPr algn="just"/>
            <a:endParaRPr lang="en-ZA" sz="1800" b="0" i="0" u="none" strike="noStrike" baseline="0" dirty="0">
              <a:solidFill>
                <a:srgbClr val="000000"/>
              </a:solidFill>
              <a:latin typeface="Arial" panose="020B0604020202020204" pitchFamily="34" charset="0"/>
            </a:endParaRPr>
          </a:p>
          <a:p>
            <a:pPr algn="just"/>
            <a:r>
              <a:rPr lang="en-US" sz="1800" b="1" i="0" u="none" strike="noStrike" baseline="0" dirty="0">
                <a:solidFill>
                  <a:srgbClr val="000000"/>
                </a:solidFill>
                <a:latin typeface="Arial" panose="020B0604020202020204" pitchFamily="34" charset="0"/>
              </a:rPr>
              <a:t>Intermediate experience</a:t>
            </a:r>
            <a:r>
              <a:rPr lang="en-US" sz="1800" b="0" i="0" u="none" strike="noStrike" baseline="0" dirty="0">
                <a:solidFill>
                  <a:srgbClr val="000000"/>
                </a:solidFill>
                <a:latin typeface="Arial" panose="020B0604020202020204" pitchFamily="34" charset="0"/>
              </a:rPr>
              <a:t>: Refers to circumstances where you have had </a:t>
            </a:r>
            <a:r>
              <a:rPr lang="en-US" sz="1800" b="0" i="0" u="sng" strike="noStrike" baseline="0" dirty="0">
                <a:solidFill>
                  <a:srgbClr val="000000"/>
                </a:solidFill>
                <a:latin typeface="Arial" panose="020B0604020202020204" pitchFamily="34" charset="0"/>
              </a:rPr>
              <a:t>reasonable experience </a:t>
            </a:r>
            <a:r>
              <a:rPr lang="en-US" sz="1800" b="0" i="0" u="none" strike="noStrike" baseline="0" dirty="0">
                <a:solidFill>
                  <a:srgbClr val="000000"/>
                </a:solidFill>
                <a:latin typeface="Arial" panose="020B0604020202020204" pitchFamily="34" charset="0"/>
              </a:rPr>
              <a:t>in a competence area and where your exposure was to the </a:t>
            </a:r>
            <a:r>
              <a:rPr lang="en-US" sz="1800" b="0" i="0" u="sng" strike="noStrike" baseline="0" dirty="0">
                <a:solidFill>
                  <a:srgbClr val="000000"/>
                </a:solidFill>
                <a:latin typeface="Arial" panose="020B0604020202020204" pitchFamily="34" charset="0"/>
              </a:rPr>
              <a:t>standard, routine aspects </a:t>
            </a:r>
            <a:r>
              <a:rPr lang="en-US" sz="1800" b="0" i="0" u="none" strike="noStrike" baseline="0" dirty="0">
                <a:solidFill>
                  <a:srgbClr val="000000"/>
                </a:solidFill>
                <a:latin typeface="Arial" panose="020B0604020202020204" pitchFamily="34" charset="0"/>
              </a:rPr>
              <a:t>of the competence area. </a:t>
            </a:r>
          </a:p>
          <a:p>
            <a:pPr algn="just"/>
            <a:endParaRPr lang="en-ZA" sz="1800" b="0" i="0" u="none" strike="noStrike" baseline="0" dirty="0">
              <a:solidFill>
                <a:srgbClr val="000000"/>
              </a:solidFill>
              <a:latin typeface="Arial" panose="020B0604020202020204" pitchFamily="34" charset="0"/>
            </a:endParaRPr>
          </a:p>
          <a:p>
            <a:pPr algn="just"/>
            <a:r>
              <a:rPr lang="en-US" sz="1800" b="1" i="0" u="none" strike="noStrike" baseline="0" dirty="0">
                <a:solidFill>
                  <a:srgbClr val="000000"/>
                </a:solidFill>
                <a:latin typeface="Arial" panose="020B0604020202020204" pitchFamily="34" charset="0"/>
              </a:rPr>
              <a:t>Advanced experience</a:t>
            </a:r>
            <a:r>
              <a:rPr lang="en-US" sz="1800" b="0" i="0" u="none" strike="noStrike" baseline="0" dirty="0">
                <a:solidFill>
                  <a:srgbClr val="000000"/>
                </a:solidFill>
                <a:latin typeface="Arial" panose="020B0604020202020204" pitchFamily="34" charset="0"/>
              </a:rPr>
              <a:t>: Refers to circumstances where you have had </a:t>
            </a:r>
            <a:r>
              <a:rPr lang="en-US" sz="1800" b="0" i="0" u="sng" strike="noStrike" baseline="0" dirty="0">
                <a:solidFill>
                  <a:srgbClr val="000000"/>
                </a:solidFill>
                <a:latin typeface="Arial" panose="020B0604020202020204" pitchFamily="34" charset="0"/>
              </a:rPr>
              <a:t>extensive experience</a:t>
            </a:r>
            <a:r>
              <a:rPr lang="en-US" sz="1800" b="0" i="0" u="none" strike="noStrike" baseline="0" dirty="0">
                <a:solidFill>
                  <a:srgbClr val="000000"/>
                </a:solidFill>
                <a:latin typeface="Arial" panose="020B0604020202020204" pitchFamily="34" charset="0"/>
              </a:rPr>
              <a:t> in a competence area and where your exposure was to the </a:t>
            </a:r>
            <a:r>
              <a:rPr lang="en-US" sz="1800" b="0" i="0" u="sng" strike="noStrike" baseline="0" dirty="0">
                <a:solidFill>
                  <a:srgbClr val="000000"/>
                </a:solidFill>
                <a:latin typeface="Arial" panose="020B0604020202020204" pitchFamily="34" charset="0"/>
              </a:rPr>
              <a:t>unusual or exceptional aspects</a:t>
            </a:r>
            <a:r>
              <a:rPr lang="en-US" sz="1800" b="0" i="0" u="none" strike="noStrike" baseline="0" dirty="0">
                <a:solidFill>
                  <a:srgbClr val="000000"/>
                </a:solidFill>
                <a:latin typeface="Arial" panose="020B0604020202020204" pitchFamily="34" charset="0"/>
              </a:rPr>
              <a:t> of the competence area. </a:t>
            </a:r>
          </a:p>
          <a:p>
            <a:pPr algn="just"/>
            <a:endParaRPr lang="en-US" sz="1800" b="0" i="0" u="none" strike="noStrike" baseline="0" dirty="0">
              <a:solidFill>
                <a:srgbClr val="000000"/>
              </a:solidFill>
              <a:latin typeface="Arial" panose="020B0604020202020204" pitchFamily="34" charset="0"/>
            </a:endParaRPr>
          </a:p>
        </p:txBody>
      </p:sp>
      <p:sp>
        <p:nvSpPr>
          <p:cNvPr id="4" name="Right Brace 3">
            <a:extLst>
              <a:ext uri="{FF2B5EF4-FFF2-40B4-BE49-F238E27FC236}">
                <a16:creationId xmlns:a16="http://schemas.microsoft.com/office/drawing/2014/main" id="{6F7A1239-172D-4739-865D-772C891D6976}"/>
              </a:ext>
            </a:extLst>
          </p:cNvPr>
          <p:cNvSpPr/>
          <p:nvPr/>
        </p:nvSpPr>
        <p:spPr>
          <a:xfrm>
            <a:off x="8283511" y="1895474"/>
            <a:ext cx="374523" cy="19431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6" name="TextBox 5">
            <a:extLst>
              <a:ext uri="{FF2B5EF4-FFF2-40B4-BE49-F238E27FC236}">
                <a16:creationId xmlns:a16="http://schemas.microsoft.com/office/drawing/2014/main" id="{454A5159-6572-483B-B241-8708B7A751B1}"/>
              </a:ext>
            </a:extLst>
          </p:cNvPr>
          <p:cNvSpPr txBox="1"/>
          <p:nvPr/>
        </p:nvSpPr>
        <p:spPr>
          <a:xfrm>
            <a:off x="9600405" y="2309633"/>
            <a:ext cx="2150269" cy="677108"/>
          </a:xfrm>
          <a:prstGeom prst="rect">
            <a:avLst/>
          </a:prstGeom>
          <a:noFill/>
        </p:spPr>
        <p:txBody>
          <a:bodyPr wrap="square">
            <a:spAutoFit/>
          </a:bodyPr>
          <a:lstStyle/>
          <a:p>
            <a:pPr algn="l"/>
            <a:endParaRPr lang="en-ZA" sz="20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Residual Tasks</a:t>
            </a:r>
            <a:endParaRPr lang="en-US" sz="1800" b="0" i="0" u="none" strike="noStrike" baseline="0" dirty="0">
              <a:solidFill>
                <a:srgbClr val="000000"/>
              </a:solidFill>
              <a:latin typeface="Arial" panose="020B0604020202020204" pitchFamily="34" charset="0"/>
            </a:endParaRPr>
          </a:p>
        </p:txBody>
      </p:sp>
      <p:sp>
        <p:nvSpPr>
          <p:cNvPr id="7" name="Right Brace 6">
            <a:extLst>
              <a:ext uri="{FF2B5EF4-FFF2-40B4-BE49-F238E27FC236}">
                <a16:creationId xmlns:a16="http://schemas.microsoft.com/office/drawing/2014/main" id="{4535039B-C161-4629-938A-F3A6035EDA27}"/>
              </a:ext>
            </a:extLst>
          </p:cNvPr>
          <p:cNvSpPr/>
          <p:nvPr/>
        </p:nvSpPr>
        <p:spPr>
          <a:xfrm>
            <a:off x="8283511" y="4295775"/>
            <a:ext cx="339661" cy="9541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8" name="TextBox 7">
            <a:extLst>
              <a:ext uri="{FF2B5EF4-FFF2-40B4-BE49-F238E27FC236}">
                <a16:creationId xmlns:a16="http://schemas.microsoft.com/office/drawing/2014/main" id="{AA499A20-BC45-4262-A5A0-C31A1555D771}"/>
              </a:ext>
            </a:extLst>
          </p:cNvPr>
          <p:cNvSpPr txBox="1"/>
          <p:nvPr/>
        </p:nvSpPr>
        <p:spPr>
          <a:xfrm>
            <a:off x="9600406" y="4109226"/>
            <a:ext cx="2150269" cy="954107"/>
          </a:xfrm>
          <a:prstGeom prst="rect">
            <a:avLst/>
          </a:prstGeom>
          <a:noFill/>
        </p:spPr>
        <p:txBody>
          <a:bodyPr wrap="square">
            <a:spAutoFit/>
          </a:bodyPr>
          <a:lstStyle/>
          <a:p>
            <a:pPr algn="l"/>
            <a:endParaRPr lang="en-ZA" sz="2000" b="0" i="0" u="none" strike="noStrike" baseline="0" dirty="0">
              <a:solidFill>
                <a:srgbClr val="000000"/>
              </a:solidFill>
              <a:latin typeface="Arial" panose="020B0604020202020204" pitchFamily="34" charset="0"/>
            </a:endParaRPr>
          </a:p>
          <a:p>
            <a:r>
              <a:rPr lang="en-US" b="1" dirty="0">
                <a:solidFill>
                  <a:srgbClr val="000000"/>
                </a:solidFill>
                <a:latin typeface="Arial" panose="020B0604020202020204" pitchFamily="34" charset="0"/>
              </a:rPr>
              <a:t>Compulsory &amp; Elective</a:t>
            </a:r>
            <a:r>
              <a:rPr lang="en-US" sz="1800" b="1" i="0" u="none" strike="noStrike" baseline="0" dirty="0">
                <a:solidFill>
                  <a:srgbClr val="000000"/>
                </a:solidFill>
                <a:latin typeface="Arial" panose="020B0604020202020204" pitchFamily="34" charset="0"/>
              </a:rPr>
              <a:t> Tasks</a:t>
            </a:r>
            <a:endParaRPr lang="en-US" sz="1800" b="0" i="0" u="none" strike="noStrike" baseline="0" dirty="0">
              <a:solidFill>
                <a:srgbClr val="000000"/>
              </a:solidFill>
              <a:latin typeface="Arial" panose="020B0604020202020204" pitchFamily="34" charset="0"/>
            </a:endParaRPr>
          </a:p>
        </p:txBody>
      </p:sp>
      <p:pic>
        <p:nvPicPr>
          <p:cNvPr id="33" name="Audio 32">
            <a:hlinkClick r:id="" action="ppaction://media"/>
            <a:extLst>
              <a:ext uri="{FF2B5EF4-FFF2-40B4-BE49-F238E27FC236}">
                <a16:creationId xmlns:a16="http://schemas.microsoft.com/office/drawing/2014/main" id="{C8782AE8-384B-15AD-8C2B-572FEF9537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0389791"/>
      </p:ext>
    </p:extLst>
  </p:cSld>
  <p:clrMapOvr>
    <a:masterClrMapping/>
  </p:clrMapOvr>
  <mc:AlternateContent xmlns:mc="http://schemas.openxmlformats.org/markup-compatibility/2006" xmlns:p14="http://schemas.microsoft.com/office/powerpoint/2010/main">
    <mc:Choice Requires="p14">
      <p:transition spd="slow" p14:dur="2000" advTm="43191"/>
    </mc:Choice>
    <mc:Fallback xmlns="">
      <p:transition spd="slow" advTm="4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extLst>
    <p:ext uri="{3A86A75C-4F4B-4683-9AE1-C65F6400EC91}">
      <p14:laserTraceLst xmlns:p14="http://schemas.microsoft.com/office/powerpoint/2010/main">
        <p14:tracePtLst>
          <p14:tracePt t="39104" x="8159750" y="169863"/>
          <p14:tracePt t="39113" x="8159750" y="182563"/>
          <p14:tracePt t="39118" x="8159750" y="195263"/>
          <p14:tracePt t="39129" x="8148638" y="195263"/>
          <p14:tracePt t="39146" x="8148638" y="219075"/>
          <p14:tracePt t="39167" x="8148638" y="242888"/>
          <p14:tracePt t="39181" x="8148638" y="255588"/>
          <p14:tracePt t="39230" x="8148638" y="268288"/>
          <p14:tracePt t="39265" x="8148638" y="279400"/>
          <p14:tracePt t="39306" x="8135938" y="292100"/>
          <p14:tracePt t="39342" x="8135938" y="304800"/>
          <p14:tracePt t="39377" x="8135938" y="317500"/>
          <p14:tracePt t="39412" x="8135938" y="328613"/>
          <p14:tracePt t="39447" x="8135938" y="341313"/>
          <p14:tracePt t="39519" x="8135938" y="354013"/>
          <p14:tracePt t="39552" x="8135938" y="365125"/>
          <p14:tracePt t="41426" x="8099425" y="341313"/>
          <p14:tracePt t="41433" x="8086725" y="317500"/>
          <p14:tracePt t="41446" x="8039100" y="242888"/>
          <p14:tracePt t="41448" x="7977188" y="16986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441325" y="190500"/>
            <a:ext cx="10515600" cy="954121"/>
          </a:xfrm>
        </p:spPr>
        <p:txBody>
          <a:bodyPr/>
          <a:lstStyle/>
          <a:p>
            <a:r>
              <a:rPr lang="en-US" dirty="0"/>
              <a:t>Evidence</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5" y="1820897"/>
            <a:ext cx="10515600" cy="3798854"/>
          </a:xfrm>
        </p:spPr>
        <p:txBody>
          <a:bodyPr/>
          <a:lstStyle/>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More than </a:t>
            </a:r>
            <a:r>
              <a:rPr lang="en-US" sz="1800" b="1" i="0" u="none" strike="noStrike" baseline="0" dirty="0">
                <a:solidFill>
                  <a:srgbClr val="4470C4"/>
                </a:solidFill>
                <a:latin typeface="Arial" panose="020B0604020202020204" pitchFamily="34" charset="0"/>
              </a:rPr>
              <a:t>two (2) per outcome</a:t>
            </a:r>
            <a:r>
              <a:rPr lang="en-US" sz="1800" b="0" i="0" u="none" strike="noStrike" baseline="0" dirty="0">
                <a:solidFill>
                  <a:srgbClr val="4470C4"/>
                </a:solidFill>
                <a:latin typeface="Arial" panose="020B0604020202020204" pitchFamily="34" charset="0"/>
              </a:rPr>
              <a:t> </a:t>
            </a:r>
          </a:p>
          <a:p>
            <a:pPr marL="285750" indent="-285750" algn="just">
              <a:buFont typeface="Arial" panose="020B0604020202020204" pitchFamily="34" charset="0"/>
              <a:buChar char="•"/>
            </a:pPr>
            <a:r>
              <a:rPr lang="en-US" sz="1800" dirty="0">
                <a:solidFill>
                  <a:srgbClr val="4470C4"/>
                </a:solidFill>
              </a:rPr>
              <a:t>Y</a:t>
            </a:r>
            <a:r>
              <a:rPr lang="en-US" sz="1800" b="0" i="0" u="none" strike="noStrike" baseline="0" dirty="0">
                <a:solidFill>
                  <a:srgbClr val="4470C4"/>
                </a:solidFill>
                <a:latin typeface="Arial" panose="020B0604020202020204" pitchFamily="34" charset="0"/>
              </a:rPr>
              <a:t>ou must describe not only </a:t>
            </a:r>
            <a:r>
              <a:rPr lang="en-US" sz="1800" b="1" i="0" u="none" strike="noStrike" baseline="0" dirty="0">
                <a:solidFill>
                  <a:srgbClr val="4470C4"/>
                </a:solidFill>
                <a:latin typeface="Arial" panose="020B0604020202020204" pitchFamily="34" charset="0"/>
              </a:rPr>
              <a:t>WHAT (task/event/person) </a:t>
            </a:r>
            <a:r>
              <a:rPr lang="en-US" sz="1800" b="0" i="0" u="none" strike="noStrike" baseline="0" dirty="0">
                <a:solidFill>
                  <a:srgbClr val="4470C4"/>
                </a:solidFill>
                <a:latin typeface="Arial" panose="020B0604020202020204" pitchFamily="34" charset="0"/>
              </a:rPr>
              <a:t>you did, but also </a:t>
            </a:r>
            <a:r>
              <a:rPr lang="en-US" sz="1800" b="1" i="0" u="none" strike="noStrike" baseline="0" dirty="0">
                <a:solidFill>
                  <a:srgbClr val="4470C4"/>
                </a:solidFill>
                <a:latin typeface="Arial" panose="020B0604020202020204" pitchFamily="34" charset="0"/>
              </a:rPr>
              <a:t>HOW (VERB – discuss/enquire/re-calculate/observe/re-perform/etc.) </a:t>
            </a:r>
            <a:r>
              <a:rPr lang="en-US" sz="1800" b="0" i="0" u="none" strike="noStrike" baseline="0" dirty="0">
                <a:solidFill>
                  <a:srgbClr val="4470C4"/>
                </a:solidFill>
                <a:latin typeface="Arial" panose="020B0604020202020204" pitchFamily="34" charset="0"/>
              </a:rPr>
              <a:t>you did it. </a:t>
            </a:r>
            <a:endParaRPr lang="en-US" sz="1800" b="0" i="0" u="none" strike="noStrike" baseline="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It is essential that you provide sufficient information against </a:t>
            </a:r>
            <a:r>
              <a:rPr lang="en-US" sz="1800" b="1" i="0" u="none" strike="noStrike" baseline="0" dirty="0">
                <a:solidFill>
                  <a:srgbClr val="4470C4"/>
                </a:solidFill>
                <a:latin typeface="Arial" panose="020B0604020202020204" pitchFamily="34" charset="0"/>
              </a:rPr>
              <a:t>EACH </a:t>
            </a:r>
            <a:r>
              <a:rPr lang="en-US" sz="1800" b="0" i="0" u="none" strike="noStrike" baseline="0" dirty="0">
                <a:solidFill>
                  <a:srgbClr val="4470C4"/>
                </a:solidFill>
                <a:latin typeface="Arial" panose="020B0604020202020204" pitchFamily="34" charset="0"/>
              </a:rPr>
              <a:t>task listed in a competency </a:t>
            </a:r>
            <a:endParaRPr lang="en-US" sz="1800" b="0" i="0" u="none" strike="noStrike" baseline="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Link your </a:t>
            </a:r>
            <a:r>
              <a:rPr lang="en-US" sz="1800" b="1" i="0" u="none" strike="noStrike" baseline="0" dirty="0">
                <a:solidFill>
                  <a:srgbClr val="4470C4"/>
                </a:solidFill>
                <a:latin typeface="Arial" panose="020B0604020202020204" pitchFamily="34" charset="0"/>
              </a:rPr>
              <a:t>WHAT </a:t>
            </a:r>
            <a:r>
              <a:rPr lang="en-US" sz="1800" b="0" i="0" u="none" strike="noStrike" baseline="0" dirty="0">
                <a:solidFill>
                  <a:srgbClr val="4470C4"/>
                </a:solidFill>
                <a:latin typeface="Arial" panose="020B0604020202020204" pitchFamily="34" charset="0"/>
              </a:rPr>
              <a:t>and </a:t>
            </a:r>
            <a:r>
              <a:rPr lang="en-US" sz="1800" b="1" i="0" u="none" strike="noStrike" baseline="0" dirty="0">
                <a:solidFill>
                  <a:srgbClr val="4470C4"/>
                </a:solidFill>
                <a:latin typeface="Arial" panose="020B0604020202020204" pitchFamily="34" charset="0"/>
              </a:rPr>
              <a:t>HOW </a:t>
            </a:r>
            <a:r>
              <a:rPr lang="en-US" sz="1800" b="0" i="0" u="none" strike="noStrike" baseline="0" dirty="0">
                <a:solidFill>
                  <a:srgbClr val="4470C4"/>
                </a:solidFill>
                <a:latin typeface="Arial" panose="020B0604020202020204" pitchFamily="34" charset="0"/>
              </a:rPr>
              <a:t>to a physical incident/event you encountered during your working experience.</a:t>
            </a:r>
          </a:p>
          <a:p>
            <a:pPr marL="285750" indent="-285750" algn="just">
              <a:buFont typeface="Arial" panose="020B0604020202020204" pitchFamily="34" charset="0"/>
              <a:buChar char="•"/>
            </a:pPr>
            <a:r>
              <a:rPr lang="en-US" sz="1800" b="1" i="0" u="none" strike="noStrike" baseline="0" dirty="0">
                <a:solidFill>
                  <a:srgbClr val="4470C4"/>
                </a:solidFill>
                <a:latin typeface="Arial" panose="020B0604020202020204" pitchFamily="34" charset="0"/>
              </a:rPr>
              <a:t>List in a STEP-BY-STEP bulleted or numbered list the activities you performed that enabled you to achieve each competency. </a:t>
            </a:r>
            <a:endParaRPr lang="en-US" sz="1800" b="0" i="0" u="none" strike="noStrike" baseline="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Avoid simply </a:t>
            </a:r>
            <a:r>
              <a:rPr lang="en-US" sz="1800" b="1" i="0" u="none" strike="noStrike" baseline="0" dirty="0">
                <a:solidFill>
                  <a:srgbClr val="4470C4"/>
                </a:solidFill>
                <a:latin typeface="Arial" panose="020B0604020202020204" pitchFamily="34" charset="0"/>
              </a:rPr>
              <a:t>re-writing the task or rephrasing </a:t>
            </a:r>
            <a:r>
              <a:rPr lang="en-US" sz="1800" b="0" i="0" u="none" strike="noStrike" baseline="0" dirty="0">
                <a:solidFill>
                  <a:srgbClr val="4470C4"/>
                </a:solidFill>
                <a:latin typeface="Arial" panose="020B0604020202020204" pitchFamily="34" charset="0"/>
              </a:rPr>
              <a:t>it and then stating that you have developed it. </a:t>
            </a:r>
          </a:p>
          <a:p>
            <a:pPr marL="285750" indent="-285750" algn="just">
              <a:buFont typeface="Arial" panose="020B0604020202020204" pitchFamily="34" charset="0"/>
              <a:buChar char="•"/>
            </a:pPr>
            <a:r>
              <a:rPr lang="en-US" sz="1800" b="1" dirty="0">
                <a:solidFill>
                  <a:srgbClr val="4470C4"/>
                </a:solidFill>
              </a:rPr>
              <a:t>Positive evidence </a:t>
            </a:r>
            <a:r>
              <a:rPr lang="en-US" sz="1800" dirty="0">
                <a:solidFill>
                  <a:srgbClr val="4470C4"/>
                </a:solidFill>
              </a:rPr>
              <a:t>– what you actually did, and not what you did not do or what you would have done.</a:t>
            </a:r>
            <a:r>
              <a:rPr lang="en-US" sz="1800" b="0" i="0" u="none" strike="noStrike" baseline="0" dirty="0">
                <a:solidFill>
                  <a:srgbClr val="4470C4"/>
                </a:solidFill>
                <a:latin typeface="Arial" panose="020B0604020202020204" pitchFamily="34" charset="0"/>
              </a:rPr>
              <a:t> </a:t>
            </a:r>
            <a:endParaRPr lang="en-ZA" sz="1800" i="1" dirty="0">
              <a:latin typeface="Arial Narrow" panose="020B0606020202030204" pitchFamily="34" charset="0"/>
              <a:ea typeface="Times New Roman" panose="02020603050405020304" pitchFamily="18" charset="0"/>
            </a:endParaRPr>
          </a:p>
          <a:p>
            <a:pPr algn="just"/>
            <a:endParaRPr lang="en-US" sz="1800" b="0" i="0" u="none" strike="noStrike" baseline="0" dirty="0">
              <a:solidFill>
                <a:srgbClr val="000000"/>
              </a:solidFill>
              <a:latin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C3920949-372C-5571-A036-48AFF065F9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5040688"/>
      </p:ext>
    </p:extLst>
  </p:cSld>
  <p:clrMapOvr>
    <a:masterClrMapping/>
  </p:clrMapOvr>
  <mc:AlternateContent xmlns:mc="http://schemas.openxmlformats.org/markup-compatibility/2006" xmlns:p14="http://schemas.microsoft.com/office/powerpoint/2010/main">
    <mc:Choice Requires="p14">
      <p:transition spd="slow" p14:dur="2000" advTm="183822"/>
    </mc:Choice>
    <mc:Fallback xmlns="">
      <p:transition spd="slow" advTm="18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441325" y="190500"/>
            <a:ext cx="10515600" cy="954121"/>
          </a:xfrm>
        </p:spPr>
        <p:txBody>
          <a:bodyPr/>
          <a:lstStyle/>
          <a:p>
            <a:r>
              <a:rPr lang="en-US" dirty="0"/>
              <a:t>Assessor observations</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4" y="1249397"/>
            <a:ext cx="11160125" cy="3798854"/>
          </a:xfrm>
        </p:spPr>
        <p:txBody>
          <a:bodyPr/>
          <a:lstStyle/>
          <a:p>
            <a:pPr algn="just"/>
            <a:r>
              <a:rPr lang="en-US" sz="1800" b="1" u="sng" dirty="0">
                <a:solidFill>
                  <a:srgbClr val="4470C4"/>
                </a:solidFill>
              </a:rPr>
              <a:t>Common p</a:t>
            </a:r>
            <a:r>
              <a:rPr lang="en-US" sz="1800" b="1" i="0" u="sng" strike="noStrike" baseline="0" dirty="0">
                <a:solidFill>
                  <a:srgbClr val="4470C4"/>
                </a:solidFill>
                <a:latin typeface="Arial" panose="020B0604020202020204" pitchFamily="34" charset="0"/>
              </a:rPr>
              <a:t>itfalls:</a:t>
            </a:r>
          </a:p>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Long-winded, round-about explanations that do not enable the evaluators to determine whether you have achieved the competency (</a:t>
            </a:r>
            <a:r>
              <a:rPr lang="en-US" sz="1800" b="0" i="0" u="sng" strike="noStrike" baseline="0" dirty="0">
                <a:solidFill>
                  <a:srgbClr val="4470C4"/>
                </a:solidFill>
                <a:latin typeface="Arial" panose="020B0604020202020204" pitchFamily="34" charset="0"/>
              </a:rPr>
              <a:t>Sufficiency</a:t>
            </a:r>
            <a:r>
              <a:rPr lang="en-US" sz="1800" b="0" i="0" u="none" strike="noStrike" baseline="0" dirty="0">
                <a:solidFill>
                  <a:srgbClr val="4470C4"/>
                </a:solidFill>
                <a:latin typeface="Arial" panose="020B0604020202020204" pitchFamily="34" charset="0"/>
              </a:rPr>
              <a:t> vs </a:t>
            </a:r>
            <a:r>
              <a:rPr lang="en-US" sz="1800" b="0" i="0" u="sng" strike="noStrike" baseline="0" dirty="0">
                <a:solidFill>
                  <a:srgbClr val="4470C4"/>
                </a:solidFill>
                <a:latin typeface="Arial" panose="020B0604020202020204" pitchFamily="34" charset="0"/>
              </a:rPr>
              <a:t>Quantity</a:t>
            </a:r>
            <a:r>
              <a:rPr lang="en-US" sz="1800" b="0" i="0" u="none" strike="noStrike" baseline="0" dirty="0">
                <a:solidFill>
                  <a:srgbClr val="4470C4"/>
                </a:solidFill>
                <a:latin typeface="Arial" panose="020B0604020202020204" pitchFamily="34" charset="0"/>
              </a:rPr>
              <a:t> of evidence)</a:t>
            </a:r>
          </a:p>
          <a:p>
            <a:pPr marL="285750" indent="-285750" algn="just">
              <a:buFont typeface="Arial" panose="020B0604020202020204" pitchFamily="34" charset="0"/>
              <a:buChar char="•"/>
            </a:pPr>
            <a:r>
              <a:rPr lang="en-US" sz="1800" dirty="0">
                <a:solidFill>
                  <a:srgbClr val="4470C4"/>
                </a:solidFill>
              </a:rPr>
              <a:t>C</a:t>
            </a:r>
            <a:r>
              <a:rPr lang="en-US" sz="1800" b="0" i="0" u="none" strike="noStrike" baseline="0" dirty="0">
                <a:solidFill>
                  <a:srgbClr val="4470C4"/>
                </a:solidFill>
                <a:latin typeface="Arial" panose="020B0604020202020204" pitchFamily="34" charset="0"/>
              </a:rPr>
              <a:t>opy and paste the same response to different tasks. </a:t>
            </a:r>
            <a:endParaRPr lang="en-US" sz="1800" b="0" i="0" u="none" strike="noStrike" baseline="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Repeat or explain the task, rather than explaining how you performed the task or how you interpreted the performance of the task.</a:t>
            </a:r>
          </a:p>
          <a:p>
            <a:pPr marL="285750" indent="-285750" algn="just">
              <a:buFont typeface="Arial" panose="020B0604020202020204" pitchFamily="34" charset="0"/>
              <a:buChar char="•"/>
            </a:pPr>
            <a:r>
              <a:rPr lang="en-US" sz="1800" b="1" dirty="0">
                <a:solidFill>
                  <a:srgbClr val="4470C4"/>
                </a:solidFill>
              </a:rPr>
              <a:t>P</a:t>
            </a:r>
            <a:r>
              <a:rPr lang="en-US" sz="1800" b="1" i="0" u="none" strike="noStrike" baseline="0" dirty="0">
                <a:solidFill>
                  <a:srgbClr val="4470C4"/>
                </a:solidFill>
                <a:latin typeface="Arial" panose="020B0604020202020204" pitchFamily="34" charset="0"/>
              </a:rPr>
              <a:t>rovide theoretical responses (or extracts from published material), without explaining the practical application of the theory as related to your work experience.</a:t>
            </a:r>
          </a:p>
          <a:p>
            <a:pPr marL="285750" indent="-285750">
              <a:buFont typeface="Arial" panose="020B0604020202020204" pitchFamily="34" charset="0"/>
              <a:buChar char="•"/>
            </a:pPr>
            <a:r>
              <a:rPr lang="en-US" sz="1800" b="1" dirty="0">
                <a:solidFill>
                  <a:srgbClr val="4470C4"/>
                </a:solidFill>
              </a:rPr>
              <a:t>P</a:t>
            </a:r>
            <a:r>
              <a:rPr lang="en-US" sz="1800" b="1" i="0" u="none" strike="noStrike" baseline="0" dirty="0">
                <a:solidFill>
                  <a:srgbClr val="4470C4"/>
                </a:solidFill>
                <a:latin typeface="Arial" panose="020B0604020202020204" pitchFamily="34" charset="0"/>
              </a:rPr>
              <a:t>rovide information on WHAT you did in respect of the task without explaining HOW you did it</a:t>
            </a:r>
            <a:r>
              <a:rPr lang="en-US" sz="1800" b="0" i="0" u="none" strike="noStrike" baseline="0" dirty="0">
                <a:solidFill>
                  <a:srgbClr val="4470C4"/>
                </a:solidFill>
                <a:latin typeface="Arial" panose="020B0604020202020204" pitchFamily="34" charset="0"/>
              </a:rPr>
              <a:t>. </a:t>
            </a:r>
            <a:endParaRPr lang="en-US" sz="1800" b="1" i="0" u="none" strike="noStrike" baseline="0" dirty="0">
              <a:solidFill>
                <a:srgbClr val="4470C4"/>
              </a:solidFill>
              <a:latin typeface="Arial" panose="020B0604020202020204" pitchFamily="34" charset="0"/>
            </a:endParaRPr>
          </a:p>
          <a:p>
            <a:pPr marL="285750" indent="-285750" algn="just">
              <a:buFont typeface="Arial" panose="020B0604020202020204" pitchFamily="34" charset="0"/>
              <a:buChar char="•"/>
            </a:pPr>
            <a:r>
              <a:rPr lang="en-US" sz="1800" dirty="0">
                <a:solidFill>
                  <a:srgbClr val="4470C4"/>
                </a:solidFill>
              </a:rPr>
              <a:t>“</a:t>
            </a:r>
            <a:r>
              <a:rPr lang="en-US" sz="1800" b="1" i="1" dirty="0">
                <a:solidFill>
                  <a:srgbClr val="4470C4"/>
                </a:solidFill>
              </a:rPr>
              <a:t>I always</a:t>
            </a:r>
            <a:r>
              <a:rPr lang="en-US" sz="1800" dirty="0">
                <a:solidFill>
                  <a:srgbClr val="4470C4"/>
                </a:solidFill>
              </a:rPr>
              <a:t>…” or similar statements</a:t>
            </a:r>
          </a:p>
          <a:p>
            <a:pPr marL="285750" indent="-285750" algn="just">
              <a:buFont typeface="Arial" panose="020B0604020202020204" pitchFamily="34" charset="0"/>
              <a:buChar char="•"/>
            </a:pPr>
            <a:r>
              <a:rPr lang="en-US" sz="1800" dirty="0">
                <a:solidFill>
                  <a:srgbClr val="4470C4"/>
                </a:solidFill>
              </a:rPr>
              <a:t>“</a:t>
            </a:r>
            <a:r>
              <a:rPr lang="en-US" sz="1800" b="1" i="1" dirty="0">
                <a:solidFill>
                  <a:srgbClr val="4470C4"/>
                </a:solidFill>
              </a:rPr>
              <a:t>We</a:t>
            </a:r>
            <a:r>
              <a:rPr lang="en-US" sz="1800" dirty="0">
                <a:solidFill>
                  <a:srgbClr val="4470C4"/>
                </a:solidFill>
              </a:rPr>
              <a:t>…” or similar statements</a:t>
            </a:r>
          </a:p>
          <a:p>
            <a:pPr marL="285750" indent="-285750" algn="just">
              <a:buFont typeface="Arial" panose="020B0604020202020204" pitchFamily="34" charset="0"/>
              <a:buChar char="•"/>
            </a:pPr>
            <a:r>
              <a:rPr lang="en-US" sz="1800" i="0" u="none" strike="noStrike" baseline="0" dirty="0">
                <a:solidFill>
                  <a:srgbClr val="4470C4"/>
                </a:solidFill>
                <a:latin typeface="Arial" panose="020B0604020202020204" pitchFamily="34" charset="0"/>
              </a:rPr>
              <a:t>“</a:t>
            </a:r>
            <a:r>
              <a:rPr lang="en-US" sz="1800" b="1" i="1" u="none" strike="noStrike" baseline="0" dirty="0">
                <a:solidFill>
                  <a:srgbClr val="4470C4"/>
                </a:solidFill>
                <a:latin typeface="Arial" panose="020B0604020202020204" pitchFamily="34" charset="0"/>
              </a:rPr>
              <a:t>As you can see from my previous experience</a:t>
            </a:r>
            <a:r>
              <a:rPr lang="en-US" sz="1800" i="0" u="none" strike="noStrike" baseline="0" dirty="0">
                <a:solidFill>
                  <a:srgbClr val="4470C4"/>
                </a:solidFill>
                <a:latin typeface="Arial" panose="020B0604020202020204" pitchFamily="34" charset="0"/>
              </a:rPr>
              <a:t>…” or similar statements</a:t>
            </a:r>
          </a:p>
          <a:p>
            <a:pPr marL="285750" indent="-285750" algn="just">
              <a:buFont typeface="Arial" panose="020B0604020202020204" pitchFamily="34" charset="0"/>
              <a:buChar char="•"/>
            </a:pPr>
            <a:r>
              <a:rPr lang="en-US" sz="1800" dirty="0">
                <a:solidFill>
                  <a:srgbClr val="4470C4"/>
                </a:solidFill>
              </a:rPr>
              <a:t>“</a:t>
            </a:r>
            <a:r>
              <a:rPr lang="en-US" sz="1800" b="1" i="1" dirty="0">
                <a:solidFill>
                  <a:srgbClr val="4470C4"/>
                </a:solidFill>
              </a:rPr>
              <a:t>I have never</a:t>
            </a:r>
            <a:r>
              <a:rPr lang="en-US" sz="1800" dirty="0">
                <a:solidFill>
                  <a:srgbClr val="4470C4"/>
                </a:solidFill>
              </a:rPr>
              <a:t>…” or similar statements</a:t>
            </a:r>
          </a:p>
          <a:p>
            <a:pPr marL="285750" indent="-285750" algn="just">
              <a:buFont typeface="Arial" panose="020B0604020202020204" pitchFamily="34" charset="0"/>
              <a:buChar char="•"/>
            </a:pPr>
            <a:endParaRPr lang="en-US" sz="1800" i="0" u="none" strike="noStrike" baseline="0" dirty="0">
              <a:solidFill>
                <a:srgbClr val="4470C4"/>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pPr algn="just"/>
            <a:r>
              <a:rPr lang="en-US" sz="1800" b="0" i="0" u="none" strike="noStrike" baseline="0" dirty="0">
                <a:solidFill>
                  <a:srgbClr val="4470C4"/>
                </a:solidFill>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4470C4"/>
                </a:solidFill>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4470C4"/>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p:txBody>
      </p:sp>
      <p:pic>
        <p:nvPicPr>
          <p:cNvPr id="13" name="Audio 12">
            <a:hlinkClick r:id="" action="ppaction://media"/>
            <a:extLst>
              <a:ext uri="{FF2B5EF4-FFF2-40B4-BE49-F238E27FC236}">
                <a16:creationId xmlns:a16="http://schemas.microsoft.com/office/drawing/2014/main" id="{D24BE051-0506-FA8F-C58F-F2C2CFDAB9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9491058"/>
      </p:ext>
    </p:extLst>
  </p:cSld>
  <p:clrMapOvr>
    <a:masterClrMapping/>
  </p:clrMapOvr>
  <mc:AlternateContent xmlns:mc="http://schemas.openxmlformats.org/markup-compatibility/2006" xmlns:p14="http://schemas.microsoft.com/office/powerpoint/2010/main">
    <mc:Choice Requires="p14">
      <p:transition spd="slow" p14:dur="2000" advTm="192408"/>
    </mc:Choice>
    <mc:Fallback xmlns="">
      <p:transition spd="slow" advTm="192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0887E-FF9C-1D75-69A0-D962E006B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5C5E6-60BD-A719-26E7-4EF22E3E56FE}"/>
              </a:ext>
            </a:extLst>
          </p:cNvPr>
          <p:cNvSpPr>
            <a:spLocks noGrp="1"/>
          </p:cNvSpPr>
          <p:nvPr>
            <p:ph type="title"/>
          </p:nvPr>
        </p:nvSpPr>
        <p:spPr>
          <a:xfrm>
            <a:off x="441325" y="190500"/>
            <a:ext cx="10515600" cy="954121"/>
          </a:xfrm>
        </p:spPr>
        <p:txBody>
          <a:bodyPr/>
          <a:lstStyle/>
          <a:p>
            <a:r>
              <a:rPr lang="en-US" dirty="0"/>
              <a:t>Assessor observations</a:t>
            </a:r>
          </a:p>
        </p:txBody>
      </p:sp>
      <p:sp>
        <p:nvSpPr>
          <p:cNvPr id="3" name="Text Placeholder 2">
            <a:extLst>
              <a:ext uri="{FF2B5EF4-FFF2-40B4-BE49-F238E27FC236}">
                <a16:creationId xmlns:a16="http://schemas.microsoft.com/office/drawing/2014/main" id="{7DC9DD6F-6E14-FF32-D77C-B7040D08822C}"/>
              </a:ext>
            </a:extLst>
          </p:cNvPr>
          <p:cNvSpPr>
            <a:spLocks noGrp="1"/>
          </p:cNvSpPr>
          <p:nvPr>
            <p:ph type="body" idx="1"/>
          </p:nvPr>
        </p:nvSpPr>
        <p:spPr>
          <a:xfrm>
            <a:off x="441324" y="1249397"/>
            <a:ext cx="11160125" cy="3798854"/>
          </a:xfrm>
        </p:spPr>
        <p:txBody>
          <a:bodyPr/>
          <a:lstStyle/>
          <a:p>
            <a:pPr algn="just"/>
            <a:r>
              <a:rPr lang="en-US" sz="1800" b="1" u="sng" dirty="0">
                <a:solidFill>
                  <a:srgbClr val="4470C4"/>
                </a:solidFill>
              </a:rPr>
              <a:t>Common p</a:t>
            </a:r>
            <a:r>
              <a:rPr lang="en-US" sz="1800" b="1" i="0" u="sng" strike="noStrike" baseline="0" dirty="0">
                <a:solidFill>
                  <a:srgbClr val="4470C4"/>
                </a:solidFill>
                <a:latin typeface="Arial" panose="020B0604020202020204" pitchFamily="34" charset="0"/>
              </a:rPr>
              <a:t>itfalls:</a:t>
            </a:r>
          </a:p>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Long-winded, round-about explanations that do not enable the evaluators to determine whether you have achieved the competency (</a:t>
            </a:r>
            <a:r>
              <a:rPr lang="en-US" sz="1800" b="0" i="0" u="sng" strike="noStrike" baseline="0" dirty="0">
                <a:solidFill>
                  <a:srgbClr val="4470C4"/>
                </a:solidFill>
                <a:latin typeface="Arial" panose="020B0604020202020204" pitchFamily="34" charset="0"/>
              </a:rPr>
              <a:t>Sufficiency</a:t>
            </a:r>
            <a:r>
              <a:rPr lang="en-US" sz="1800" b="0" i="0" u="none" strike="noStrike" baseline="0" dirty="0">
                <a:solidFill>
                  <a:srgbClr val="4470C4"/>
                </a:solidFill>
                <a:latin typeface="Arial" panose="020B0604020202020204" pitchFamily="34" charset="0"/>
              </a:rPr>
              <a:t> vs </a:t>
            </a:r>
            <a:r>
              <a:rPr lang="en-US" sz="1800" b="0" i="0" u="sng" strike="noStrike" baseline="0" dirty="0">
                <a:solidFill>
                  <a:srgbClr val="4470C4"/>
                </a:solidFill>
                <a:latin typeface="Arial" panose="020B0604020202020204" pitchFamily="34" charset="0"/>
              </a:rPr>
              <a:t>Quantity</a:t>
            </a:r>
            <a:r>
              <a:rPr lang="en-US" sz="1800" b="0" i="0" u="none" strike="noStrike" baseline="0" dirty="0">
                <a:solidFill>
                  <a:srgbClr val="4470C4"/>
                </a:solidFill>
                <a:latin typeface="Arial" panose="020B0604020202020204" pitchFamily="34" charset="0"/>
              </a:rPr>
              <a:t> of evidence)</a:t>
            </a:r>
          </a:p>
          <a:p>
            <a:pPr marL="285750" indent="-285750" algn="just">
              <a:buFont typeface="Arial" panose="020B0604020202020204" pitchFamily="34" charset="0"/>
              <a:buChar char="•"/>
            </a:pPr>
            <a:r>
              <a:rPr lang="en-US" sz="1800" dirty="0">
                <a:solidFill>
                  <a:srgbClr val="4470C4"/>
                </a:solidFill>
              </a:rPr>
              <a:t>C</a:t>
            </a:r>
            <a:r>
              <a:rPr lang="en-US" sz="1800" b="0" i="0" u="none" strike="noStrike" baseline="0" dirty="0">
                <a:solidFill>
                  <a:srgbClr val="4470C4"/>
                </a:solidFill>
                <a:latin typeface="Arial" panose="020B0604020202020204" pitchFamily="34" charset="0"/>
              </a:rPr>
              <a:t>opy and paste the same response to different tasks. </a:t>
            </a:r>
            <a:endParaRPr lang="en-US" sz="1800" b="0" i="0" u="none" strike="noStrike" baseline="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US" sz="1800" b="0" i="0" u="none" strike="noStrike" baseline="0" dirty="0">
                <a:solidFill>
                  <a:srgbClr val="4470C4"/>
                </a:solidFill>
                <a:latin typeface="Arial" panose="020B0604020202020204" pitchFamily="34" charset="0"/>
              </a:rPr>
              <a:t>Repeat or explain the task, rather than explaining how you performed the task or how you interpreted the performance of the task.</a:t>
            </a:r>
          </a:p>
          <a:p>
            <a:pPr marL="285750" indent="-285750" algn="just">
              <a:buFont typeface="Arial" panose="020B0604020202020204" pitchFamily="34" charset="0"/>
              <a:buChar char="•"/>
            </a:pPr>
            <a:r>
              <a:rPr lang="en-US" sz="1800" b="1" dirty="0">
                <a:solidFill>
                  <a:srgbClr val="4470C4"/>
                </a:solidFill>
              </a:rPr>
              <a:t>P</a:t>
            </a:r>
            <a:r>
              <a:rPr lang="en-US" sz="1800" b="1" i="0" u="none" strike="noStrike" baseline="0" dirty="0">
                <a:solidFill>
                  <a:srgbClr val="4470C4"/>
                </a:solidFill>
                <a:latin typeface="Arial" panose="020B0604020202020204" pitchFamily="34" charset="0"/>
              </a:rPr>
              <a:t>rovide theoretical responses (or extracts from published material), without explaining the practical application of the theory as related to your work experience.</a:t>
            </a:r>
          </a:p>
          <a:p>
            <a:pPr marL="285750" indent="-285750">
              <a:buFont typeface="Arial" panose="020B0604020202020204" pitchFamily="34" charset="0"/>
              <a:buChar char="•"/>
            </a:pPr>
            <a:r>
              <a:rPr lang="en-US" sz="1800" b="1" dirty="0">
                <a:solidFill>
                  <a:srgbClr val="4470C4"/>
                </a:solidFill>
              </a:rPr>
              <a:t>P</a:t>
            </a:r>
            <a:r>
              <a:rPr lang="en-US" sz="1800" b="1" i="0" u="none" strike="noStrike" baseline="0" dirty="0">
                <a:solidFill>
                  <a:srgbClr val="4470C4"/>
                </a:solidFill>
                <a:latin typeface="Arial" panose="020B0604020202020204" pitchFamily="34" charset="0"/>
              </a:rPr>
              <a:t>rovide information on WHAT you did in respect of the task without explaining HOW you did it</a:t>
            </a:r>
            <a:r>
              <a:rPr lang="en-US" sz="1800" b="0" i="0" u="none" strike="noStrike" baseline="0" dirty="0">
                <a:solidFill>
                  <a:srgbClr val="4470C4"/>
                </a:solidFill>
                <a:latin typeface="Arial" panose="020B0604020202020204" pitchFamily="34" charset="0"/>
              </a:rPr>
              <a:t>. </a:t>
            </a:r>
            <a:endParaRPr lang="en-US" sz="1800" b="1" i="0" u="none" strike="noStrike" baseline="0" dirty="0">
              <a:solidFill>
                <a:srgbClr val="4470C4"/>
              </a:solidFill>
              <a:latin typeface="Arial" panose="020B0604020202020204" pitchFamily="34" charset="0"/>
            </a:endParaRPr>
          </a:p>
          <a:p>
            <a:pPr marL="285750" indent="-285750" algn="just">
              <a:buFont typeface="Arial" panose="020B0604020202020204" pitchFamily="34" charset="0"/>
              <a:buChar char="•"/>
            </a:pPr>
            <a:r>
              <a:rPr lang="en-US" sz="1800" dirty="0">
                <a:solidFill>
                  <a:srgbClr val="4470C4"/>
                </a:solidFill>
              </a:rPr>
              <a:t>“</a:t>
            </a:r>
            <a:r>
              <a:rPr lang="en-US" sz="1800" b="1" i="1" dirty="0">
                <a:solidFill>
                  <a:srgbClr val="4470C4"/>
                </a:solidFill>
              </a:rPr>
              <a:t>I always</a:t>
            </a:r>
            <a:r>
              <a:rPr lang="en-US" sz="1800" dirty="0">
                <a:solidFill>
                  <a:srgbClr val="4470C4"/>
                </a:solidFill>
              </a:rPr>
              <a:t>…” or similar statements</a:t>
            </a:r>
          </a:p>
          <a:p>
            <a:pPr marL="285750" indent="-285750" algn="just">
              <a:buFont typeface="Arial" panose="020B0604020202020204" pitchFamily="34" charset="0"/>
              <a:buChar char="•"/>
            </a:pPr>
            <a:r>
              <a:rPr lang="en-US" sz="1800" dirty="0">
                <a:solidFill>
                  <a:srgbClr val="4470C4"/>
                </a:solidFill>
              </a:rPr>
              <a:t>“</a:t>
            </a:r>
            <a:r>
              <a:rPr lang="en-US" sz="1800" b="1" i="1" dirty="0">
                <a:solidFill>
                  <a:srgbClr val="4470C4"/>
                </a:solidFill>
              </a:rPr>
              <a:t>We</a:t>
            </a:r>
            <a:r>
              <a:rPr lang="en-US" sz="1800" dirty="0">
                <a:solidFill>
                  <a:srgbClr val="4470C4"/>
                </a:solidFill>
              </a:rPr>
              <a:t>…” or similar statements</a:t>
            </a:r>
          </a:p>
          <a:p>
            <a:pPr marL="285750" indent="-285750" algn="just">
              <a:buFont typeface="Arial" panose="020B0604020202020204" pitchFamily="34" charset="0"/>
              <a:buChar char="•"/>
            </a:pPr>
            <a:r>
              <a:rPr lang="en-US" sz="1800" i="0" u="none" strike="noStrike" baseline="0" dirty="0">
                <a:solidFill>
                  <a:srgbClr val="4470C4"/>
                </a:solidFill>
                <a:latin typeface="Arial" panose="020B0604020202020204" pitchFamily="34" charset="0"/>
              </a:rPr>
              <a:t>“</a:t>
            </a:r>
            <a:r>
              <a:rPr lang="en-US" sz="1800" b="1" i="1" u="none" strike="noStrike" baseline="0" dirty="0">
                <a:solidFill>
                  <a:srgbClr val="4470C4"/>
                </a:solidFill>
                <a:latin typeface="Arial" panose="020B0604020202020204" pitchFamily="34" charset="0"/>
              </a:rPr>
              <a:t>As you can see from my previous experience</a:t>
            </a:r>
            <a:r>
              <a:rPr lang="en-US" sz="1800" i="0" u="none" strike="noStrike" baseline="0" dirty="0">
                <a:solidFill>
                  <a:srgbClr val="4470C4"/>
                </a:solidFill>
                <a:latin typeface="Arial" panose="020B0604020202020204" pitchFamily="34" charset="0"/>
              </a:rPr>
              <a:t>…” or similar statements</a:t>
            </a:r>
          </a:p>
          <a:p>
            <a:pPr marL="285750" indent="-285750" algn="just">
              <a:buFont typeface="Arial" panose="020B0604020202020204" pitchFamily="34" charset="0"/>
              <a:buChar char="•"/>
            </a:pPr>
            <a:r>
              <a:rPr lang="en-US" sz="1800" dirty="0">
                <a:solidFill>
                  <a:srgbClr val="4470C4"/>
                </a:solidFill>
              </a:rPr>
              <a:t>“</a:t>
            </a:r>
            <a:r>
              <a:rPr lang="en-US" sz="1800" b="1" i="1" dirty="0">
                <a:solidFill>
                  <a:srgbClr val="4470C4"/>
                </a:solidFill>
              </a:rPr>
              <a:t>I have never</a:t>
            </a:r>
            <a:r>
              <a:rPr lang="en-US" sz="1800" dirty="0">
                <a:solidFill>
                  <a:srgbClr val="4470C4"/>
                </a:solidFill>
              </a:rPr>
              <a:t>…” or similar statements</a:t>
            </a:r>
          </a:p>
          <a:p>
            <a:pPr marL="285750" indent="-285750" algn="just">
              <a:buFont typeface="Arial" panose="020B0604020202020204" pitchFamily="34" charset="0"/>
              <a:buChar char="•"/>
            </a:pPr>
            <a:endParaRPr lang="en-US" sz="1800" i="0" u="none" strike="noStrike" baseline="0" dirty="0">
              <a:solidFill>
                <a:srgbClr val="4470C4"/>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pPr algn="just"/>
            <a:r>
              <a:rPr lang="en-US" sz="1800" b="0" i="0" u="none" strike="noStrike" baseline="0" dirty="0">
                <a:solidFill>
                  <a:srgbClr val="4470C4"/>
                </a:solidFill>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4470C4"/>
                </a:solidFill>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4470C4"/>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270611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441325" y="190500"/>
            <a:ext cx="10515600" cy="954121"/>
          </a:xfrm>
        </p:spPr>
        <p:txBody>
          <a:bodyPr/>
          <a:lstStyle/>
          <a:p>
            <a:r>
              <a:rPr lang="en-US" dirty="0"/>
              <a:t>Assessor observations</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5" y="2068547"/>
            <a:ext cx="11160125" cy="1903378"/>
          </a:xfrm>
        </p:spPr>
        <p:txBody>
          <a:bodyPr/>
          <a:lstStyle/>
          <a:p>
            <a:pPr marL="285750" indent="-285750" algn="just">
              <a:buFont typeface="Arial" panose="020B0604020202020204" pitchFamily="34" charset="0"/>
              <a:buChar char="•"/>
            </a:pPr>
            <a:r>
              <a:rPr lang="en-US" sz="1800" dirty="0">
                <a:solidFill>
                  <a:srgbClr val="4470C4"/>
                </a:solidFill>
              </a:rPr>
              <a:t>If I were faced with this </a:t>
            </a:r>
            <a:r>
              <a:rPr lang="en-US" sz="1800" dirty="0" err="1">
                <a:solidFill>
                  <a:srgbClr val="4470C4"/>
                </a:solidFill>
              </a:rPr>
              <a:t>situation..I</a:t>
            </a:r>
            <a:r>
              <a:rPr lang="en-US" sz="1800" dirty="0">
                <a:solidFill>
                  <a:srgbClr val="4470C4"/>
                </a:solidFill>
              </a:rPr>
              <a:t> would…. Using hypotheticals as evidence</a:t>
            </a:r>
          </a:p>
          <a:p>
            <a:pPr marL="285750" indent="-285750" algn="just">
              <a:buFont typeface="Arial" panose="020B0604020202020204" pitchFamily="34" charset="0"/>
              <a:buChar char="•"/>
            </a:pPr>
            <a:r>
              <a:rPr lang="en-US" sz="1800" dirty="0">
                <a:solidFill>
                  <a:srgbClr val="4470C4"/>
                </a:solidFill>
              </a:rPr>
              <a:t>Choosing as elective and evidence consists of simulation- not sufficient</a:t>
            </a:r>
          </a:p>
          <a:p>
            <a:pPr marL="285750" indent="-285750" algn="just">
              <a:buFont typeface="Arial" panose="020B0604020202020204" pitchFamily="34" charset="0"/>
              <a:buChar char="•"/>
            </a:pPr>
            <a:r>
              <a:rPr lang="en-US" sz="1800" dirty="0">
                <a:solidFill>
                  <a:srgbClr val="4470C4"/>
                </a:solidFill>
              </a:rPr>
              <a:t>Ignoring </a:t>
            </a:r>
            <a:r>
              <a:rPr lang="en-US" sz="1800" b="1" dirty="0">
                <a:solidFill>
                  <a:srgbClr val="4470C4"/>
                </a:solidFill>
              </a:rPr>
              <a:t>ands</a:t>
            </a:r>
            <a:r>
              <a:rPr lang="en-US" sz="1800" dirty="0">
                <a:solidFill>
                  <a:srgbClr val="4470C4"/>
                </a:solidFill>
              </a:rPr>
              <a:t> in competencies</a:t>
            </a:r>
          </a:p>
          <a:p>
            <a:pPr marL="285750" indent="-285750" algn="just">
              <a:buFont typeface="Arial" panose="020B0604020202020204" pitchFamily="34" charset="0"/>
              <a:buChar char="•"/>
            </a:pPr>
            <a:r>
              <a:rPr lang="en-US" sz="1800" dirty="0">
                <a:solidFill>
                  <a:srgbClr val="4470C4"/>
                </a:solidFill>
              </a:rPr>
              <a:t>Leaving blanks </a:t>
            </a:r>
          </a:p>
          <a:p>
            <a:pPr algn="just"/>
            <a:endParaRPr lang="en-US" sz="1800" b="1" i="0" u="sng" strike="noStrike" baseline="0" dirty="0">
              <a:solidFill>
                <a:srgbClr val="4470C4"/>
              </a:solidFill>
              <a:latin typeface="Arial" panose="020B0604020202020204" pitchFamily="34" charset="0"/>
            </a:endParaRPr>
          </a:p>
          <a:p>
            <a:pPr algn="just"/>
            <a:r>
              <a:rPr lang="en-US" sz="1800" b="1" i="0" u="sng" strike="noStrike" baseline="0" dirty="0">
                <a:solidFill>
                  <a:srgbClr val="4470C4"/>
                </a:solidFill>
                <a:latin typeface="Arial" panose="020B0604020202020204" pitchFamily="34" charset="0"/>
              </a:rPr>
              <a:t>Do:</a:t>
            </a:r>
          </a:p>
          <a:p>
            <a:pPr marL="285750" indent="-285750" algn="just">
              <a:buFont typeface="Arial" panose="020B0604020202020204" pitchFamily="34" charset="0"/>
              <a:buChar char="•"/>
            </a:pPr>
            <a:r>
              <a:rPr lang="en-US" sz="1800" b="1" i="0" u="none" strike="noStrike" baseline="0" dirty="0">
                <a:solidFill>
                  <a:srgbClr val="4470C4"/>
                </a:solidFill>
                <a:latin typeface="Arial" panose="020B0604020202020204" pitchFamily="34" charset="0"/>
              </a:rPr>
              <a:t>Ensure that your responses relate to the task you are meant to address: make sure that your responses are relevant to the tasks you are addressing; </a:t>
            </a:r>
            <a:endParaRPr lang="en-US" sz="1800" b="0" i="0" u="none" strike="noStrike" baseline="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US" sz="1800" dirty="0">
                <a:solidFill>
                  <a:srgbClr val="4470C4"/>
                </a:solidFill>
              </a:rPr>
              <a:t>D</a:t>
            </a:r>
            <a:r>
              <a:rPr lang="en-US" sz="1800" b="0" i="0" u="none" strike="noStrike" baseline="0" dirty="0">
                <a:solidFill>
                  <a:srgbClr val="4470C4"/>
                </a:solidFill>
                <a:latin typeface="Arial" panose="020B0604020202020204" pitchFamily="34" charset="0"/>
              </a:rPr>
              <a:t>emonstrate that you understand what is required in the task, and give sufficient information to demonstrate competence. </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pPr algn="just"/>
            <a:r>
              <a:rPr lang="en-US" sz="1800" b="0" i="0" u="none" strike="noStrike" baseline="0" dirty="0">
                <a:solidFill>
                  <a:srgbClr val="4470C4"/>
                </a:solidFill>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4470C4"/>
                </a:solidFill>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4470C4"/>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ED013A01-87B8-CA29-5743-DAF92521D7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9438347"/>
      </p:ext>
    </p:extLst>
  </p:cSld>
  <p:clrMapOvr>
    <a:masterClrMapping/>
  </p:clrMapOvr>
  <mc:AlternateContent xmlns:mc="http://schemas.openxmlformats.org/markup-compatibility/2006" xmlns:p14="http://schemas.microsoft.com/office/powerpoint/2010/main">
    <mc:Choice Requires="p14">
      <p:transition spd="slow" p14:dur="2000" advTm="93150"/>
    </mc:Choice>
    <mc:Fallback xmlns="">
      <p:transition spd="slow" advTm="93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441325" y="190500"/>
            <a:ext cx="10515600" cy="954121"/>
          </a:xfrm>
        </p:spPr>
        <p:txBody>
          <a:bodyPr/>
          <a:lstStyle/>
          <a:p>
            <a:r>
              <a:rPr lang="en-US" dirty="0"/>
              <a:t>Examples</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5" y="1820897"/>
            <a:ext cx="10515600" cy="3798854"/>
          </a:xfrm>
        </p:spPr>
        <p:txBody>
          <a:bodyPr/>
          <a:lstStyle/>
          <a:p>
            <a:pPr algn="l"/>
            <a:r>
              <a:rPr lang="en-US" sz="1400" b="1" i="1" u="none" strike="noStrike" baseline="0" dirty="0">
                <a:latin typeface="ArialNarrow"/>
              </a:rPr>
              <a:t>FM(E)2.2 Identifies when there may be a cash shortfall and recommends possible action plans</a:t>
            </a:r>
          </a:p>
          <a:p>
            <a:pPr algn="l"/>
            <a:r>
              <a:rPr lang="en-US" sz="1400" b="1" u="sng" dirty="0">
                <a:latin typeface="ArialNarrow"/>
              </a:rPr>
              <a:t>Example 1</a:t>
            </a:r>
            <a:endParaRPr lang="en-US" sz="1400" b="1" u="sng" strike="noStrike" baseline="0" dirty="0">
              <a:latin typeface="ArialNarrow"/>
            </a:endParaRPr>
          </a:p>
          <a:p>
            <a:pPr algn="just"/>
            <a:r>
              <a:rPr lang="en-US" sz="1400" b="1" i="0" u="none" strike="noStrike" baseline="0" dirty="0">
                <a:solidFill>
                  <a:schemeClr val="accent6">
                    <a:lumMod val="50000"/>
                  </a:schemeClr>
                </a:solidFill>
                <a:latin typeface="ArialNarrow"/>
              </a:rPr>
              <a:t>“Scenario 1: Short-Term Cash Shortfall (Based on Cash Flow Forecast)</a:t>
            </a:r>
          </a:p>
          <a:p>
            <a:pPr algn="just"/>
            <a:r>
              <a:rPr lang="en-US" sz="1400" b="1" i="0" u="none" strike="noStrike" baseline="0" dirty="0">
                <a:solidFill>
                  <a:schemeClr val="accent6">
                    <a:lumMod val="50000"/>
                  </a:schemeClr>
                </a:solidFill>
                <a:latin typeface="ArialNarrow"/>
              </a:rPr>
              <a:t> In </a:t>
            </a:r>
            <a:r>
              <a:rPr lang="en-US" sz="1400" b="1" i="0" u="none" strike="noStrike" baseline="0" dirty="0" err="1">
                <a:solidFill>
                  <a:schemeClr val="accent6">
                    <a:lumMod val="50000"/>
                  </a:schemeClr>
                </a:solidFill>
                <a:latin typeface="ArialNarrow"/>
              </a:rPr>
              <a:t>analysing</a:t>
            </a:r>
            <a:r>
              <a:rPr lang="en-US" sz="1400" b="1" i="0" u="none" strike="noStrike" baseline="0" dirty="0">
                <a:solidFill>
                  <a:schemeClr val="accent6">
                    <a:lumMod val="50000"/>
                  </a:schemeClr>
                </a:solidFill>
                <a:latin typeface="ArialNarrow"/>
              </a:rPr>
              <a:t> the cash flow forecast, I observed through analysis of stock at hand at different intervals that the business had committed to significant inventory purchases while experiencing delays in collecting accounts receivable. This mismatch in cash inflows and outflows indicated a potential cash shortfall. To address this issue, I suggested negotiating extended payment terms with key suppliers to delay cash outflows and improve cash position. Additionally, I recommended offering early payment discounts to customers as an incentive to accelerate accounts receivable collection. These measures would help close the cash gap and avoid liquidity issues.</a:t>
            </a:r>
          </a:p>
          <a:p>
            <a:pPr algn="just"/>
            <a:r>
              <a:rPr lang="en-US" sz="1400" b="1" dirty="0">
                <a:latin typeface="ArialNarrow"/>
              </a:rPr>
              <a:t>2 other instances documented</a:t>
            </a:r>
          </a:p>
          <a:p>
            <a:r>
              <a:rPr lang="en-US" sz="1400" b="1" u="sng" dirty="0">
                <a:latin typeface="ArialNarrow"/>
              </a:rPr>
              <a:t>Example 2</a:t>
            </a:r>
            <a:endParaRPr lang="en-US" sz="1400" b="1" u="sng" strike="noStrike" baseline="0" dirty="0">
              <a:latin typeface="ArialNarrow"/>
            </a:endParaRPr>
          </a:p>
          <a:p>
            <a:pPr algn="just"/>
            <a:r>
              <a:rPr lang="en-ZA" sz="1800" b="1" dirty="0">
                <a:solidFill>
                  <a:srgbClr val="C00000"/>
                </a:solidFill>
              </a:rPr>
              <a:t>“</a:t>
            </a:r>
            <a:r>
              <a:rPr lang="en-US" sz="1400" b="1" dirty="0">
                <a:solidFill>
                  <a:srgbClr val="C00000"/>
                </a:solidFill>
                <a:latin typeface="ArialNarrow"/>
              </a:rPr>
              <a:t>Cash shortfalls can be avoided by holding onto payments that are not due immediately or negotiating with suppliers over the extended payment period to preserve cash..” </a:t>
            </a:r>
          </a:p>
          <a:p>
            <a:r>
              <a:rPr lang="en-ZA" sz="1800" b="0" i="0" u="none" strike="noStrike" baseline="0" dirty="0">
                <a:solidFill>
                  <a:srgbClr val="000000"/>
                </a:solidFill>
                <a:latin typeface="Arial" panose="020B0604020202020204" pitchFamily="34" charset="0"/>
              </a:rPr>
              <a:t>	</a:t>
            </a:r>
          </a:p>
          <a:p>
            <a:endParaRPr lang="en-US" sz="1400" b="1" dirty="0">
              <a:latin typeface="ArialNarrow"/>
            </a:endParaRPr>
          </a:p>
        </p:txBody>
      </p:sp>
      <p:pic>
        <p:nvPicPr>
          <p:cNvPr id="7" name="Audio 6">
            <a:hlinkClick r:id="" action="ppaction://media"/>
            <a:extLst>
              <a:ext uri="{FF2B5EF4-FFF2-40B4-BE49-F238E27FC236}">
                <a16:creationId xmlns:a16="http://schemas.microsoft.com/office/drawing/2014/main" id="{35E30ABA-8F6A-867A-D24B-AD3A9E0ED2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0386860"/>
      </p:ext>
    </p:extLst>
  </p:cSld>
  <p:clrMapOvr>
    <a:masterClrMapping/>
  </p:clrMapOvr>
  <mc:AlternateContent xmlns:mc="http://schemas.openxmlformats.org/markup-compatibility/2006" xmlns:p14="http://schemas.microsoft.com/office/powerpoint/2010/main">
    <mc:Choice Requires="p14">
      <p:transition spd="slow" p14:dur="2000" advTm="219028"/>
    </mc:Choice>
    <mc:Fallback xmlns="">
      <p:transition spd="slow" advTm="21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87074" x="4616450" y="6311900"/>
          <p14:tracePt t="87455" x="3654425" y="6553200"/>
          <p14:tracePt t="87468" x="3897313" y="6018213"/>
          <p14:tracePt t="87485" x="4129088" y="5578475"/>
          <p14:tracePt t="87487" x="4251325" y="5384800"/>
          <p14:tracePt t="87501" x="4421188" y="5043488"/>
          <p14:tracePt t="87518" x="4518025" y="4787900"/>
          <p14:tracePt t="87539" x="4627563" y="4530725"/>
          <p14:tracePt t="87557" x="4689475" y="4410075"/>
          <p14:tracePt t="87559" x="4738688" y="4373563"/>
          <p14:tracePt t="87574" x="4811713" y="4251325"/>
          <p14:tracePt t="87590" x="4895850" y="4154488"/>
          <p14:tracePt t="87606" x="4957763" y="4105275"/>
          <p14:tracePt t="87607" x="4981575" y="4068763"/>
          <p14:tracePt t="87621" x="5005388" y="4032250"/>
          <p14:tracePt t="87635" x="5041900" y="4006850"/>
          <p14:tracePt t="87652" x="5078413" y="3946525"/>
          <p14:tracePt t="87670" x="5114925" y="3910013"/>
          <p14:tracePt t="87672" x="5127625" y="3886200"/>
          <p14:tracePt t="87688" x="5164138" y="3813175"/>
          <p14:tracePt t="87689" x="5176838" y="3800475"/>
          <p14:tracePt t="87702" x="5187950" y="3751263"/>
          <p14:tracePt t="87718" x="5237163" y="3544888"/>
          <p14:tracePt t="87734" x="5260975" y="3362325"/>
          <p14:tracePt t="87752" x="5310188" y="3130550"/>
          <p14:tracePt t="87754" x="5359400" y="2984500"/>
          <p14:tracePt t="87768" x="5408613" y="2752725"/>
          <p14:tracePt t="87788" x="5468938" y="2447925"/>
          <p14:tracePt t="87808" x="5481638" y="2327275"/>
          <p14:tracePt t="87810" x="5481638" y="2290763"/>
          <p14:tracePt t="87829" x="5481638" y="2217738"/>
          <p14:tracePt t="87831" x="5481638" y="2192338"/>
          <p14:tracePt t="87850" x="5468938" y="2119313"/>
          <p14:tracePt t="87852" x="5468938" y="2095500"/>
          <p14:tracePt t="87869" x="5468938" y="2009775"/>
          <p14:tracePt t="87885" x="5468938" y="1973263"/>
          <p14:tracePt t="87886" x="5468938" y="1936750"/>
          <p14:tracePt t="87905" x="5468938" y="1924050"/>
          <p14:tracePt t="87919" x="5468938" y="1912938"/>
          <p14:tracePt t="87954" x="5468938" y="1900238"/>
          <p14:tracePt t="87990" x="5468938" y="1887538"/>
          <p14:tracePt t="88038" x="5456238" y="1887538"/>
          <p14:tracePt t="88053" x="5445125" y="1887538"/>
          <p14:tracePt t="88059" x="5432425" y="1876425"/>
          <p14:tracePt t="88068" x="5419725" y="1876425"/>
          <p14:tracePt t="88103" x="5395913" y="1876425"/>
          <p14:tracePt t="88115" x="5383213" y="1876425"/>
          <p14:tracePt t="88129" x="5370513" y="1876425"/>
          <p14:tracePt t="88137" x="5359400" y="1876425"/>
          <p14:tracePt t="88151" x="5334000" y="1876425"/>
          <p14:tracePt t="88168" x="5322888" y="1887538"/>
          <p14:tracePt t="88186" x="5297488" y="1900238"/>
          <p14:tracePt t="88206" x="5273675" y="1924050"/>
          <p14:tracePt t="88208" x="5249863" y="1949450"/>
          <p14:tracePt t="88226" x="5237163" y="1973263"/>
          <p14:tracePt t="88246" x="5187950" y="2009775"/>
          <p14:tracePt t="88269" x="5164138" y="2022475"/>
          <p14:tracePt t="88271" x="5164138" y="2046288"/>
          <p14:tracePt t="88290" x="5151438" y="2058988"/>
          <p14:tracePt t="88325" x="5140325" y="2058988"/>
          <p14:tracePt t="88346" x="5140325" y="2070100"/>
          <p14:tracePt t="88381" x="5140325" y="2082800"/>
          <p14:tracePt t="88402" x="5151438" y="2082800"/>
          <p14:tracePt t="88416" x="5164138" y="2082800"/>
          <p14:tracePt t="88430" x="5176838" y="2082800"/>
          <p14:tracePt t="88465" x="5187950" y="2082800"/>
          <p14:tracePt t="88479" x="5213350" y="2082800"/>
          <p14:tracePt t="88495" x="5224463" y="2070100"/>
          <p14:tracePt t="88500" x="5237163" y="2046288"/>
          <p14:tracePt t="88510" x="5249863" y="2033588"/>
          <p14:tracePt t="88528" x="5273675" y="2009775"/>
          <p14:tracePt t="88530" x="5273675" y="1997075"/>
          <p14:tracePt t="88556" x="5273675" y="1985963"/>
          <p14:tracePt t="88570" x="5286375" y="1973263"/>
          <p14:tracePt t="88626" x="5286375" y="1960563"/>
          <p14:tracePt t="88702" x="5286375" y="1936750"/>
          <p14:tracePt t="88887" x="5273675" y="1936750"/>
          <p14:tracePt t="88962" x="5260975" y="1936750"/>
          <p14:tracePt t="88983" x="5249863" y="1936750"/>
          <p14:tracePt t="88996" x="5249863" y="1924050"/>
          <p14:tracePt t="89031" x="5249863" y="1912938"/>
          <p14:tracePt t="89038" x="5237163" y="1912938"/>
          <p14:tracePt t="89088" x="5237163" y="1900238"/>
          <p14:tracePt t="89115" x="5237163" y="1887538"/>
          <p14:tracePt t="89151" x="5237163" y="1876425"/>
          <p14:tracePt t="89255" x="5249863" y="1876425"/>
          <p14:tracePt t="89262" x="5260975" y="1876425"/>
          <p14:tracePt t="89269" x="5273675" y="1876425"/>
          <p14:tracePt t="89290" x="5286375" y="1876425"/>
          <p14:tracePt t="89311" x="5310188" y="1876425"/>
          <p14:tracePt t="89367" x="5322888" y="1876425"/>
          <p14:tracePt t="89403" x="5334000" y="1876425"/>
          <p14:tracePt t="89465" x="5334000" y="1851025"/>
          <p14:tracePt t="89472" x="5346700" y="1851025"/>
          <p14:tracePt t="89513" x="5359400" y="1851025"/>
          <p14:tracePt t="89542" x="5359400" y="1839913"/>
          <p14:tracePt t="89611" x="5359400" y="1827213"/>
          <p14:tracePt t="89619" x="5370513" y="1803400"/>
          <p14:tracePt t="89626" x="5370513" y="1778000"/>
          <p14:tracePt t="89635" x="5383213" y="1730375"/>
          <p14:tracePt t="89652" x="5383213" y="1681163"/>
          <p14:tracePt t="89668" x="5383213" y="1631950"/>
          <p14:tracePt t="89688" x="5383213" y="1620838"/>
          <p14:tracePt t="89709" x="5383213" y="1608138"/>
          <p14:tracePt t="89737" x="5383213" y="1595438"/>
          <p14:tracePt t="89843" x="5383213" y="1584325"/>
          <p14:tracePt t="89877" x="5383213" y="1571625"/>
          <p14:tracePt t="89912" x="5383213" y="1558925"/>
          <p14:tracePt t="89947" x="5383213" y="1546225"/>
          <p14:tracePt t="89982" x="5383213" y="1535113"/>
          <p14:tracePt t="100028" x="5408613" y="1535113"/>
          <p14:tracePt t="100036" x="5419725" y="1535113"/>
          <p14:tracePt t="100050" x="5432425" y="1535113"/>
          <p14:tracePt t="100057" x="5445125" y="1535113"/>
          <p14:tracePt t="100068" x="5468938" y="1535113"/>
          <p14:tracePt t="100085" x="5492750" y="1535113"/>
          <p14:tracePt t="100101" x="5505450" y="1535113"/>
          <p14:tracePt t="100118" x="5518150" y="1535113"/>
          <p14:tracePt t="100135" x="5554663" y="1535113"/>
          <p14:tracePt t="100159" x="5591175" y="1535113"/>
          <p14:tracePt t="100180" x="5591175" y="1546225"/>
          <p14:tracePt t="100196" x="5602288" y="1546225"/>
          <p14:tracePt t="100214" x="5614988" y="1546225"/>
          <p14:tracePt t="100260" x="5627688" y="1546225"/>
          <p14:tracePt t="100294" x="5651500" y="1546225"/>
          <p14:tracePt t="100393" x="5664200" y="1546225"/>
          <p14:tracePt t="100406" x="5688013" y="1558925"/>
          <p14:tracePt t="100413" x="5711825" y="1571625"/>
          <p14:tracePt t="100420" x="5761038" y="1584325"/>
          <p14:tracePt t="100438" x="5834063" y="1631950"/>
          <p14:tracePt t="100454" x="5907088" y="1668463"/>
          <p14:tracePt t="100473" x="6040438" y="1741488"/>
          <p14:tracePt t="100489" x="6138863" y="1790700"/>
          <p14:tracePt t="100490" x="6188075" y="1814513"/>
          <p14:tracePt t="100503" x="6261100" y="1876425"/>
          <p14:tracePt t="100518" x="6407150" y="1936750"/>
          <p14:tracePt t="100520" x="6480175" y="1985963"/>
          <p14:tracePt t="100535" x="6600825" y="2082800"/>
          <p14:tracePt t="100552" x="6686550" y="2155825"/>
          <p14:tracePt t="100569" x="6808788" y="2314575"/>
          <p14:tracePt t="100585" x="6845300" y="2387600"/>
          <p14:tracePt t="100603" x="6869113" y="2473325"/>
          <p14:tracePt t="100605" x="6894513" y="2509838"/>
          <p14:tracePt t="100623" x="6918325" y="2582863"/>
          <p14:tracePt t="100625" x="6931025" y="2606675"/>
          <p14:tracePt t="100641" x="6954838" y="2667000"/>
          <p14:tracePt t="100658" x="6967538" y="2703513"/>
          <p14:tracePt t="100660" x="6978650" y="2728913"/>
          <p14:tracePt t="100675" x="7004050" y="2814638"/>
          <p14:tracePt t="100693" x="7040563" y="2911475"/>
          <p14:tracePt t="100694" x="7051675" y="2947988"/>
          <p14:tracePt t="100715" x="7064375" y="3081338"/>
          <p14:tracePt t="100717" x="7064375" y="3143250"/>
          <p14:tracePt t="100733" x="7064375" y="3263900"/>
          <p14:tracePt t="100747" x="7064375" y="3336925"/>
          <p14:tracePt t="100761" x="7064375" y="3398838"/>
          <p14:tracePt t="100777" x="7051675" y="3409950"/>
          <p14:tracePt t="100790" x="7051675" y="3422650"/>
          <p14:tracePt t="100804" x="7051675" y="3435350"/>
          <p14:tracePt t="100833" x="7051675" y="3448050"/>
          <p14:tracePt t="100854" x="7027863" y="3448050"/>
          <p14:tracePt t="100973" x="7015163" y="3448050"/>
          <p14:tracePt t="101036" x="6991350" y="3409950"/>
          <p14:tracePt t="101043" x="6967538" y="3386138"/>
          <p14:tracePt t="101052" x="6954838" y="3362325"/>
          <p14:tracePt t="101069" x="6894513" y="3289300"/>
          <p14:tracePt t="101085" x="6858000" y="3216275"/>
          <p14:tracePt t="101087" x="6845300" y="3179763"/>
          <p14:tracePt t="101102" x="6796088" y="3130550"/>
          <p14:tracePt t="101124" x="6746875" y="3021013"/>
          <p14:tracePt t="101139" x="6723063" y="2935288"/>
          <p14:tracePt t="101156" x="6673850" y="2789238"/>
          <p14:tracePt t="101172" x="6662738" y="2692400"/>
          <p14:tracePt t="101185" x="6650038" y="2606675"/>
          <p14:tracePt t="101204" x="6650038" y="2570163"/>
          <p14:tracePt t="101206" x="6650038" y="2557463"/>
          <p14:tracePt t="101223" x="6650038" y="2533650"/>
          <p14:tracePt t="101245" x="6650038" y="2497138"/>
          <p14:tracePt t="101262" x="6673850" y="2473325"/>
          <p14:tracePt t="101277" x="6699250" y="2447925"/>
          <p14:tracePt t="101298" x="6783388" y="2387600"/>
          <p14:tracePt t="101313" x="6845300" y="2374900"/>
          <p14:tracePt t="101328" x="6931025" y="2363788"/>
          <p14:tracePt t="101343" x="7040563" y="2351088"/>
          <p14:tracePt t="101345" x="7077075" y="2351088"/>
          <p14:tracePt t="101358" x="7113588" y="2351088"/>
          <p14:tracePt t="101360" x="7173913" y="2363788"/>
          <p14:tracePt t="101377" x="7307263" y="2387600"/>
          <p14:tracePt t="101392" x="7380288" y="2411413"/>
          <p14:tracePt t="101394" x="7442200" y="2424113"/>
          <p14:tracePt t="101411" x="7526338" y="2484438"/>
          <p14:tracePt t="101429" x="7648575" y="2593975"/>
          <p14:tracePt t="101443" x="7697788" y="2667000"/>
          <p14:tracePt t="101457" x="7734300" y="2740025"/>
          <p14:tracePt t="101470" x="7747000" y="2752725"/>
          <p14:tracePt t="101485" x="7758113" y="2765425"/>
          <p14:tracePt t="101502" x="7758113" y="2801938"/>
          <p14:tracePt t="101519" x="7758113" y="2851150"/>
          <p14:tracePt t="101540" x="7758113" y="2862263"/>
          <p14:tracePt t="101555" x="7734300" y="2911475"/>
          <p14:tracePt t="101570" x="7710488" y="2924175"/>
          <p14:tracePt t="101585" x="7637463" y="2971800"/>
          <p14:tracePt t="101601" x="7564438" y="3033713"/>
          <p14:tracePt t="101603" x="7515225" y="3044825"/>
          <p14:tracePt t="101618" x="7442200" y="3057525"/>
          <p14:tracePt t="101634" x="7356475" y="3070225"/>
          <p14:tracePt t="101652" x="7270750" y="3081338"/>
          <p14:tracePt t="101668" x="7234238" y="3081338"/>
          <p14:tracePt t="101686" x="7223125" y="3081338"/>
          <p14:tracePt t="101702" x="7197725" y="3081338"/>
          <p14:tracePt t="101719" x="7173913" y="3081338"/>
          <p14:tracePt t="101721" x="7161213" y="3081338"/>
          <p14:tracePt t="101735" x="7150100" y="3081338"/>
          <p14:tracePt t="101752" x="7137400" y="3070225"/>
          <p14:tracePt t="101769" x="7100888" y="3070225"/>
          <p14:tracePt t="101790" x="7088188" y="3070225"/>
          <p14:tracePt t="101811" x="7064375" y="3081338"/>
          <p14:tracePt t="101833" x="7040563" y="3106738"/>
          <p14:tracePt t="101835" x="6991350" y="3143250"/>
          <p14:tracePt t="101850" x="6942138" y="3227388"/>
          <p14:tracePt t="101865" x="6931025" y="3263900"/>
          <p14:tracePt t="101883" x="6905625" y="3289300"/>
          <p14:tracePt t="101900" x="6905625" y="3300413"/>
          <p14:tracePt t="101917" x="6894513" y="3300413"/>
          <p14:tracePt t="101934" x="6894513" y="3325813"/>
          <p14:tracePt t="101951" x="6894513" y="3336925"/>
          <p14:tracePt t="101980" x="6894513" y="3349625"/>
          <p14:tracePt t="102001" x="6894513" y="3362325"/>
          <p14:tracePt t="102014" x="6905625" y="3373438"/>
          <p14:tracePt t="102050" x="6918325" y="3386138"/>
          <p14:tracePt t="102071" x="6918325" y="3398838"/>
          <p14:tracePt t="102092" x="6918325" y="3409950"/>
          <p14:tracePt t="102120" x="6931025" y="3409950"/>
          <p14:tracePt t="102127" x="6931025" y="3422650"/>
          <p14:tracePt t="102155" x="6942138" y="3422650"/>
          <p14:tracePt t="102722" x="6967538" y="3398838"/>
          <p14:tracePt t="102728" x="6991350" y="3349625"/>
          <p14:tracePt t="102737" x="7027863" y="3276600"/>
          <p14:tracePt t="102757" x="7077075" y="3143250"/>
          <p14:tracePt t="102777" x="7100888" y="3094038"/>
          <p14:tracePt t="102779" x="7100888" y="3070225"/>
          <p14:tracePt t="102802" x="7113588" y="3044825"/>
          <p14:tracePt t="102825" x="7113588" y="3008313"/>
          <p14:tracePt t="102845" x="7113588" y="2814638"/>
          <p14:tracePt t="102867" x="7124700" y="2509838"/>
          <p14:tracePt t="102884" x="7161213" y="2228850"/>
          <p14:tracePt t="102907" x="7161213" y="2106613"/>
          <p14:tracePt t="102929" x="7161213" y="2070100"/>
          <p14:tracePt t="102952" x="7161213" y="2058988"/>
          <p14:tracePt t="102976" x="7161213" y="2046288"/>
          <p14:tracePt t="103000" x="7150100" y="2033588"/>
          <p14:tracePt t="104378" x="7150100" y="2046288"/>
          <p14:tracePt t="104413" x="7161213" y="2058988"/>
          <p14:tracePt t="104427" x="7161213" y="2070100"/>
          <p14:tracePt t="104462" x="7161213" y="2082800"/>
          <p14:tracePt t="104483" x="7173913" y="2082800"/>
          <p14:tracePt t="104532" x="7173913" y="2095500"/>
          <p14:tracePt t="124826" x="7186613" y="2106613"/>
          <p14:tracePt t="124833" x="7223125" y="2119313"/>
          <p14:tracePt t="124840" x="7259638" y="2143125"/>
          <p14:tracePt t="124870" x="7478713" y="2228850"/>
          <p14:tracePt t="124892" x="7637463" y="2265363"/>
          <p14:tracePt t="124910" x="7710488" y="2278063"/>
          <p14:tracePt t="124911" x="7747000" y="2301875"/>
          <p14:tracePt t="124932" x="7831138" y="2338388"/>
          <p14:tracePt t="124953" x="7904163" y="2374900"/>
          <p14:tracePt t="124969" x="7953375" y="2400300"/>
          <p14:tracePt t="124988" x="8013700" y="2411413"/>
          <p14:tracePt t="125004" x="8050213" y="2447925"/>
          <p14:tracePt t="125025" x="8075613" y="2447925"/>
          <p14:tracePt t="125044" x="8086725" y="2460625"/>
          <p14:tracePt t="125063" x="8099425" y="2460625"/>
          <p14:tracePt t="125083" x="8112125" y="2473325"/>
          <p14:tracePt t="125085" x="8112125" y="2484438"/>
          <p14:tracePt t="125103" x="8112125" y="2557463"/>
          <p14:tracePt t="125121" x="8075613" y="2630488"/>
          <p14:tracePt t="125140" x="8039100" y="2679700"/>
          <p14:tracePt t="125142" x="8013700" y="2692400"/>
          <p14:tracePt t="125157" x="7966075" y="2728913"/>
          <p14:tracePt t="125178" x="7929563" y="2765425"/>
          <p14:tracePt t="125197" x="7904163" y="2789238"/>
          <p14:tracePt t="125219" x="7856538" y="2801938"/>
          <p14:tracePt t="125241" x="7807325" y="2825750"/>
          <p14:tracePt t="125263" x="7734300" y="2862263"/>
          <p14:tracePt t="125284" x="7673975" y="2887663"/>
          <p14:tracePt t="125305" x="7612063" y="2887663"/>
          <p14:tracePt t="125322" x="7564438" y="2887663"/>
          <p14:tracePt t="125323" x="7551738" y="2887663"/>
          <p14:tracePt t="125342" x="7526338" y="2887663"/>
          <p14:tracePt t="125362" x="7515225" y="2887663"/>
          <p14:tracePt t="125384" x="7502525" y="2887663"/>
          <p14:tracePt t="125405" x="7478713" y="2898775"/>
          <p14:tracePt t="125419" x="7478713" y="2911475"/>
          <p14:tracePt t="125432" x="7453313" y="2924175"/>
          <p14:tracePt t="125447" x="7416800" y="2935288"/>
          <p14:tracePt t="125449" x="7380288" y="2960688"/>
          <p14:tracePt t="125462" x="7356475" y="2971800"/>
          <p14:tracePt t="125464" x="7343775" y="2984500"/>
          <p14:tracePt t="125479" x="7283450" y="3008313"/>
          <p14:tracePt t="125494" x="7234238" y="3021013"/>
          <p14:tracePt t="125517" x="7137400" y="3021013"/>
          <p14:tracePt t="125538" x="7040563" y="3021013"/>
          <p14:tracePt t="125555" x="6931025" y="3021013"/>
          <p14:tracePt t="125574" x="6881813" y="3021013"/>
          <p14:tracePt t="125592" x="6832600" y="3021013"/>
          <p14:tracePt t="125609" x="6821488" y="3033713"/>
          <p14:tracePt t="125611" x="6808788" y="3033713"/>
          <p14:tracePt t="125634" x="6783388" y="3044825"/>
          <p14:tracePt t="125656" x="6746875" y="3070225"/>
          <p14:tracePt t="125674" x="6735763" y="3081338"/>
          <p14:tracePt t="125696" x="6723063" y="3094038"/>
          <p14:tracePt t="125715" x="6710363" y="3106738"/>
          <p14:tracePt t="125717" x="6699250" y="3117850"/>
          <p14:tracePt t="125731" x="6699250" y="3167063"/>
          <p14:tracePt t="125750" x="6699250" y="3203575"/>
          <p14:tracePt t="125773" x="6699250" y="3227388"/>
          <p14:tracePt t="125794" x="6723063" y="3263900"/>
          <p14:tracePt t="125819" x="6759575" y="3276600"/>
          <p14:tracePt t="125824" x="6772275" y="3276600"/>
          <p14:tracePt t="125826" x="6796088" y="3289300"/>
          <p14:tracePt t="125838" x="6821488" y="3289300"/>
          <p14:tracePt t="125857" x="6931025" y="3300413"/>
          <p14:tracePt t="125881" x="7100888" y="3263900"/>
          <p14:tracePt t="125883" x="7161213" y="3252788"/>
          <p14:tracePt t="125900" x="7223125" y="3216275"/>
          <p14:tracePt t="125921" x="7296150" y="3203575"/>
          <p14:tracePt t="125942" x="7332663" y="3203575"/>
          <p14:tracePt t="125958" x="7356475" y="3190875"/>
          <p14:tracePt t="125960" x="7369175" y="3190875"/>
          <p14:tracePt t="125986" x="7380288" y="3179763"/>
          <p14:tracePt t="126007" x="7392988" y="3179763"/>
          <p14:tracePt t="126077" x="7405688" y="3179763"/>
          <p14:tracePt t="126098" x="7405688" y="3167063"/>
          <p14:tracePt t="126105" x="7405688" y="3117850"/>
          <p14:tracePt t="126119" x="7392988" y="3094038"/>
          <p14:tracePt t="126120" x="7369175" y="3057525"/>
          <p14:tracePt t="126137" x="7307263" y="2960688"/>
          <p14:tracePt t="126154" x="7234238" y="2862263"/>
          <p14:tracePt t="126155" x="7161213" y="2825750"/>
          <p14:tracePt t="126169" x="7040563" y="2776538"/>
          <p14:tracePt t="126185" x="6931025" y="2728913"/>
          <p14:tracePt t="126202" x="6845300" y="2716213"/>
          <p14:tracePt t="126204" x="6808788" y="2716213"/>
          <p14:tracePt t="126219" x="6759575" y="2716213"/>
          <p14:tracePt t="126238" x="6686550" y="2728913"/>
          <p14:tracePt t="126240" x="6686550" y="2752725"/>
          <p14:tracePt t="126260" x="6650038" y="2776538"/>
          <p14:tracePt t="126283" x="6577013" y="2825750"/>
          <p14:tracePt t="126301" x="6553200" y="2862263"/>
          <p14:tracePt t="126303" x="6540500" y="2898775"/>
          <p14:tracePt t="126318" x="6503988" y="2997200"/>
          <p14:tracePt t="126334" x="6467475" y="3057525"/>
          <p14:tracePt t="126350" x="6467475" y="3106738"/>
          <p14:tracePt t="126367" x="6491288" y="3130550"/>
          <p14:tracePt t="126381" x="6553200" y="3190875"/>
          <p14:tracePt t="126399" x="6637338" y="3216275"/>
          <p14:tracePt t="126401" x="6673850" y="3216275"/>
          <p14:tracePt t="126415" x="6759575" y="3227388"/>
          <p14:tracePt t="126435" x="6918325" y="3216275"/>
          <p14:tracePt t="126454" x="7064375" y="3154363"/>
          <p14:tracePt t="126456" x="7124700" y="3130550"/>
          <p14:tracePt t="126471" x="7210425" y="3070225"/>
          <p14:tracePt t="126488" x="7283450" y="2997200"/>
          <p14:tracePt t="126506" x="7332663" y="2935288"/>
          <p14:tracePt t="126528" x="7343775" y="2911475"/>
          <p14:tracePt t="126551" x="7343775" y="2898775"/>
          <p14:tracePt t="126573" x="7343775" y="2887663"/>
          <p14:tracePt t="126582" x="7343775" y="2862263"/>
          <p14:tracePt t="126595" x="7343775" y="2801938"/>
          <p14:tracePt t="126609" x="7319963" y="2728913"/>
          <p14:tracePt t="126623" x="7319963" y="2703513"/>
          <p14:tracePt t="126625" x="7307263" y="2692400"/>
          <p14:tracePt t="126640" x="7283450" y="2643188"/>
          <p14:tracePt t="126656" x="7246938" y="2593975"/>
          <p14:tracePt t="126674" x="7223125" y="2557463"/>
          <p14:tracePt t="126694" x="7210425" y="2557463"/>
          <p14:tracePt t="126713" x="7197725" y="2546350"/>
          <p14:tracePt t="126714" x="7173913" y="2520950"/>
          <p14:tracePt t="126728" x="7124700" y="2520950"/>
          <p14:tracePt t="126746" x="7088188" y="2520950"/>
          <p14:tracePt t="126761" x="7027863" y="2557463"/>
          <p14:tracePt t="126764" x="7015163" y="2570163"/>
          <p14:tracePt t="126779" x="6978650" y="2606675"/>
          <p14:tracePt t="126793" x="6918325" y="2667000"/>
          <p14:tracePt t="126808" x="6881813" y="2728913"/>
          <p14:tracePt t="126825" x="6881813" y="2789238"/>
          <p14:tracePt t="126826" x="6881813" y="2801938"/>
          <p14:tracePt t="126840" x="6869113" y="2838450"/>
          <p14:tracePt t="126856" x="6869113" y="2898775"/>
          <p14:tracePt t="126872" x="6869113" y="2924175"/>
          <p14:tracePt t="126890" x="6869113" y="2960688"/>
          <p14:tracePt t="126891" x="6881813" y="2971800"/>
          <p14:tracePt t="126907" x="6894513" y="2984500"/>
          <p14:tracePt t="126925" x="6967538" y="3033713"/>
          <p14:tracePt t="126944" x="7040563" y="3057525"/>
          <p14:tracePt t="126946" x="7077075" y="3057525"/>
          <p14:tracePt t="126965" x="7150100" y="3044825"/>
          <p14:tracePt t="126967" x="7210425" y="2997200"/>
          <p14:tracePt t="126981" x="7296150" y="2924175"/>
          <p14:tracePt t="127002" x="7392988" y="2789238"/>
          <p14:tracePt t="127019" x="7416800" y="2752725"/>
          <p14:tracePt t="127035" x="7429500" y="2740025"/>
          <p14:tracePt t="127052" x="7442200" y="2728913"/>
          <p14:tracePt t="127083" x="7453313" y="2728913"/>
          <p14:tracePt t="127104" x="7453313" y="2703513"/>
          <p14:tracePt t="127119" x="7416800" y="2679700"/>
          <p14:tracePt t="127126" x="7369175" y="2655888"/>
          <p14:tracePt t="127137" x="7319963" y="2630488"/>
          <p14:tracePt t="127158" x="7137400" y="2570163"/>
          <p14:tracePt t="127178" x="6967538" y="2570163"/>
          <p14:tracePt t="127198" x="6881813" y="2582863"/>
          <p14:tracePt t="127213" x="6858000" y="2593975"/>
          <p14:tracePt t="127229" x="6845300" y="2593975"/>
          <p14:tracePt t="127231" x="6832600" y="2630488"/>
          <p14:tracePt t="127246" x="6759575" y="2776538"/>
          <p14:tracePt t="127262" x="6735763" y="2851150"/>
          <p14:tracePt t="127278" x="6735763" y="2898775"/>
          <p14:tracePt t="127280" x="6735763" y="2935288"/>
          <p14:tracePt t="127294" x="6735763" y="2960688"/>
          <p14:tracePt t="127313" x="6735763" y="2971800"/>
          <p14:tracePt t="127332" x="6735763" y="2984500"/>
          <p14:tracePt t="127346" x="6735763" y="2997200"/>
          <p14:tracePt t="127365" x="6746875" y="2997200"/>
          <p14:tracePt t="127381" x="6796088" y="2984500"/>
          <p14:tracePt t="127399" x="6894513" y="2911475"/>
          <p14:tracePt t="127402" x="6931025" y="2887663"/>
          <p14:tracePt t="127422" x="7113588" y="2728913"/>
          <p14:tracePt t="127441" x="7223125" y="2630488"/>
          <p14:tracePt t="127442" x="7259638" y="2619375"/>
          <p14:tracePt t="127457" x="7319963" y="2557463"/>
          <p14:tracePt t="127473" x="7369175" y="2509838"/>
          <p14:tracePt t="127489" x="7380288" y="2497138"/>
          <p14:tracePt t="127504" x="7392988" y="2497138"/>
          <p14:tracePt t="127519" x="7405688" y="2484438"/>
          <p14:tracePt t="127536" x="7416800" y="2484438"/>
          <p14:tracePt t="127567" x="7429500" y="2484438"/>
          <p14:tracePt t="127587" x="7453313" y="2473325"/>
          <p14:tracePt t="127594" x="7466013" y="2473325"/>
          <p14:tracePt t="127603" x="7489825" y="2473325"/>
          <p14:tracePt t="127620" x="7526338" y="2460625"/>
          <p14:tracePt t="127639" x="7624763" y="2473325"/>
          <p14:tracePt t="127659" x="7770813" y="2497138"/>
          <p14:tracePt t="127683" x="7880350" y="2509838"/>
          <p14:tracePt t="127685" x="8002588" y="2520950"/>
          <p14:tracePt t="127705" x="8172450" y="2557463"/>
          <p14:tracePt t="127723" x="8464550" y="2593975"/>
          <p14:tracePt t="127738" x="8610600" y="2643188"/>
          <p14:tracePt t="127752" x="8720138" y="2667000"/>
          <p14:tracePt t="127770" x="8818563" y="2703513"/>
          <p14:tracePt t="127772" x="8855075" y="2716213"/>
          <p14:tracePt t="127788" x="8891588" y="2716213"/>
          <p14:tracePt t="127790" x="8902700" y="2716213"/>
          <p14:tracePt t="127805" x="8915400" y="2716213"/>
          <p14:tracePt t="127846" x="8928100" y="2716213"/>
          <p14:tracePt t="127867" x="8939213" y="2716213"/>
          <p14:tracePt t="127874" x="8939213" y="2703513"/>
          <p14:tracePt t="127881" x="8951913" y="2692400"/>
          <p14:tracePt t="127895" x="8988425" y="2655888"/>
          <p14:tracePt t="127912" x="9050338" y="2606675"/>
          <p14:tracePt t="127928" x="9123363" y="2570163"/>
          <p14:tracePt t="127947" x="9196388" y="2533650"/>
          <p14:tracePt t="127951" x="9220200" y="2520950"/>
          <p14:tracePt t="127968" x="9244013" y="2509838"/>
          <p14:tracePt t="127984" x="9256713" y="2497138"/>
          <p14:tracePt t="127987" x="9269413" y="2497138"/>
          <p14:tracePt t="128002" x="9280525" y="2473325"/>
          <p14:tracePt t="128021" x="9353550" y="2424113"/>
          <p14:tracePt t="128023" x="9390063" y="2411413"/>
          <p14:tracePt t="128040" x="9463088" y="2363788"/>
          <p14:tracePt t="128060" x="9561513" y="2351088"/>
          <p14:tracePt t="128083" x="9598025" y="2351088"/>
          <p14:tracePt t="128104" x="9645650" y="2374900"/>
          <p14:tracePt t="128107" x="9645650" y="2387600"/>
          <p14:tracePt t="128121" x="9658350" y="2387600"/>
          <p14:tracePt t="128139" x="9694863" y="2436813"/>
          <p14:tracePt t="128142" x="9707563" y="2473325"/>
          <p14:tracePt t="128157" x="9744075" y="2509838"/>
          <p14:tracePt t="128172" x="9767888" y="2593975"/>
          <p14:tracePt t="128190" x="9804400" y="2655888"/>
          <p14:tracePt t="128192" x="9817100" y="2703513"/>
          <p14:tracePt t="128206" x="9829800" y="2752725"/>
          <p14:tracePt t="128225" x="9853613" y="2801938"/>
          <p14:tracePt t="128227" x="9866313" y="2814638"/>
          <p14:tracePt t="128242" x="9866313" y="2825750"/>
          <p14:tracePt t="128259" x="9877425" y="2825750"/>
          <p14:tracePt t="128260" x="9877425" y="2838450"/>
          <p14:tracePt t="128295" x="9877425" y="2851150"/>
          <p14:tracePt t="128322" x="9890125" y="2862263"/>
          <p14:tracePt t="128866" x="9890125" y="2851150"/>
          <p14:tracePt t="128873" x="9890125" y="2838450"/>
          <p14:tracePt t="128887" x="9890125" y="2825750"/>
          <p14:tracePt t="128902" x="9877425" y="2789238"/>
          <p14:tracePt t="128904" x="9866313" y="2752725"/>
          <p14:tracePt t="128919" x="9840913" y="2703513"/>
          <p14:tracePt t="128938" x="9829800" y="2655888"/>
          <p14:tracePt t="128959" x="9829800" y="2630488"/>
          <p14:tracePt t="128980" x="9829800" y="2619375"/>
          <p14:tracePt t="129001" x="9804400" y="2619375"/>
          <p14:tracePt t="129022" x="9804400" y="2606675"/>
          <p14:tracePt t="129055" x="9804400" y="2593975"/>
          <p14:tracePt t="129071" x="9793288" y="2593975"/>
          <p14:tracePt t="129125" x="9793288" y="2582863"/>
          <p14:tracePt t="129154" x="9793288" y="2557463"/>
          <p14:tracePt t="129167" x="9780588" y="2557463"/>
          <p14:tracePt t="129216" x="9767888" y="2546350"/>
          <p14:tracePt t="129252" x="9767888" y="2533650"/>
          <p14:tracePt t="142123" x="9707563" y="2497138"/>
          <p14:tracePt t="142130" x="9621838" y="2460625"/>
          <p14:tracePt t="142138" x="9525000" y="2374900"/>
          <p14:tracePt t="142154" x="9329738" y="2290763"/>
          <p14:tracePt t="142170" x="9134475" y="2168525"/>
          <p14:tracePt t="142187" x="8818563" y="1997075"/>
          <p14:tracePt t="142204" x="8562975" y="1900238"/>
          <p14:tracePt t="142222" x="8148638" y="1803400"/>
          <p14:tracePt t="142240" x="7820025" y="1766888"/>
          <p14:tracePt t="142256" x="7478713" y="1766888"/>
          <p14:tracePt t="142258" x="7307263" y="1766888"/>
          <p14:tracePt t="142277" x="6931025" y="1803400"/>
          <p14:tracePt t="142279" x="6723063" y="1803400"/>
          <p14:tracePt t="142296" x="6394450" y="1839913"/>
          <p14:tracePt t="142311" x="6089650" y="1851025"/>
          <p14:tracePt t="142326" x="5821363" y="1887538"/>
          <p14:tracePt t="142329" x="5700713" y="1912938"/>
          <p14:tracePt t="142341" x="5505450" y="1973263"/>
          <p14:tracePt t="142354" x="5419725" y="2009775"/>
          <p14:tracePt t="142355" x="5322888" y="2082800"/>
          <p14:tracePt t="142369" x="5103813" y="2192338"/>
          <p14:tracePt t="142386" x="4921250" y="2314575"/>
          <p14:tracePt t="142403" x="4738688" y="2436813"/>
          <p14:tracePt t="142404" x="4689475" y="2460625"/>
          <p14:tracePt t="142419" x="4579938" y="2509838"/>
          <p14:tracePt t="142436" x="4518025" y="2546350"/>
          <p14:tracePt t="142438" x="4494213" y="2557463"/>
          <p14:tracePt t="142452" x="4397375" y="2593975"/>
          <p14:tracePt t="142470" x="4262438" y="2667000"/>
          <p14:tracePt t="142491" x="4043363" y="2776538"/>
          <p14:tracePt t="142511" x="3873500" y="2851150"/>
          <p14:tracePt t="142529" x="3811588" y="2874963"/>
          <p14:tracePt t="142531" x="3775075" y="2898775"/>
          <p14:tracePt t="142547" x="3702050" y="2924175"/>
          <p14:tracePt t="142565" x="3629025" y="2947988"/>
          <p14:tracePt t="142579" x="3592513" y="2947988"/>
          <p14:tracePt t="142593" x="3568700" y="2960688"/>
          <p14:tracePt t="142607" x="3556000" y="2960688"/>
          <p14:tracePt t="142623" x="3532188" y="2971800"/>
          <p14:tracePt t="142655" x="3519488" y="2971800"/>
          <p14:tracePt t="142689" x="3508375" y="2971800"/>
          <p14:tracePt t="142913" x="3495675" y="2960688"/>
          <p14:tracePt t="142922" x="3482975" y="2960688"/>
          <p14:tracePt t="142927" x="3471863" y="2947988"/>
          <p14:tracePt t="142956" x="3446463" y="2947988"/>
          <p14:tracePt t="142962" x="3446463" y="2935288"/>
          <p14:tracePt t="142976" x="3435350" y="2935288"/>
          <p14:tracePt t="142997" x="3435350" y="2924175"/>
          <p14:tracePt t="143038" x="3422650" y="2911475"/>
          <p14:tracePt t="143073" x="3409950" y="2898775"/>
          <p14:tracePt t="143144" x="3409950" y="2887663"/>
          <p14:tracePt t="143158" x="3409950" y="2862263"/>
          <p14:tracePt t="143192" x="3409950" y="2851150"/>
          <p14:tracePt t="143214" x="3409950" y="2838450"/>
          <p14:tracePt t="143228" x="3409950" y="2825750"/>
          <p14:tracePt t="143262" x="3409950" y="2814638"/>
          <p14:tracePt t="143283" x="3409950" y="2801938"/>
          <p14:tracePt t="143325" x="3398838" y="2801938"/>
          <p14:tracePt t="143332" x="3398838" y="2789238"/>
          <p14:tracePt t="143367" x="3398838" y="2776538"/>
          <p14:tracePt t="145696" x="3386138" y="2776538"/>
          <p14:tracePt t="145704" x="3373438" y="2776538"/>
          <p14:tracePt t="145717" x="3362325" y="2776538"/>
          <p14:tracePt t="145725" x="3349625" y="2776538"/>
          <p14:tracePt t="145743" x="3325813" y="2776538"/>
          <p14:tracePt t="145762" x="3313113" y="2776538"/>
          <p14:tracePt t="145781" x="3300413" y="2776538"/>
          <p14:tracePt t="145799" x="3289300" y="2776538"/>
          <p14:tracePt t="145815" x="3276600" y="2776538"/>
          <p14:tracePt t="145878" x="3263900" y="2776538"/>
          <p14:tracePt t="145913" x="3252788" y="2776538"/>
          <p14:tracePt t="146115" x="3240088" y="2776538"/>
          <p14:tracePt t="146157" x="3214688" y="2776538"/>
          <p14:tracePt t="146234" x="3203575" y="2776538"/>
          <p14:tracePt t="146254" x="3190875" y="2789238"/>
          <p14:tracePt t="146284" x="3154363" y="2789238"/>
          <p14:tracePt t="146290" x="3154363" y="2801938"/>
          <p14:tracePt t="146303" x="3141663" y="2801938"/>
          <p14:tracePt t="146320" x="3117850" y="2814638"/>
          <p14:tracePt t="146339" x="3105150" y="2814638"/>
          <p14:tracePt t="146341" x="3094038" y="2825750"/>
          <p14:tracePt t="146361" x="3081338" y="2825750"/>
          <p14:tracePt t="146363" x="3068638" y="2825750"/>
          <p14:tracePt t="146384" x="3044825" y="2851150"/>
          <p14:tracePt t="146402" x="3044825" y="2862263"/>
          <p14:tracePt t="146404" x="3032125" y="2862263"/>
          <p14:tracePt t="146421" x="3021013" y="2862263"/>
          <p14:tracePt t="146451" x="3008313" y="2862263"/>
          <p14:tracePt t="146521" x="2995613" y="2862263"/>
          <p14:tracePt t="147045" x="3008313" y="2862263"/>
          <p14:tracePt t="147066" x="3021013" y="2862263"/>
          <p14:tracePt t="147080" x="3032125" y="2862263"/>
          <p14:tracePt t="147108" x="3044825" y="2862263"/>
          <p14:tracePt t="147123" x="3057525" y="2862263"/>
          <p14:tracePt t="147157" x="3068638" y="2862263"/>
          <p14:tracePt t="151702" x="3044825" y="2874963"/>
          <p14:tracePt t="151709" x="3021013" y="2874963"/>
          <p14:tracePt t="151720" x="3008313" y="2874963"/>
          <p14:tracePt t="151745" x="2911475" y="2887663"/>
          <p14:tracePt t="151747" x="2838450" y="2898775"/>
          <p14:tracePt t="151770" x="2728913" y="2898775"/>
          <p14:tracePt t="151797" x="2606675" y="2898775"/>
          <p14:tracePt t="151822" x="2520950" y="2898775"/>
          <p14:tracePt t="151824" x="2484438" y="2898775"/>
          <p14:tracePt t="151847" x="2411413" y="2887663"/>
          <p14:tracePt t="151872" x="2289175" y="2838450"/>
          <p14:tracePt t="151896" x="2192338" y="2801938"/>
          <p14:tracePt t="151920" x="2058988" y="2740025"/>
          <p14:tracePt t="151944" x="1936750" y="2728913"/>
          <p14:tracePt t="151969" x="1839913" y="2716213"/>
          <p14:tracePt t="151971" x="1803400" y="2716213"/>
          <p14:tracePt t="151992" x="1692275" y="2728913"/>
          <p14:tracePt t="152017" x="1558925" y="2801938"/>
          <p14:tracePt t="152019" x="1522413" y="2814638"/>
          <p14:tracePt t="152040" x="1412875" y="2862263"/>
          <p14:tracePt t="152065" x="1339850" y="2898775"/>
          <p14:tracePt t="152067" x="1316038" y="2924175"/>
          <p14:tracePt t="152089" x="1254125" y="2947988"/>
          <p14:tracePt t="152111" x="1243013" y="2971800"/>
          <p14:tracePt t="152134" x="1230313" y="2997200"/>
          <p14:tracePt t="152155" x="1217613" y="3008313"/>
          <p14:tracePt t="152178" x="1206500" y="3008313"/>
          <p14:tracePt t="152202" x="1206500" y="3044825"/>
          <p14:tracePt t="152222" x="1193800" y="3130550"/>
          <p14:tracePt t="152244" x="1169988" y="3227388"/>
          <p14:tracePt t="152266" x="1181100" y="3313113"/>
          <p14:tracePt t="152288" x="1193800" y="3386138"/>
          <p14:tracePt t="152310" x="1206500" y="3459163"/>
          <p14:tracePt t="152312" x="1206500" y="3471863"/>
          <p14:tracePt t="152331" x="1206500" y="3484563"/>
          <p14:tracePt t="152333" x="1206500" y="3495675"/>
          <p14:tracePt t="152347" x="1217613" y="3508375"/>
          <p14:tracePt t="152364" x="1243013" y="3532188"/>
          <p14:tracePt t="152381" x="1290638" y="3557588"/>
          <p14:tracePt t="152383" x="1316038" y="3568700"/>
          <p14:tracePt t="152398" x="1389063" y="3581400"/>
          <p14:tracePt t="152400" x="1425575" y="3594100"/>
          <p14:tracePt t="152417" x="1509713" y="3594100"/>
          <p14:tracePt t="152438" x="1655763" y="3594100"/>
          <p14:tracePt t="152460" x="1839913" y="3557588"/>
          <p14:tracePt t="152477" x="1997075" y="3508375"/>
          <p14:tracePt t="152498" x="2265363" y="3386138"/>
          <p14:tracePt t="152518" x="2424113" y="3300413"/>
          <p14:tracePt t="152536" x="2520950" y="3263900"/>
          <p14:tracePt t="152551" x="2593975" y="3227388"/>
          <p14:tracePt t="152572" x="2655888" y="3167063"/>
          <p14:tracePt t="152593" x="2716213" y="3094038"/>
          <p14:tracePt t="152612" x="2765425" y="3033713"/>
          <p14:tracePt t="152638" x="2813050" y="2960688"/>
          <p14:tracePt t="152662" x="2825750" y="2935288"/>
          <p14:tracePt t="152685" x="2825750" y="2911475"/>
          <p14:tracePt t="152709" x="2825750" y="2874963"/>
          <p14:tracePt t="152711" x="2825750" y="2862263"/>
          <p14:tracePt t="152733" x="2789238" y="2814638"/>
          <p14:tracePt t="152752" x="2752725" y="2776538"/>
          <p14:tracePt t="152769" x="2679700" y="2752725"/>
          <p14:tracePt t="152771" x="2667000" y="2752725"/>
          <p14:tracePt t="152787" x="2630488" y="2752725"/>
          <p14:tracePt t="152789" x="2606675" y="2752725"/>
          <p14:tracePt t="152807" x="2557463" y="2752725"/>
          <p14:tracePt t="152808" x="2533650" y="2765425"/>
          <p14:tracePt t="152824" x="2497138" y="2776538"/>
          <p14:tracePt t="152840" x="2435225" y="2801938"/>
          <p14:tracePt t="152862" x="2362200" y="2838450"/>
          <p14:tracePt t="152865" x="2338388" y="2851150"/>
          <p14:tracePt t="152883" x="2301875" y="2911475"/>
          <p14:tracePt t="152886" x="2289175" y="2935288"/>
          <p14:tracePt t="152905" x="2228850" y="2984500"/>
          <p14:tracePt t="152907" x="2216150" y="3033713"/>
          <p14:tracePt t="152927" x="2179638" y="3094038"/>
          <p14:tracePt t="152947" x="2168525" y="3154363"/>
          <p14:tracePt t="152966" x="2143125" y="3203575"/>
          <p14:tracePt t="152983" x="2132013" y="3240088"/>
          <p14:tracePt t="153001" x="2132013" y="3252788"/>
          <p14:tracePt t="153003" x="2132013" y="3263900"/>
          <p14:tracePt t="153020" x="2132013" y="3276600"/>
          <p14:tracePt t="153038" x="2132013" y="3289300"/>
          <p14:tracePt t="153040" x="2143125" y="3300413"/>
          <p14:tracePt t="153055" x="2228850" y="3362325"/>
          <p14:tracePt t="153073" x="2362200" y="3386138"/>
          <p14:tracePt t="153075" x="2435225" y="3398838"/>
          <p14:tracePt t="153099" x="2703513" y="3398838"/>
          <p14:tracePt t="153101" x="2789238" y="3386138"/>
          <p14:tracePt t="153117" x="3008313" y="3362325"/>
          <p14:tracePt t="153136" x="3203575" y="3325813"/>
          <p14:tracePt t="153138" x="3313113" y="3313113"/>
          <p14:tracePt t="153158" x="3605213" y="3252788"/>
          <p14:tracePt t="153175" x="3860800" y="3203575"/>
          <p14:tracePt t="153192" x="4152900" y="3130550"/>
          <p14:tracePt t="153208" x="4348163" y="3070225"/>
          <p14:tracePt t="153223" x="4457700" y="3021013"/>
          <p14:tracePt t="153239" x="4591050" y="2960688"/>
          <p14:tracePt t="153257" x="4775200" y="2862263"/>
          <p14:tracePt t="153274" x="4872038" y="2789238"/>
          <p14:tracePt t="153277" x="4945063" y="2728913"/>
          <p14:tracePt t="153293" x="5030788" y="2655888"/>
          <p14:tracePt t="153296" x="5067300" y="2619375"/>
          <p14:tracePt t="153310" x="5114925" y="2557463"/>
          <p14:tracePt t="153327" x="5140325" y="2509838"/>
          <p14:tracePt t="153343" x="5151438" y="2497138"/>
          <p14:tracePt t="153360" x="5164138" y="2497138"/>
          <p14:tracePt t="153363" x="5176838" y="2484438"/>
          <p14:tracePt t="153383" x="5176838" y="2460625"/>
          <p14:tracePt t="153405" x="5176838" y="2424113"/>
          <p14:tracePt t="153423" x="5103813" y="2400300"/>
          <p14:tracePt t="153438" x="5018088" y="2400300"/>
          <p14:tracePt t="153454" x="4932363" y="2400300"/>
          <p14:tracePt t="153475" x="4811713" y="2411413"/>
          <p14:tracePt t="153490" x="4725988" y="2436813"/>
          <p14:tracePt t="153505" x="4689475" y="2447925"/>
          <p14:tracePt t="153522" x="4652963" y="2460625"/>
          <p14:tracePt t="153541" x="4640263" y="2473325"/>
          <p14:tracePt t="153543" x="4627563" y="2473325"/>
          <p14:tracePt t="153563" x="4616450" y="2473325"/>
          <p14:tracePt t="153579" x="4616450" y="2484438"/>
          <p14:tracePt t="153646" x="4652963" y="2447925"/>
          <p14:tracePt t="153654" x="4689475" y="2424113"/>
          <p14:tracePt t="153659" x="4689475" y="2411413"/>
          <p14:tracePt t="153670" x="4702175" y="2400300"/>
          <p14:tracePt t="153690" x="4713288" y="2387600"/>
          <p14:tracePt t="153710" x="4725988" y="2374900"/>
          <p14:tracePt t="153730" x="4738688" y="2363788"/>
          <p14:tracePt t="153751" x="4749800" y="2363788"/>
          <p14:tracePt t="153773" x="4749800" y="2338388"/>
          <p14:tracePt t="153797" x="4749800" y="2327275"/>
          <p14:tracePt t="153835" x="4762500" y="2314575"/>
          <p14:tracePt t="153849" x="4786313" y="2301875"/>
          <p14:tracePt t="153865" x="4822825" y="2265363"/>
          <p14:tracePt t="153886" x="4908550" y="2192338"/>
          <p14:tracePt t="153907" x="4981575" y="2155825"/>
          <p14:tracePt t="153930" x="5164138" y="2070100"/>
          <p14:tracePt t="153950" x="5505450" y="1949450"/>
          <p14:tracePt t="153966" x="5761038" y="1863725"/>
          <p14:tracePt t="153984" x="6102350" y="1778000"/>
          <p14:tracePt t="154005" x="6308725" y="1741488"/>
          <p14:tracePt t="154028" x="6407150" y="1717675"/>
          <p14:tracePt t="154053" x="6418263" y="1717675"/>
          <p14:tracePt t="154056" x="6418263" y="1704975"/>
          <p14:tracePt t="154058" x="6430963" y="1704975"/>
          <p14:tracePt t="154079" x="6443663" y="1704975"/>
          <p14:tracePt t="154114" x="6454775" y="1704975"/>
          <p14:tracePt t="154191" x="6454775" y="1693863"/>
          <p14:tracePt t="154220" x="6454775" y="1681163"/>
          <p14:tracePt t="154226" x="6454775" y="1668463"/>
          <p14:tracePt t="154237" x="6430963" y="1644650"/>
          <p14:tracePt t="154259" x="6321425" y="1546225"/>
          <p14:tracePt t="154282" x="6175375" y="1473200"/>
          <p14:tracePt t="154285" x="6151563" y="1462088"/>
          <p14:tracePt t="154305" x="6040438" y="1425575"/>
          <p14:tracePt t="154326" x="5797550" y="1436688"/>
          <p14:tracePt t="154343" x="5578475" y="1473200"/>
          <p14:tracePt t="154360" x="5408613" y="1522413"/>
          <p14:tracePt t="154362" x="5322888" y="1535113"/>
          <p14:tracePt t="154378" x="5213350" y="1546225"/>
          <p14:tracePt t="154381" x="5176838" y="1546225"/>
          <p14:tracePt t="154398" x="5103813" y="1558925"/>
          <p14:tracePt t="154412" x="5067300" y="1571625"/>
          <p14:tracePt t="154429" x="4994275" y="1595438"/>
          <p14:tracePt t="154450" x="4932363" y="1608138"/>
          <p14:tracePt t="154452" x="4884738" y="1620838"/>
          <p14:tracePt t="154468" x="4835525" y="1631950"/>
          <p14:tracePt t="154489" x="4738688" y="1668463"/>
          <p14:tracePt t="154512" x="4627563" y="1730375"/>
          <p14:tracePt t="154532" x="4530725" y="1778000"/>
          <p14:tracePt t="154548" x="4470400" y="1790700"/>
          <p14:tracePt t="154551" x="4445000" y="1803400"/>
          <p14:tracePt t="154568" x="4384675" y="1827213"/>
          <p14:tracePt t="154587" x="4311650" y="1851025"/>
          <p14:tracePt t="154603" x="4275138" y="1863725"/>
          <p14:tracePt t="154605" x="4251325" y="1863725"/>
          <p14:tracePt t="154622" x="4238625" y="1863725"/>
          <p14:tracePt t="154624" x="4225925" y="1863725"/>
          <p14:tracePt t="154640" x="4225925" y="1876425"/>
          <p14:tracePt t="154641" x="4214813" y="1876425"/>
          <p14:tracePt t="154668" x="4202113" y="1876425"/>
          <p14:tracePt t="154751" x="4214813" y="1876425"/>
          <p14:tracePt t="154757" x="4238625" y="1863725"/>
          <p14:tracePt t="154770" x="4275138" y="1839913"/>
          <p14:tracePt t="154788" x="4371975" y="1778000"/>
          <p14:tracePt t="154803" x="4421188" y="1741488"/>
          <p14:tracePt t="154820" x="4530725" y="1657350"/>
          <p14:tracePt t="154822" x="4554538" y="1644650"/>
          <p14:tracePt t="154836" x="4676775" y="1608138"/>
          <p14:tracePt t="154854" x="4749800" y="1571625"/>
          <p14:tracePt t="154872" x="4872038" y="1571625"/>
          <p14:tracePt t="154893" x="4994275" y="1571625"/>
          <p14:tracePt t="154912" x="5054600" y="1571625"/>
          <p14:tracePt t="154914" x="5103813" y="1571625"/>
          <p14:tracePt t="154933" x="5164138" y="1571625"/>
          <p14:tracePt t="154935" x="5213350" y="1571625"/>
          <p14:tracePt t="154955" x="5322888" y="1571625"/>
          <p14:tracePt t="154977" x="5419725" y="1595438"/>
          <p14:tracePt t="154994" x="5468938" y="1608138"/>
          <p14:tracePt t="155010" x="5529263" y="1608138"/>
          <p14:tracePt t="155013" x="5541963" y="1620838"/>
          <p14:tracePt t="155029" x="5565775" y="1620838"/>
          <p14:tracePt t="155031" x="5578475" y="1631950"/>
          <p14:tracePt t="155058" x="5591175" y="1631950"/>
          <p14:tracePt t="155079" x="5614988" y="1631950"/>
          <p14:tracePt t="155149" x="5627688" y="1631950"/>
          <p14:tracePt t="155184" x="5638800" y="1631950"/>
          <p14:tracePt t="155213" x="5638800" y="1644650"/>
          <p14:tracePt t="155247" x="5638800" y="1657350"/>
          <p14:tracePt t="155254" x="5651500" y="1657350"/>
          <p14:tracePt t="155276" x="5651500" y="1668463"/>
          <p14:tracePt t="155299" x="5664200" y="1668463"/>
          <p14:tracePt t="155304" x="5664200" y="1681163"/>
          <p14:tracePt t="155340" x="5664200" y="1693863"/>
          <p14:tracePt t="155366" x="5675313" y="1693863"/>
          <p14:tracePt t="155639" x="5651500" y="1693863"/>
          <p14:tracePt t="155646" x="5578475" y="1693863"/>
          <p14:tracePt t="155653" x="5518150" y="1693863"/>
          <p14:tracePt t="155673" x="5359400" y="1704975"/>
          <p14:tracePt t="155675" x="5286375" y="1704975"/>
          <p14:tracePt t="155695" x="5176838" y="1704975"/>
          <p14:tracePt t="155697" x="5127625" y="1704975"/>
          <p14:tracePt t="155718" x="5018088" y="1704975"/>
          <p14:tracePt t="155740" x="4981575" y="1704975"/>
          <p14:tracePt t="155763" x="4968875" y="1693863"/>
          <p14:tracePt t="155786" x="4957763" y="1693863"/>
          <p14:tracePt t="155806" x="4945063" y="1693863"/>
          <p14:tracePt t="155826" x="4932363" y="1693863"/>
          <p14:tracePt t="155877" x="4932363" y="1681163"/>
          <p14:tracePt t="155890" x="4921250" y="1681163"/>
          <p14:tracePt t="155925" x="4895850" y="1681163"/>
          <p14:tracePt t="155975" x="4884738" y="1681163"/>
          <p14:tracePt t="155981" x="4884738" y="1668463"/>
          <p14:tracePt t="155988" x="4872038" y="1668463"/>
          <p14:tracePt t="156003" x="4859338" y="1668463"/>
          <p14:tracePt t="156022" x="4848225" y="1668463"/>
          <p14:tracePt t="158519" x="4884738" y="1620838"/>
          <p14:tracePt t="158526" x="4981575" y="1558925"/>
          <p14:tracePt t="158537" x="5067300" y="1498600"/>
          <p14:tracePt t="158560" x="5310188" y="1412875"/>
          <p14:tracePt t="158584" x="5492750" y="1400175"/>
          <p14:tracePt t="158608" x="5578475" y="1436688"/>
          <p14:tracePt t="158632" x="5675313" y="1509713"/>
          <p14:tracePt t="158634" x="5700713" y="1535113"/>
          <p14:tracePt t="158657" x="5810250" y="1693863"/>
          <p14:tracePt t="158681" x="5870575" y="1924050"/>
          <p14:tracePt t="158683" x="5870575" y="1973263"/>
          <p14:tracePt t="158704" x="5810250" y="2254250"/>
          <p14:tracePt t="158730" x="5700713" y="2473325"/>
          <p14:tracePt t="158755" x="5334000" y="3070225"/>
          <p14:tracePt t="158780" x="4822825" y="3544888"/>
          <p14:tracePt t="158804" x="4506913" y="3787775"/>
          <p14:tracePt t="158830" x="4032250" y="3995738"/>
          <p14:tracePt t="158854" x="3751263" y="4056063"/>
          <p14:tracePt t="158879" x="3325813" y="4092575"/>
          <p14:tracePt t="158902" x="3154363" y="4105275"/>
          <p14:tracePt t="158925" x="3068638" y="4129088"/>
          <p14:tracePt t="158928" x="3044825" y="4129088"/>
          <p14:tracePt t="158949" x="2959100" y="4129088"/>
          <p14:tracePt t="158967" x="2886075" y="4141788"/>
          <p14:tracePt t="158969" x="2849563" y="4154488"/>
          <p14:tracePt t="158988" x="2752725" y="4165600"/>
          <p14:tracePt t="158990" x="2728913" y="4178300"/>
          <p14:tracePt t="159012" x="2643188" y="4191000"/>
          <p14:tracePt t="159038" x="2630488" y="4191000"/>
          <p14:tracePt t="159041" x="2619375" y="4191000"/>
          <p14:tracePt t="159062" x="2619375" y="4202113"/>
          <p14:tracePt t="159085" x="2582863" y="4202113"/>
          <p14:tracePt t="159088" x="2570163" y="4214813"/>
          <p14:tracePt t="159105" x="2570163" y="4238625"/>
          <p14:tracePt t="159125" x="2546350" y="4238625"/>
          <p14:tracePt t="159974" x="2557463" y="4238625"/>
          <p14:tracePt t="160008" x="2570163" y="4238625"/>
          <p14:tracePt t="160015" x="2570163" y="4251325"/>
          <p14:tracePt t="160287" x="2570163" y="4264025"/>
          <p14:tracePt t="160317" x="2582863" y="4264025"/>
          <p14:tracePt t="160505" x="2570163" y="4264025"/>
          <p14:tracePt t="160513" x="2557463" y="4264025"/>
          <p14:tracePt t="160526" x="2546350" y="4264025"/>
          <p14:tracePt t="160554" x="2533650" y="4264025"/>
          <p14:tracePt t="160582" x="2520950" y="4264025"/>
          <p14:tracePt t="160651" x="2508250" y="4264025"/>
          <p14:tracePt t="160687" x="2497138" y="4264025"/>
          <p14:tracePt t="160693" x="2484438" y="4264025"/>
          <p14:tracePt t="160703" x="2435225" y="4275138"/>
          <p14:tracePt t="160720" x="2338388" y="4300538"/>
          <p14:tracePt t="160722" x="2278063" y="4300538"/>
          <p14:tracePt t="160736" x="2168525" y="4311650"/>
          <p14:tracePt t="160753" x="2095500" y="4311650"/>
          <p14:tracePt t="160770" x="1997075" y="4311650"/>
          <p14:tracePt t="160786" x="1924050" y="4311650"/>
          <p14:tracePt t="160806" x="1863725" y="4337050"/>
          <p14:tracePt t="160807" x="1814513" y="4337050"/>
          <p14:tracePt t="160826" x="1704975" y="4337050"/>
          <p14:tracePt t="160828" x="1681163" y="4337050"/>
          <p14:tracePt t="160851" x="1558925" y="4348163"/>
          <p14:tracePt t="160870" x="1473200" y="4360863"/>
          <p14:tracePt t="160887" x="1425575" y="4360863"/>
          <p14:tracePt t="160903" x="1376363" y="4373563"/>
          <p14:tracePt t="160906" x="1363663" y="4373563"/>
          <p14:tracePt t="160920" x="1352550" y="4384675"/>
          <p14:tracePt t="160936" x="1327150" y="4384675"/>
          <p14:tracePt t="160953" x="1279525" y="4384675"/>
          <p14:tracePt t="160970" x="1254125" y="4384675"/>
          <p14:tracePt t="160987" x="1230313" y="4384675"/>
          <p14:tracePt t="160989" x="1217613" y="4384675"/>
          <p14:tracePt t="161003" x="1169988" y="4384675"/>
          <p14:tracePt t="161020" x="1133475" y="4384675"/>
          <p14:tracePt t="161037" x="1084263" y="4384675"/>
          <p14:tracePt t="161039" x="1047750" y="4384675"/>
          <p14:tracePt t="161055" x="985838" y="4384675"/>
          <p14:tracePt t="161071" x="938213" y="4384675"/>
          <p14:tracePt t="161074" x="889000" y="4397375"/>
          <p14:tracePt t="161089" x="852488" y="4410075"/>
          <p14:tracePt t="161106" x="779463" y="4410075"/>
          <p14:tracePt t="161107" x="755650" y="4410075"/>
          <p14:tracePt t="161122" x="730250" y="4410075"/>
          <p14:tracePt t="161139" x="706438" y="4410075"/>
          <p14:tracePt t="161153" x="682625" y="4410075"/>
          <p14:tracePt t="161170" x="669925" y="4410075"/>
          <p14:tracePt t="161189" x="657225" y="4410075"/>
          <p14:tracePt t="161232" x="646113" y="4410075"/>
          <p14:tracePt t="161268" x="646113" y="4397375"/>
          <p14:tracePt t="161274" x="633413" y="4397375"/>
          <p14:tracePt t="161330" x="657225" y="4360863"/>
          <p14:tracePt t="161339" x="682625" y="4324350"/>
          <p14:tracePt t="161351" x="815975" y="4238625"/>
          <p14:tracePt t="161357" x="889000" y="4202113"/>
          <p14:tracePt t="161372" x="1022350" y="4141788"/>
          <p14:tracePt t="161387" x="1157288" y="4117975"/>
          <p14:tracePt t="161403" x="1254125" y="4105275"/>
          <p14:tracePt t="161421" x="1363663" y="4081463"/>
          <p14:tracePt t="161437" x="1412875" y="4081463"/>
          <p14:tracePt t="161453" x="1449388" y="4081463"/>
          <p14:tracePt t="161471" x="1462088" y="4081463"/>
          <p14:tracePt t="161487" x="1473200" y="4081463"/>
          <p14:tracePt t="161504" x="1485900" y="4081463"/>
          <p14:tracePt t="161520" x="1498600" y="4092575"/>
          <p14:tracePt t="161540" x="1509713" y="4092575"/>
          <p14:tracePt t="161554" x="1509713" y="4105275"/>
          <p14:tracePt t="161570" x="1522413" y="4105275"/>
          <p14:tracePt t="161586" x="1535113" y="4105275"/>
          <p14:tracePt t="161588" x="1546225" y="4117975"/>
          <p14:tracePt t="161603" x="1546225" y="4129088"/>
          <p14:tracePt t="161619" x="1571625" y="4129088"/>
          <p14:tracePt t="161637" x="1571625" y="4141788"/>
          <p14:tracePt t="161653" x="1582738" y="4141788"/>
          <p14:tracePt t="161670" x="1595438" y="4154488"/>
          <p14:tracePt t="161687" x="1608138" y="4154488"/>
          <p14:tracePt t="161705" x="1608138" y="4165600"/>
          <p14:tracePt t="161722" x="1619250" y="4165600"/>
          <p14:tracePt t="161739" x="1631950" y="4165600"/>
          <p14:tracePt t="161755" x="1631950" y="4178300"/>
          <p14:tracePt t="162100" x="1765300" y="4141788"/>
          <p14:tracePt t="162106" x="1887538" y="4092575"/>
          <p14:tracePt t="162120" x="2046288" y="4019550"/>
          <p14:tracePt t="162122" x="2192338" y="3995738"/>
          <p14:tracePt t="162137" x="2497138" y="3946525"/>
          <p14:tracePt t="162154" x="2765425" y="3910013"/>
          <p14:tracePt t="162156" x="2862263" y="3910013"/>
          <p14:tracePt t="162171" x="3008313" y="3910013"/>
          <p14:tracePt t="162189" x="3130550" y="3910013"/>
          <p14:tracePt t="162191" x="3167063" y="3910013"/>
          <p14:tracePt t="162208" x="3240088" y="3910013"/>
          <p14:tracePt t="162225" x="3289300" y="3922713"/>
          <p14:tracePt t="162227" x="3300413" y="3933825"/>
          <p14:tracePt t="162242" x="3325813" y="3933825"/>
          <p14:tracePt t="162260" x="3336925" y="3946525"/>
          <p14:tracePt t="162277" x="3349625" y="3946525"/>
          <p14:tracePt t="162290" x="3362325" y="3946525"/>
          <p14:tracePt t="162305" x="3373438" y="3959225"/>
          <p14:tracePt t="162321" x="3386138" y="3959225"/>
          <p14:tracePt t="162323" x="3386138" y="3970338"/>
          <p14:tracePt t="162359" x="3398838" y="3970338"/>
          <p14:tracePt t="162365" x="3398838" y="3995738"/>
          <p14:tracePt t="162380" x="3409950" y="3995738"/>
          <p14:tracePt t="162397" x="3409950" y="4006850"/>
          <p14:tracePt t="162417" x="3446463" y="4032250"/>
          <p14:tracePt t="162438" x="3482975" y="4056063"/>
          <p14:tracePt t="162457" x="3495675" y="4081463"/>
          <p14:tracePt t="162473" x="3508375" y="4081463"/>
          <p14:tracePt t="162491" x="3519488" y="4081463"/>
          <p14:tracePt t="162493" x="3519488" y="4092575"/>
          <p14:tracePt t="166828" x="3556000" y="4092575"/>
          <p14:tracePt t="166833" x="3592513" y="4092575"/>
          <p14:tracePt t="166840" x="3665538" y="4092575"/>
          <p14:tracePt t="166857" x="3787775" y="4081463"/>
          <p14:tracePt t="166879" x="3921125" y="4056063"/>
          <p14:tracePt t="166901" x="4006850" y="4056063"/>
          <p14:tracePt t="166923" x="4068763" y="4056063"/>
          <p14:tracePt t="166941" x="4116388" y="4056063"/>
          <p14:tracePt t="166958" x="4129088" y="4056063"/>
          <p14:tracePt t="166974" x="4141788" y="4056063"/>
          <p14:tracePt t="166991" x="4152900" y="4068763"/>
          <p14:tracePt t="167014" x="4152900" y="4081463"/>
          <p14:tracePt t="167042" x="4178300" y="4081463"/>
          <p14:tracePt t="167050" x="4178300" y="4092575"/>
          <p14:tracePt t="168701" x="4189413" y="4092575"/>
          <p14:tracePt t="168707" x="4202113" y="4117975"/>
          <p14:tracePt t="168720" x="4225925" y="4141788"/>
          <p14:tracePt t="168722" x="4251325" y="4141788"/>
          <p14:tracePt t="168738" x="4298950" y="4191000"/>
          <p14:tracePt t="168753" x="4324350" y="4227513"/>
          <p14:tracePt t="168770" x="4335463" y="4227513"/>
          <p14:tracePt t="168790" x="4348163" y="4238625"/>
          <p14:tracePt t="168791" x="4348163" y="4251325"/>
          <p14:tracePt t="168811" x="4360863" y="4251325"/>
          <p14:tracePt t="168832" x="4360863" y="4264025"/>
          <p14:tracePt t="168867" x="4360863" y="4287838"/>
          <p14:tracePt t="168923" x="4348163" y="4287838"/>
          <p14:tracePt t="168930" x="4348163" y="4275138"/>
          <p14:tracePt t="168938" x="4335463" y="4275138"/>
          <p14:tracePt t="168965" x="4335463" y="4264025"/>
          <p14:tracePt t="168979" x="4324350" y="4264025"/>
          <p14:tracePt t="169650" x="4324350" y="4275138"/>
          <p14:tracePt t="169658" x="4324350" y="4311650"/>
          <p14:tracePt t="169670" x="4324350" y="4337050"/>
          <p14:tracePt t="169687" x="4335463" y="4446588"/>
          <p14:tracePt t="169705" x="4360863" y="4506913"/>
          <p14:tracePt t="169723" x="4397375" y="4616450"/>
          <p14:tracePt t="169739" x="4457700" y="4652963"/>
          <p14:tracePt t="169754" x="4494213" y="4714875"/>
          <p14:tracePt t="169772" x="4567238" y="4787900"/>
          <p14:tracePt t="169790" x="4591050" y="4848225"/>
          <p14:tracePt t="169792" x="4616450" y="4860925"/>
          <p14:tracePt t="169804" x="4616450" y="4872038"/>
          <p14:tracePt t="169806" x="4616450" y="4884738"/>
          <p14:tracePt t="169820" x="4640263" y="4897438"/>
          <p14:tracePt t="169846" x="4640263" y="4921250"/>
          <p14:tracePt t="169860" x="4652963" y="4921250"/>
          <p14:tracePt t="169896" x="4652963" y="4933950"/>
          <p14:tracePt t="169930" x="4665663" y="4945063"/>
          <p14:tracePt t="169965" x="4665663" y="4957763"/>
          <p14:tracePt t="170049" x="4665663" y="4970463"/>
          <p14:tracePt t="170077" x="4676775" y="4970463"/>
          <p14:tracePt t="170083" x="4676775" y="4981575"/>
          <p14:tracePt t="170146" x="4689475" y="5006975"/>
          <p14:tracePt t="170168" x="4702175" y="5043488"/>
          <p14:tracePt t="170174" x="4702175" y="5054600"/>
          <p14:tracePt t="170186" x="4713288" y="5080000"/>
          <p14:tracePt t="170203" x="4713288" y="5140325"/>
          <p14:tracePt t="170204" x="4738688" y="5164138"/>
          <p14:tracePt t="170220" x="4738688" y="5189538"/>
          <p14:tracePt t="170236" x="4749800" y="5226050"/>
          <p14:tracePt t="170259" x="4749800" y="5237163"/>
          <p14:tracePt t="170272" x="4749800" y="5249863"/>
          <p14:tracePt t="217350" x="4749800" y="5176838"/>
          <p14:tracePt t="217357" x="4749800" y="5030788"/>
          <p14:tracePt t="217364" x="4749800" y="4872038"/>
          <p14:tracePt t="217373" x="4749800" y="4714875"/>
          <p14:tracePt t="217389" x="4749800" y="4348163"/>
          <p14:tracePt t="217405" x="4749800" y="3824288"/>
          <p14:tracePt t="217407" x="4749800" y="3484563"/>
          <p14:tracePt t="217426" x="4749800" y="2776538"/>
          <p14:tracePt t="217447" x="4725988" y="1681163"/>
          <p14:tracePt t="217449" x="4725988" y="1389063"/>
          <p14:tracePt t="217467" x="4665663" y="815975"/>
          <p14:tracePt t="217489" x="4616450" y="1333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0F12-50C7-F646-BC70-0C5503B06A5E}"/>
              </a:ext>
            </a:extLst>
          </p:cNvPr>
          <p:cNvSpPr>
            <a:spLocks noGrp="1"/>
          </p:cNvSpPr>
          <p:nvPr>
            <p:ph type="title"/>
          </p:nvPr>
        </p:nvSpPr>
        <p:spPr>
          <a:xfrm>
            <a:off x="441325" y="190500"/>
            <a:ext cx="10515600" cy="954121"/>
          </a:xfrm>
        </p:spPr>
        <p:txBody>
          <a:bodyPr/>
          <a:lstStyle/>
          <a:p>
            <a:r>
              <a:rPr lang="en-US" dirty="0"/>
              <a:t>Examples</a:t>
            </a:r>
          </a:p>
        </p:txBody>
      </p:sp>
      <p:sp>
        <p:nvSpPr>
          <p:cNvPr id="3" name="Text Placeholder 2">
            <a:extLst>
              <a:ext uri="{FF2B5EF4-FFF2-40B4-BE49-F238E27FC236}">
                <a16:creationId xmlns:a16="http://schemas.microsoft.com/office/drawing/2014/main" id="{32C69320-48F1-2D45-9FCB-C41D6A24C982}"/>
              </a:ext>
            </a:extLst>
          </p:cNvPr>
          <p:cNvSpPr>
            <a:spLocks noGrp="1"/>
          </p:cNvSpPr>
          <p:nvPr>
            <p:ph type="body" idx="1"/>
          </p:nvPr>
        </p:nvSpPr>
        <p:spPr>
          <a:xfrm>
            <a:off x="441325" y="1298643"/>
            <a:ext cx="10515600" cy="3798854"/>
          </a:xfrm>
        </p:spPr>
        <p:txBody>
          <a:bodyPr/>
          <a:lstStyle/>
          <a:p>
            <a:pPr algn="l"/>
            <a:r>
              <a:rPr lang="en-US" sz="1400" b="1" i="1" u="none" strike="noStrike" baseline="0" dirty="0">
                <a:latin typeface="ArialNarrow"/>
              </a:rPr>
              <a:t>FM(E)3.1 Evaluate the entity's/business unit’s current working capital position or components of it, for example, inventory, accounts receivable or payable management, etc. and, where required, recommend improvements.</a:t>
            </a:r>
          </a:p>
          <a:p>
            <a:pPr algn="just"/>
            <a:r>
              <a:rPr lang="en-US" sz="1400" b="1" u="sng" dirty="0">
                <a:latin typeface="ArialNarrow"/>
              </a:rPr>
              <a:t>Example 3</a:t>
            </a:r>
          </a:p>
          <a:p>
            <a:pPr algn="just">
              <a:lnSpc>
                <a:spcPct val="80000"/>
              </a:lnSpc>
            </a:pPr>
            <a:r>
              <a:rPr lang="en-US" sz="1400" b="1" i="0" u="none" strike="noStrike" baseline="0" dirty="0">
                <a:solidFill>
                  <a:schemeClr val="accent6">
                    <a:lumMod val="75000"/>
                  </a:schemeClr>
                </a:solidFill>
                <a:latin typeface="ArialNarrow"/>
              </a:rPr>
              <a:t>“I </a:t>
            </a:r>
            <a:r>
              <a:rPr lang="en-US" sz="1400" b="1" i="0" u="none" strike="noStrike" baseline="0" dirty="0" err="1">
                <a:solidFill>
                  <a:schemeClr val="accent6">
                    <a:lumMod val="75000"/>
                  </a:schemeClr>
                </a:solidFill>
                <a:latin typeface="ArialNarrow"/>
              </a:rPr>
              <a:t>analysed</a:t>
            </a:r>
            <a:r>
              <a:rPr lang="en-US" sz="1400" b="1" i="0" u="none" strike="noStrike" baseline="0" dirty="0">
                <a:solidFill>
                  <a:schemeClr val="accent6">
                    <a:lumMod val="75000"/>
                  </a:schemeClr>
                </a:solidFill>
                <a:latin typeface="ArialNarrow"/>
              </a:rPr>
              <a:t> the company’s inventory turnover ratio and days inventory outstanding (DIO) by using inventory at hand  and sales reports obtained from the stock management and sales department . I discovered that the business was holding inventory for longer periods than industry benchmarks, resulting in higher holding costs and cash flow constraints. I recommended implementing a just-in-time (JIT) inventory system to better align purchases with sales demand. Additionally, I suggested using data analytics to enhance demand forecasting and reduce the risk of overstocking. These measures would free up cash tied in inventory, lower holding costs, and improve overall working capital efficiency.</a:t>
            </a:r>
            <a:r>
              <a:rPr lang="en-ZA" sz="1400" b="1" i="0" u="none" strike="noStrike" baseline="0" dirty="0">
                <a:solidFill>
                  <a:schemeClr val="accent6">
                    <a:lumMod val="75000"/>
                  </a:schemeClr>
                </a:solidFill>
                <a:latin typeface="ArialNarrow"/>
              </a:rPr>
              <a:t>.”</a:t>
            </a:r>
            <a:endParaRPr lang="en-US" sz="1400" b="1" dirty="0">
              <a:solidFill>
                <a:schemeClr val="accent6">
                  <a:lumMod val="75000"/>
                </a:schemeClr>
              </a:solidFill>
              <a:latin typeface="ArialNarrow"/>
            </a:endParaRPr>
          </a:p>
          <a:p>
            <a:pPr algn="just"/>
            <a:r>
              <a:rPr lang="en-US" sz="1400" b="1" dirty="0">
                <a:latin typeface="ArialNarrow"/>
              </a:rPr>
              <a:t>2 other instances documented</a:t>
            </a:r>
          </a:p>
          <a:p>
            <a:pPr algn="just"/>
            <a:r>
              <a:rPr lang="en-US" sz="1400" b="1" u="sng" dirty="0">
                <a:latin typeface="ArialNarrow"/>
              </a:rPr>
              <a:t>Example 4</a:t>
            </a:r>
          </a:p>
          <a:p>
            <a:pPr algn="just"/>
            <a:r>
              <a:rPr lang="en-US" sz="1400" b="1" dirty="0">
                <a:solidFill>
                  <a:srgbClr val="C00000"/>
                </a:solidFill>
                <a:latin typeface="ArialNarrow"/>
              </a:rPr>
              <a:t>“• Determine the inventory requirement and use historical data for requirements</a:t>
            </a:r>
          </a:p>
          <a:p>
            <a:pPr algn="just"/>
            <a:r>
              <a:rPr lang="en-US" sz="1400" b="1" dirty="0">
                <a:solidFill>
                  <a:srgbClr val="C00000"/>
                </a:solidFill>
                <a:latin typeface="ArialNarrow"/>
              </a:rPr>
              <a:t>  • negotiate longer payment periods with regular suppliers and preference terms</a:t>
            </a:r>
          </a:p>
          <a:p>
            <a:pPr algn="just"/>
            <a:r>
              <a:rPr lang="en-US" sz="1400" b="1" dirty="0">
                <a:solidFill>
                  <a:srgbClr val="C00000"/>
                </a:solidFill>
                <a:latin typeface="ArialNarrow"/>
              </a:rPr>
              <a:t>  • procure only critical assets that will generate revenue,</a:t>
            </a:r>
            <a:r>
              <a:rPr lang="en-ZA" sz="1800" b="0" i="0" u="none" strike="noStrike" baseline="0" dirty="0">
                <a:solidFill>
                  <a:srgbClr val="1F2023"/>
                </a:solidFill>
                <a:latin typeface="Arial" panose="020B0604020202020204" pitchFamily="34" charset="0"/>
              </a:rPr>
              <a:t>	</a:t>
            </a:r>
          </a:p>
          <a:p>
            <a:pPr algn="l"/>
            <a:r>
              <a:rPr lang="en-US" sz="1800" b="0" i="0" u="none" strike="noStrike" baseline="0" dirty="0">
                <a:solidFill>
                  <a:srgbClr val="1F2023"/>
                </a:solidFill>
                <a:latin typeface="Arial" panose="020B0604020202020204" pitchFamily="34" charset="0"/>
              </a:rPr>
              <a:t> 	</a:t>
            </a:r>
            <a:endParaRPr lang="en-US" sz="1800" b="0" i="0" u="none" strike="noStrike" baseline="0" dirty="0">
              <a:solidFill>
                <a:srgbClr val="4470C4"/>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1ED36527-B651-DC54-D563-A47427E1B5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8898121"/>
      </p:ext>
    </p:extLst>
  </p:cSld>
  <p:clrMapOvr>
    <a:masterClrMapping/>
  </p:clrMapOvr>
  <mc:AlternateContent xmlns:mc="http://schemas.openxmlformats.org/markup-compatibility/2006" xmlns:p14="http://schemas.microsoft.com/office/powerpoint/2010/main">
    <mc:Choice Requires="p14">
      <p:transition spd="slow" p14:dur="2000" advTm="158289"/>
    </mc:Choice>
    <mc:Fallback xmlns="">
      <p:transition spd="slow" advTm="15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978" x="5883275" y="1279525"/>
          <p14:tracePt t="1985" x="5870575" y="1254125"/>
          <p14:tracePt t="1998" x="5870575" y="1193800"/>
          <p14:tracePt t="2014" x="5834063" y="1071563"/>
          <p14:tracePt t="2031" x="5810250" y="974725"/>
          <p14:tracePt t="2049" x="5748338" y="912813"/>
          <p14:tracePt t="2051" x="5724525" y="889000"/>
          <p14:tracePt t="2065" x="5651500" y="815975"/>
          <p14:tracePt t="2083" x="5578475" y="779463"/>
          <p14:tracePt t="2086" x="5529263" y="766763"/>
          <p14:tracePt t="2101" x="5456238" y="755650"/>
          <p14:tracePt t="2121" x="5395913" y="755650"/>
          <p14:tracePt t="2138" x="5370513" y="755650"/>
          <p14:tracePt t="2160" x="5359400" y="755650"/>
          <p14:tracePt t="2176" x="5346700" y="755650"/>
          <p14:tracePt t="2192" x="5322888" y="766763"/>
          <p14:tracePt t="2217" x="5310188" y="766763"/>
          <p14:tracePt t="2238" x="5297488" y="766763"/>
          <p14:tracePt t="18202" x="5322888" y="779463"/>
          <p14:tracePt t="18209" x="5370513" y="792163"/>
          <p14:tracePt t="18217" x="5408613" y="803275"/>
          <p14:tracePt t="18240" x="5541963" y="815975"/>
          <p14:tracePt t="18261" x="5614988" y="828675"/>
          <p14:tracePt t="18281" x="5688013" y="828675"/>
          <p14:tracePt t="18300" x="5724525" y="828675"/>
          <p14:tracePt t="18303" x="5737225" y="828675"/>
          <p14:tracePt t="18323" x="5784850" y="839788"/>
          <p14:tracePt t="18347" x="5797550" y="839788"/>
          <p14:tracePt t="18370" x="5810250" y="839788"/>
          <p14:tracePt t="18373" x="5821363" y="839788"/>
          <p14:tracePt t="18405" x="5834063" y="839788"/>
          <p14:tracePt t="18686" x="5834063" y="852488"/>
          <p14:tracePt t="18701" x="5846763" y="865188"/>
          <p14:tracePt t="18707" x="5846763" y="876300"/>
          <p14:tracePt t="18726" x="5846763" y="889000"/>
          <p14:tracePt t="18743" x="5846763" y="901700"/>
          <p14:tracePt t="18768" x="5846763" y="912813"/>
          <p14:tracePt t="18783" x="5846763" y="938213"/>
          <p14:tracePt t="18818" x="5857875" y="950913"/>
          <p14:tracePt t="18852" x="5857875" y="962025"/>
          <p14:tracePt t="18922" x="5857875" y="974725"/>
          <p14:tracePt t="18957" x="5857875" y="987425"/>
          <p14:tracePt t="18992" x="5857875" y="998538"/>
          <p14:tracePt t="19034" x="5857875" y="1023938"/>
          <p14:tracePt t="19050" x="5857875" y="1035050"/>
          <p14:tracePt t="19083" x="5857875" y="1047750"/>
          <p14:tracePt t="19118" x="5857875" y="1060450"/>
          <p14:tracePt t="19188" x="5857875" y="1071563"/>
          <p14:tracePt t="19937" x="5870575" y="1071563"/>
          <p14:tracePt t="19942" x="5870575" y="1084263"/>
          <p14:tracePt t="19970" x="5870575" y="1096963"/>
          <p14:tracePt t="19998" x="5870575" y="1108075"/>
          <p14:tracePt t="20005" x="5883275" y="1108075"/>
          <p14:tracePt t="20019" x="5883275" y="1120775"/>
          <p14:tracePt t="20058" x="5894388" y="1133475"/>
          <p14:tracePt t="20077" x="5894388" y="1144588"/>
          <p14:tracePt t="20091" x="5894388" y="1157288"/>
          <p14:tracePt t="20120" x="5894388" y="1169988"/>
          <p14:tracePt t="20152" x="5894388" y="1181100"/>
          <p14:tracePt t="20238" x="5894388" y="1169988"/>
          <p14:tracePt t="20243" x="5883275" y="1144588"/>
          <p14:tracePt t="20251" x="5857875" y="1120775"/>
          <p14:tracePt t="20268" x="5821363" y="1096963"/>
          <p14:tracePt t="20286" x="5797550" y="1060450"/>
          <p14:tracePt t="20288" x="5784850" y="1047750"/>
          <p14:tracePt t="20307" x="5773738" y="1035050"/>
          <p14:tracePt t="20309" x="5748338" y="1023938"/>
          <p14:tracePt t="20326" x="5737225" y="1011238"/>
          <p14:tracePt t="20348" x="5724525" y="1011238"/>
          <p14:tracePt t="20359" x="5724525" y="998538"/>
          <p14:tracePt t="20381" x="5711825" y="998538"/>
          <p14:tracePt t="20398" x="5700713" y="998538"/>
          <p14:tracePt t="20413" x="5664200" y="998538"/>
          <p14:tracePt t="20426" x="5638800" y="998538"/>
          <p14:tracePt t="20429" x="5614988" y="998538"/>
          <p14:tracePt t="20440" x="5602288" y="1011238"/>
          <p14:tracePt t="20454" x="5591175" y="1011238"/>
          <p14:tracePt t="20467" x="5565775" y="1011238"/>
          <p14:tracePt t="20488" x="5554663" y="1023938"/>
          <p14:tracePt t="20537" x="5541963" y="1023938"/>
          <p14:tracePt t="20572" x="5529263" y="1023938"/>
          <p14:tracePt t="20600" x="5529263" y="1035050"/>
          <p14:tracePt t="20606" x="5518150" y="1035050"/>
          <p14:tracePt t="20643" x="5505450" y="1035050"/>
          <p14:tracePt t="20649" x="5481638" y="1035050"/>
          <p14:tracePt t="20656" x="5456238" y="1047750"/>
          <p14:tracePt t="20664" x="5419725" y="1047750"/>
          <p14:tracePt t="20683" x="5359400" y="1047750"/>
          <p14:tracePt t="20685" x="5334000" y="1047750"/>
          <p14:tracePt t="20699" x="5286375" y="1047750"/>
          <p14:tracePt t="20714" x="5224463" y="1035050"/>
          <p14:tracePt t="20732" x="5151438" y="1035050"/>
          <p14:tracePt t="20734" x="5114925" y="1035050"/>
          <p14:tracePt t="20751" x="5030788" y="1023938"/>
          <p14:tracePt t="20770" x="4921250" y="1023938"/>
          <p14:tracePt t="20788" x="4872038" y="1011238"/>
          <p14:tracePt t="20805" x="4835525" y="1011238"/>
          <p14:tracePt t="20824" x="4811713" y="1011238"/>
          <p14:tracePt t="20845" x="4799013" y="1011238"/>
          <p14:tracePt t="20893" x="4786313" y="1011238"/>
          <p14:tracePt t="20928" x="4775200" y="1011238"/>
          <p14:tracePt t="20936" x="4775200" y="998538"/>
          <p14:tracePt t="21075" x="4775200" y="1023938"/>
          <p14:tracePt t="21083" x="4775200" y="1047750"/>
          <p14:tracePt t="21089" x="4775200" y="1060450"/>
          <p14:tracePt t="21098" x="4775200" y="1071563"/>
          <p14:tracePt t="21115" x="4786313" y="1096963"/>
          <p14:tracePt t="21132" x="4799013" y="1108075"/>
          <p14:tracePt t="21133" x="4799013" y="1120775"/>
          <p14:tracePt t="21148" x="4799013" y="1133475"/>
          <p14:tracePt t="21165" x="4822825" y="1133475"/>
          <p14:tracePt t="21181" x="4822825" y="1144588"/>
          <p14:tracePt t="21203" x="4859338" y="1157288"/>
          <p14:tracePt t="21222" x="4872038" y="1157288"/>
          <p14:tracePt t="21238" x="4921250" y="1157288"/>
          <p14:tracePt t="21254" x="4945063" y="1157288"/>
          <p14:tracePt t="21274" x="4994275" y="1133475"/>
          <p14:tracePt t="21290" x="5018088" y="1120775"/>
          <p14:tracePt t="21305" x="5030788" y="1108075"/>
          <p14:tracePt t="21318" x="5041900" y="1108075"/>
          <p14:tracePt t="21331" x="5054600" y="1096963"/>
          <p14:tracePt t="21349" x="5054600" y="1084263"/>
          <p14:tracePt t="21365" x="5067300" y="1084263"/>
          <p14:tracePt t="21382" x="5078413" y="1084263"/>
          <p14:tracePt t="21398" x="5078413" y="1071563"/>
          <p14:tracePt t="21414" x="5091113" y="1071563"/>
          <p14:tracePt t="21453" x="5091113" y="1060450"/>
          <p14:tracePt t="21516" x="5091113" y="1047750"/>
          <p14:tracePt t="22271" x="5078413" y="1071563"/>
          <p14:tracePt t="22277" x="5054600" y="1120775"/>
          <p14:tracePt t="22286" x="5030788" y="1169988"/>
          <p14:tracePt t="22298" x="5018088" y="1206500"/>
          <p14:tracePt t="22301" x="4994275" y="1230313"/>
          <p14:tracePt t="22315" x="4968875" y="1254125"/>
          <p14:tracePt t="22332" x="4968875" y="1266825"/>
          <p14:tracePt t="22348" x="4968875" y="1279525"/>
          <p14:tracePt t="22365" x="4957763" y="1279525"/>
          <p14:tracePt t="22384" x="4945063" y="1290638"/>
          <p14:tracePt t="22385" x="4932363" y="1303338"/>
          <p14:tracePt t="22404" x="4895850" y="1303338"/>
          <p14:tracePt t="22406" x="4895850" y="1316038"/>
          <p14:tracePt t="22425" x="4872038" y="1316038"/>
          <p14:tracePt t="22427" x="4859338" y="1316038"/>
          <p14:tracePt t="22442" x="4835525" y="1316038"/>
          <p14:tracePt t="22457" x="4811713" y="1316038"/>
          <p14:tracePt t="22471" x="4786313" y="1303338"/>
          <p14:tracePt t="22489" x="4749800" y="1266825"/>
          <p14:tracePt t="22503" x="4713288" y="1217613"/>
          <p14:tracePt t="22518" x="4676775" y="1169988"/>
          <p14:tracePt t="22531" x="4665663" y="1096963"/>
          <p14:tracePt t="22549" x="4652963" y="1084263"/>
          <p14:tracePt t="22551" x="4652963" y="1071563"/>
          <p14:tracePt t="22568" x="4652963" y="1060450"/>
          <p14:tracePt t="22593" x="4652963" y="1047750"/>
          <p14:tracePt t="22613" x="4652963" y="1035050"/>
          <p14:tracePt t="22691" x="4652963" y="1023938"/>
          <p14:tracePt t="22816" x="4665663" y="1023938"/>
          <p14:tracePt t="22824" x="4702175" y="1023938"/>
          <p14:tracePt t="22832" x="4725988" y="1023938"/>
          <p14:tracePt t="22852" x="4786313" y="1035050"/>
          <p14:tracePt t="22870" x="4848225" y="1035050"/>
          <p14:tracePt t="22887" x="4872038" y="1047750"/>
          <p14:tracePt t="22888" x="4884738" y="1047750"/>
          <p14:tracePt t="22908" x="4895850" y="1047750"/>
          <p14:tracePt t="22928" x="4921250" y="1047750"/>
          <p14:tracePt t="22943" x="4921250" y="1060450"/>
          <p14:tracePt t="22977" x="4932363" y="1060450"/>
          <p14:tracePt t="23019" x="4945063" y="1060450"/>
          <p14:tracePt t="23299" x="4968875" y="1060450"/>
          <p14:tracePt t="23306" x="4981575" y="1060450"/>
          <p14:tracePt t="23334" x="4994275" y="1060450"/>
          <p14:tracePt t="23355" x="5005388" y="1060450"/>
          <p14:tracePt t="24004" x="5078413" y="1071563"/>
          <p14:tracePt t="24011" x="5187950" y="1071563"/>
          <p14:tracePt t="24019" x="5310188" y="1084263"/>
          <p14:tracePt t="24036" x="5492750" y="1096963"/>
          <p14:tracePt t="24051" x="5614988" y="1120775"/>
          <p14:tracePt t="24066" x="5943600" y="1133475"/>
          <p14:tracePt t="24084" x="6138863" y="1144588"/>
          <p14:tracePt t="24102" x="6235700" y="1157288"/>
          <p14:tracePt t="24104" x="6272213" y="1169988"/>
          <p14:tracePt t="24118" x="6308725" y="1169988"/>
          <p14:tracePt t="24134" x="6321425" y="1181100"/>
          <p14:tracePt t="24151" x="6334125" y="1181100"/>
          <p14:tracePt t="24187" x="6345238" y="1181100"/>
          <p14:tracePt t="24215" x="6345238" y="1193800"/>
          <p14:tracePt t="24223" x="6357938" y="1193800"/>
          <p14:tracePt t="24788" x="6297613" y="1206500"/>
          <p14:tracePt t="24797" x="6211888" y="1206500"/>
          <p14:tracePt t="24803" x="6175375" y="1217613"/>
          <p14:tracePt t="24815" x="6102350" y="1217613"/>
          <p14:tracePt t="24837" x="5943600" y="1254125"/>
          <p14:tracePt t="24839" x="5883275" y="1254125"/>
          <p14:tracePt t="24856" x="5748338" y="1279525"/>
          <p14:tracePt t="24875" x="5614988" y="1290638"/>
          <p14:tracePt t="24894" x="5541963" y="1290638"/>
          <p14:tracePt t="24895" x="5529263" y="1290638"/>
          <p14:tracePt t="24913" x="5505450" y="1290638"/>
          <p14:tracePt t="24931" x="5492750" y="1290638"/>
          <p14:tracePt t="24948" x="5481638" y="1290638"/>
          <p14:tracePt t="24964" x="5468938" y="1290638"/>
          <p14:tracePt t="24991" x="5456238" y="1290638"/>
          <p14:tracePt t="25208" x="5468938" y="1290638"/>
          <p14:tracePt t="25217" x="5492750" y="1290638"/>
          <p14:tracePt t="25221" x="5492750" y="1303338"/>
          <p14:tracePt t="25231" x="5505450" y="1303338"/>
          <p14:tracePt t="25249" x="5529263" y="1303338"/>
          <p14:tracePt t="25270" x="5529263" y="1316038"/>
          <p14:tracePt t="25287" x="5541963" y="1316038"/>
          <p14:tracePt t="25312" x="5554663" y="1316038"/>
          <p14:tracePt t="26676" x="5541963" y="1316038"/>
          <p14:tracePt t="26690" x="5518150" y="1316038"/>
          <p14:tracePt t="26697" x="5505450" y="1316038"/>
          <p14:tracePt t="26704" x="5481638" y="1316038"/>
          <p14:tracePt t="26715" x="5456238" y="1327150"/>
          <p14:tracePt t="26732" x="5419725" y="1327150"/>
          <p14:tracePt t="26734" x="5383213" y="1339850"/>
          <p14:tracePt t="26748" x="5334000" y="1352550"/>
          <p14:tracePt t="26765" x="5273675" y="1376363"/>
          <p14:tracePt t="26781" x="5200650" y="1400175"/>
          <p14:tracePt t="26799" x="5176838" y="1400175"/>
          <p14:tracePt t="26816" x="5127625" y="1412875"/>
          <p14:tracePt t="26817" x="5091113" y="1425575"/>
          <p14:tracePt t="26837" x="5018088" y="1462088"/>
          <p14:tracePt t="26839" x="4994275" y="1473200"/>
          <p14:tracePt t="26855" x="4945063" y="1509713"/>
          <p14:tracePt t="26870" x="4884738" y="1571625"/>
          <p14:tracePt t="26885" x="4835525" y="1595438"/>
          <p14:tracePt t="26886" x="4811713" y="1595438"/>
          <p14:tracePt t="26900" x="4799013" y="1608138"/>
          <p14:tracePt t="26901" x="4799013" y="1620838"/>
          <p14:tracePt t="26915" x="4786313" y="1620838"/>
          <p14:tracePt t="26931" x="4775200" y="1620838"/>
          <p14:tracePt t="26949" x="4749800" y="1657350"/>
          <p14:tracePt t="26950" x="4713288" y="1668463"/>
          <p14:tracePt t="26965" x="4689475" y="1681163"/>
          <p14:tracePt t="26982" x="4676775" y="1681163"/>
          <p14:tracePt t="27000" x="4665663" y="1693863"/>
          <p14:tracePt t="27017" x="4652963" y="1704975"/>
          <p14:tracePt t="27060" x="4640263" y="1704975"/>
          <p14:tracePt t="27074" x="4640263" y="1717675"/>
          <p14:tracePt t="27084" x="4640263" y="1741488"/>
          <p14:tracePt t="27095" x="4640263" y="1754188"/>
          <p14:tracePt t="27109" x="4665663" y="1778000"/>
          <p14:tracePt t="27116" x="4689475" y="1790700"/>
          <p14:tracePt t="27131" x="4749800" y="1803400"/>
          <p14:tracePt t="27148" x="4799013" y="1803400"/>
          <p14:tracePt t="27165" x="4872038" y="1803400"/>
          <p14:tracePt t="27166" x="4895850" y="1803400"/>
          <p14:tracePt t="27181" x="4908550" y="1790700"/>
          <p14:tracePt t="27198" x="4932363" y="1778000"/>
          <p14:tracePt t="27215" x="4945063" y="1778000"/>
          <p14:tracePt t="27232" x="4957763" y="1766888"/>
          <p14:tracePt t="27291" x="4957763" y="1754188"/>
          <p14:tracePt t="27319" x="4957763" y="1730375"/>
          <p14:tracePt t="27333" x="4957763" y="1717675"/>
          <p14:tracePt t="27340" x="4957763" y="1704975"/>
          <p14:tracePt t="27351" x="4945063" y="1693863"/>
          <p14:tracePt t="27365" x="4932363" y="1681163"/>
          <p14:tracePt t="27381" x="4921250" y="1668463"/>
          <p14:tracePt t="27383" x="4908550" y="1657350"/>
          <p14:tracePt t="27398" x="4895850" y="1631950"/>
          <p14:tracePt t="27415" x="4895850" y="1620838"/>
          <p14:tracePt t="27432" x="4884738" y="1608138"/>
          <p14:tracePt t="27448" x="4872038" y="1595438"/>
          <p14:tracePt t="27466" x="4859338" y="1595438"/>
          <p14:tracePt t="27486" x="4835525" y="1584325"/>
          <p14:tracePt t="27522" x="4822825" y="1584325"/>
          <p14:tracePt t="27544" x="4811713" y="1584325"/>
          <p14:tracePt t="27557" x="4799013" y="1584325"/>
          <p14:tracePt t="27570" x="4786313" y="1620838"/>
          <p14:tracePt t="27578" x="4775200" y="1668463"/>
          <p14:tracePt t="27584" x="4762500" y="1693863"/>
          <p14:tracePt t="27599" x="4762500" y="1730375"/>
          <p14:tracePt t="27601" x="4762500" y="1754188"/>
          <p14:tracePt t="27615" x="4762500" y="1814513"/>
          <p14:tracePt t="27632" x="4762500" y="1827213"/>
          <p14:tracePt t="27634" x="4762500" y="1851025"/>
          <p14:tracePt t="27648" x="4762500" y="1863725"/>
          <p14:tracePt t="27665" x="4762500" y="1876425"/>
          <p14:tracePt t="27685" x="4775200" y="1887538"/>
          <p14:tracePt t="27707" x="4799013" y="1887538"/>
          <p14:tracePt t="27731" x="4848225" y="1887538"/>
          <p14:tracePt t="27750" x="4884738" y="1887538"/>
          <p14:tracePt t="27768" x="4968875" y="1827213"/>
          <p14:tracePt t="27785" x="5018088" y="1766888"/>
          <p14:tracePt t="27800" x="5067300" y="1730375"/>
          <p14:tracePt t="27816" x="5078413" y="1704975"/>
          <p14:tracePt t="27844" x="5078413" y="1693863"/>
          <p14:tracePt t="27859" x="5078413" y="1681163"/>
          <p14:tracePt t="27880" x="5067300" y="1668463"/>
          <p14:tracePt t="27900" x="5030788" y="1631950"/>
          <p14:tracePt t="27902" x="5018088" y="1620838"/>
          <p14:tracePt t="27922" x="5005388" y="1620838"/>
          <p14:tracePt t="27924" x="4994275" y="1608138"/>
          <p14:tracePt t="27945" x="4968875" y="1595438"/>
          <p14:tracePt t="27969" x="4957763" y="1595438"/>
          <p14:tracePt t="27971" x="4945063" y="1595438"/>
          <p14:tracePt t="27991" x="4932363" y="1595438"/>
          <p14:tracePt t="28047" x="4921250" y="1595438"/>
          <p14:tracePt t="28054" x="4895850" y="1644650"/>
          <p14:tracePt t="28065" x="4884738" y="1693863"/>
          <p14:tracePt t="28085" x="4835525" y="1814513"/>
          <p14:tracePt t="28103" x="4835525" y="1887538"/>
          <p14:tracePt t="28105" x="4835525" y="1900238"/>
          <p14:tracePt t="28122" x="4835525" y="1936750"/>
          <p14:tracePt t="28151" x="4835525" y="1949450"/>
          <p14:tracePt t="28187" x="4872038" y="1949450"/>
          <p14:tracePt t="28194" x="4908550" y="1924050"/>
          <p14:tracePt t="28213" x="4994275" y="1851025"/>
          <p14:tracePt t="28236" x="5054600" y="1790700"/>
          <p14:tracePt t="28238" x="5091113" y="1754188"/>
          <p14:tracePt t="28258" x="5114925" y="1741488"/>
          <p14:tracePt t="28278" x="5127625" y="1730375"/>
          <p14:tracePt t="28280" x="5127625" y="1717675"/>
          <p14:tracePt t="28312" x="5127625" y="1704975"/>
          <p14:tracePt t="28340" x="5127625" y="1693863"/>
          <p14:tracePt t="28348" x="5114925" y="1681163"/>
          <p14:tracePt t="28359" x="5091113" y="1668463"/>
          <p14:tracePt t="28381" x="5030788" y="1657350"/>
          <p14:tracePt t="28384" x="5018088" y="1657350"/>
          <p14:tracePt t="28417" x="5005388" y="1657350"/>
          <p14:tracePt t="28431" x="4994275" y="1657350"/>
          <p14:tracePt t="28447" x="4981575" y="1657350"/>
          <p14:tracePt t="28469" x="4957763" y="1668463"/>
          <p14:tracePt t="28492" x="4932363" y="1693863"/>
          <p14:tracePt t="28514" x="4932363" y="1704975"/>
          <p14:tracePt t="28516" x="4921250" y="1717675"/>
          <p14:tracePt t="28537" x="4921250" y="1730375"/>
          <p14:tracePt t="28571" x="4921250" y="1741488"/>
          <p14:tracePt t="28586" x="4921250" y="1754188"/>
          <p14:tracePt t="28606" x="4921250" y="1766888"/>
          <p14:tracePt t="28627" x="4932363" y="1778000"/>
          <p14:tracePt t="28629" x="4945063" y="1790700"/>
          <p14:tracePt t="28649" x="4994275" y="1790700"/>
          <p14:tracePt t="28651" x="5018088" y="1790700"/>
          <p14:tracePt t="28672" x="5067300" y="1766888"/>
          <p14:tracePt t="28691" x="5091113" y="1754188"/>
          <p14:tracePt t="28713" x="5103813" y="1741488"/>
          <p14:tracePt t="28735" x="5114925" y="1730375"/>
          <p14:tracePt t="28756" x="5127625" y="1730375"/>
          <p14:tracePt t="29362" x="5151438" y="1717675"/>
          <p14:tracePt t="29367" x="5164138" y="1717675"/>
          <p14:tracePt t="29382" x="5187950" y="1704975"/>
          <p14:tracePt t="29384" x="5237163" y="1704975"/>
          <p14:tracePt t="29403" x="5286375" y="1693863"/>
          <p14:tracePt t="29405" x="5310188" y="1693863"/>
          <p14:tracePt t="29422" x="5346700" y="1681163"/>
          <p14:tracePt t="29443" x="5359400" y="1681163"/>
          <p14:tracePt t="29460" x="5370513" y="1681163"/>
          <p14:tracePt t="29474" x="5383213" y="1681163"/>
          <p14:tracePt t="29521" x="5395913" y="1681163"/>
          <p14:tracePt t="29528" x="5408613" y="1681163"/>
          <p14:tracePt t="29535" x="5432425" y="1693863"/>
          <p14:tracePt t="29548" x="5468938" y="1704975"/>
          <p14:tracePt t="29565" x="5602288" y="1778000"/>
          <p14:tracePt t="29581" x="5761038" y="1851025"/>
          <p14:tracePt t="29603" x="6126163" y="1960563"/>
          <p14:tracePt t="29620" x="6334125" y="2022475"/>
          <p14:tracePt t="29622" x="6418263" y="2046288"/>
          <p14:tracePt t="29638" x="6650038" y="2095500"/>
          <p14:tracePt t="29654" x="6881813" y="2119313"/>
          <p14:tracePt t="29656" x="7004050" y="2119313"/>
          <p14:tracePt t="29674" x="7197725" y="2095500"/>
          <p14:tracePt t="29676" x="7307263" y="2058988"/>
          <p14:tracePt t="30067" x="7392988" y="1997075"/>
          <p14:tracePt t="30073" x="7551738" y="1936750"/>
          <p14:tracePt t="30082" x="7673975" y="1851025"/>
          <p14:tracePt t="30105" x="7953375" y="1778000"/>
          <p14:tracePt t="30127" x="8172450" y="1766888"/>
          <p14:tracePt t="30148" x="8428038" y="1790700"/>
          <p14:tracePt t="30164" x="8586788" y="1827213"/>
          <p14:tracePt t="30166" x="8610600" y="1839913"/>
          <p14:tracePt t="30181" x="8696325" y="1863725"/>
          <p14:tracePt t="30198" x="8709025" y="1887538"/>
          <p14:tracePt t="30200" x="8720138" y="1887538"/>
          <p14:tracePt t="30215" x="8745538" y="1900238"/>
          <p14:tracePt t="30242" x="8745538" y="1912938"/>
          <p14:tracePt t="30263" x="8756650" y="1924050"/>
          <p14:tracePt t="30276" x="8756650" y="1936750"/>
          <p14:tracePt t="30298" x="8769350" y="1936750"/>
          <p14:tracePt t="30312" x="8769350" y="1949450"/>
          <p14:tracePt t="30333" x="8782050" y="1949450"/>
          <p14:tracePt t="30339" x="8782050" y="1960563"/>
          <p14:tracePt t="30536" x="8782050" y="1949450"/>
          <p14:tracePt t="30557" x="8769350" y="1936750"/>
          <p14:tracePt t="30564" x="8732838" y="1912938"/>
          <p14:tracePt t="30570" x="8720138" y="1900238"/>
          <p14:tracePt t="30584" x="8696325" y="1900238"/>
          <p14:tracePt t="30586" x="8683625" y="1876425"/>
          <p14:tracePt t="30603" x="8659813" y="1851025"/>
          <p14:tracePt t="30622" x="8636000" y="1851025"/>
          <p14:tracePt t="30639" x="8623300" y="1851025"/>
          <p14:tracePt t="30653" x="8610600" y="1851025"/>
          <p14:tracePt t="30666" x="8610600" y="1839913"/>
          <p14:tracePt t="30696" x="8599488" y="1839913"/>
          <p14:tracePt t="30732" x="8586788" y="1839913"/>
          <p14:tracePt t="31136" x="8562975" y="1827213"/>
          <p14:tracePt t="31151" x="8550275" y="1827213"/>
          <p14:tracePt t="31158" x="8537575" y="1814513"/>
          <p14:tracePt t="31166" x="8513763" y="1803400"/>
          <p14:tracePt t="31181" x="8464550" y="1790700"/>
          <p14:tracePt t="31198" x="8416925" y="1778000"/>
          <p14:tracePt t="31215" x="8367713" y="1754188"/>
          <p14:tracePt t="31234" x="8343900" y="1754188"/>
          <p14:tracePt t="31248" x="8343900" y="1741488"/>
          <p14:tracePt t="31250" x="8331200" y="1741488"/>
          <p14:tracePt t="31265" x="8331200" y="1730375"/>
          <p14:tracePt t="31291" x="8318500" y="1730375"/>
          <p14:tracePt t="31303" x="8318500" y="1717675"/>
          <p14:tracePt t="31325" x="8307388" y="1717675"/>
          <p14:tracePt t="31640" x="8245475" y="1717675"/>
          <p14:tracePt t="31647" x="8112125" y="1741488"/>
          <p14:tracePt t="31653" x="7989888" y="1766888"/>
          <p14:tracePt t="31666" x="7867650" y="1766888"/>
          <p14:tracePt t="31668" x="7758113" y="1790700"/>
          <p14:tracePt t="31682" x="7661275" y="1803400"/>
          <p14:tracePt t="31683" x="7600950" y="1803400"/>
          <p14:tracePt t="31698" x="7392988" y="1803400"/>
          <p14:tracePt t="31715" x="7234238" y="1766888"/>
          <p14:tracePt t="31718" x="7173913" y="1754188"/>
          <p14:tracePt t="31732" x="7040563" y="1730375"/>
          <p14:tracePt t="31748" x="6954838" y="1717675"/>
          <p14:tracePt t="31767" x="6918325" y="1704975"/>
          <p14:tracePt t="31769" x="6881813" y="1693863"/>
          <p14:tracePt t="31783" x="6869113" y="1693863"/>
          <p14:tracePt t="31801" x="6858000" y="1693863"/>
          <p14:tracePt t="31803" x="6845300" y="1693863"/>
          <p14:tracePt t="31836" x="6832600" y="1693863"/>
          <p14:tracePt t="31864" x="6821488" y="1693863"/>
          <p14:tracePt t="31871" x="6808788" y="1693863"/>
          <p14:tracePt t="31882" x="6783388" y="1681163"/>
          <p14:tracePt t="31898" x="6746875" y="1681163"/>
          <p14:tracePt t="31900" x="6723063" y="1681163"/>
          <p14:tracePt t="31914" x="6662738" y="1681163"/>
          <p14:tracePt t="31932" x="6577013" y="1681163"/>
          <p14:tracePt t="31935" x="6553200" y="1693863"/>
          <p14:tracePt t="31952" x="6454775" y="1704975"/>
          <p14:tracePt t="31967" x="6394450" y="1741488"/>
          <p14:tracePt t="31982" x="6345238" y="1778000"/>
          <p14:tracePt t="31984" x="6334125" y="1790700"/>
          <p14:tracePt t="32001" x="6297613" y="1827213"/>
          <p14:tracePt t="32019" x="6284913" y="1851025"/>
          <p14:tracePt t="32046" x="6272213" y="1851025"/>
          <p14:tracePt t="32055" x="6272213" y="1863725"/>
          <p14:tracePt t="32081" x="6261100" y="1876425"/>
          <p14:tracePt t="32584" x="6175375" y="1839913"/>
          <p14:tracePt t="32591" x="6040438" y="1778000"/>
          <p14:tracePt t="32599" x="5930900" y="1704975"/>
          <p14:tracePt t="32615" x="5688013" y="1571625"/>
          <p14:tracePt t="32632" x="5395913" y="1462088"/>
          <p14:tracePt t="32633" x="5224463" y="1389063"/>
          <p14:tracePt t="32649" x="4884738" y="1327150"/>
          <p14:tracePt t="32666" x="4530725" y="1243013"/>
          <p14:tracePt t="32682" x="4202113" y="1193800"/>
          <p14:tracePt t="32684" x="4056063" y="1157288"/>
          <p14:tracePt t="32700" x="3848100" y="1133475"/>
          <p14:tracePt t="32715" x="3714750" y="1120775"/>
          <p14:tracePt t="32735" x="3519488" y="1071563"/>
          <p14:tracePt t="32752" x="3409950" y="1071563"/>
          <p14:tracePt t="32753" x="3349625" y="1071563"/>
          <p14:tracePt t="32766" x="3252788" y="1071563"/>
          <p14:tracePt t="32781" x="3178175" y="1071563"/>
          <p14:tracePt t="32799" x="3130550" y="1096963"/>
          <p14:tracePt t="32801" x="3105150" y="1108075"/>
          <p14:tracePt t="32815" x="3068638" y="1108075"/>
          <p14:tracePt t="32817" x="3057525" y="1108075"/>
          <p14:tracePt t="32832" x="3032125" y="1120775"/>
          <p14:tracePt t="32850" x="3008313" y="1120775"/>
          <p14:tracePt t="32866" x="2995613" y="1120775"/>
          <p14:tracePt t="32882" x="2984500" y="1133475"/>
          <p14:tracePt t="32900" x="2971800" y="1133475"/>
          <p14:tracePt t="32915" x="2959100" y="1144588"/>
          <p14:tracePt t="32989" x="2947988" y="1144588"/>
          <p14:tracePt t="33227" x="2947988" y="1157288"/>
          <p14:tracePt t="33298" x="2947988" y="1181100"/>
          <p14:tracePt t="33312" x="2971800" y="1193800"/>
          <p14:tracePt t="33334" x="2984500" y="1193800"/>
          <p14:tracePt t="33346" x="2984500" y="1206500"/>
          <p14:tracePt t="34549" x="3008313" y="1206500"/>
          <p14:tracePt t="34555" x="3021013" y="1206500"/>
          <p14:tracePt t="34565" x="3032125" y="1193800"/>
          <p14:tracePt t="34586" x="3105150" y="1169988"/>
          <p14:tracePt t="34609" x="3190875" y="1144588"/>
          <p14:tracePt t="34626" x="3240088" y="1133475"/>
          <p14:tracePt t="34628" x="3252788" y="1120775"/>
          <p14:tracePt t="34644" x="3276600" y="1120775"/>
          <p14:tracePt t="34660" x="3300413" y="1108075"/>
          <p14:tracePt t="34674" x="3313113" y="1108075"/>
          <p14:tracePt t="34687" x="3325813" y="1108075"/>
          <p14:tracePt t="34731" x="3336925" y="1108075"/>
          <p14:tracePt t="34766" x="3349625" y="1108075"/>
          <p14:tracePt t="34913" x="3362325" y="1108075"/>
          <p14:tracePt t="34940" x="3398838" y="1096963"/>
          <p14:tracePt t="34947" x="3409950" y="1096963"/>
          <p14:tracePt t="34954" x="3435350" y="1084263"/>
          <p14:tracePt t="34965" x="3459163" y="1071563"/>
          <p14:tracePt t="34982" x="3495675" y="1071563"/>
          <p14:tracePt t="34984" x="3508375" y="1071563"/>
          <p14:tracePt t="34998" x="3556000" y="1047750"/>
          <p14:tracePt t="35015" x="3605213" y="1035050"/>
          <p14:tracePt t="35034" x="3678238" y="998538"/>
          <p14:tracePt t="35056" x="3751263" y="987425"/>
          <p14:tracePt t="35073" x="3787775" y="974725"/>
          <p14:tracePt t="35075" x="3800475" y="974725"/>
          <p14:tracePt t="35089" x="3811588" y="974725"/>
          <p14:tracePt t="35108" x="3824288" y="974725"/>
          <p14:tracePt t="35129" x="3836988" y="974725"/>
          <p14:tracePt t="35138" x="3848100" y="974725"/>
          <p14:tracePt t="35150" x="3860800" y="974725"/>
          <p14:tracePt t="35151" x="3873500" y="974725"/>
          <p14:tracePt t="35166" x="3921125" y="974725"/>
          <p14:tracePt t="35182" x="3946525" y="987425"/>
          <p14:tracePt t="35198" x="3970338" y="987425"/>
          <p14:tracePt t="35200" x="3995738" y="987425"/>
          <p14:tracePt t="35215" x="4019550" y="987425"/>
          <p14:tracePt t="35233" x="4032250" y="987425"/>
          <p14:tracePt t="35235" x="4043363" y="998538"/>
          <p14:tracePt t="35250" x="4068763" y="1023938"/>
          <p14:tracePt t="35265" x="4092575" y="1023938"/>
          <p14:tracePt t="35282" x="4116388" y="1023938"/>
          <p14:tracePt t="35299" x="4129088" y="1035050"/>
          <p14:tracePt t="35315" x="4152900" y="1047750"/>
          <p14:tracePt t="35332" x="4178300" y="1060450"/>
          <p14:tracePt t="35333" x="4189413" y="1060450"/>
          <p14:tracePt t="35348" x="4214813" y="1060450"/>
          <p14:tracePt t="35365" x="4225925" y="1060450"/>
          <p14:tracePt t="35383" x="4238625" y="1071563"/>
          <p14:tracePt t="36045" x="4298950" y="1060450"/>
          <p14:tracePt t="36051" x="4397375" y="1035050"/>
          <p14:tracePt t="36066" x="4470400" y="987425"/>
          <p14:tracePt t="36067" x="4579938" y="938213"/>
          <p14:tracePt t="36083" x="4775200" y="876300"/>
          <p14:tracePt t="36102" x="5078413" y="755650"/>
          <p14:tracePt t="36121" x="5237163" y="730250"/>
          <p14:tracePt t="36137" x="5456238" y="693738"/>
          <p14:tracePt t="36157" x="5554663" y="693738"/>
          <p14:tracePt t="36159" x="5602288" y="693738"/>
          <p14:tracePt t="36176" x="5700713" y="706438"/>
          <p14:tracePt t="36195" x="5797550" y="755650"/>
          <p14:tracePt t="36211" x="5846763" y="803275"/>
          <p14:tracePt t="36225" x="5907088" y="865188"/>
          <p14:tracePt t="36245" x="5956300" y="974725"/>
          <p14:tracePt t="36266" x="5980113" y="1108075"/>
          <p14:tracePt t="36285" x="6003925" y="1217613"/>
          <p14:tracePt t="36304" x="6003925" y="1352550"/>
          <p14:tracePt t="36325" x="5992813" y="1449388"/>
          <p14:tracePt t="36328" x="5992813" y="1498600"/>
          <p14:tracePt t="36347" x="5980113" y="1558925"/>
          <p14:tracePt t="36349" x="5967413" y="1595438"/>
          <p14:tracePt t="36368" x="5956300" y="1644650"/>
          <p14:tracePt t="36369" x="5956300" y="1668463"/>
          <p14:tracePt t="36390" x="5956300" y="1681163"/>
          <p14:tracePt t="36410" x="5943600" y="1704975"/>
          <p14:tracePt t="36412" x="5919788" y="1730375"/>
          <p14:tracePt t="36426" x="5870575" y="1790700"/>
          <p14:tracePt t="36440" x="5846763" y="1851025"/>
          <p14:tracePt t="36456" x="5797550" y="1912938"/>
          <p14:tracePt t="36458" x="5761038" y="1936750"/>
          <p14:tracePt t="36471" x="5737225" y="1973263"/>
          <p14:tracePt t="36485" x="5724525" y="1973263"/>
          <p14:tracePt t="36499" x="5724525" y="1997075"/>
          <p14:tracePt t="36516" x="5711825" y="2009775"/>
          <p14:tracePt t="36550" x="5700713" y="2009775"/>
          <p14:tracePt t="36577" x="5700713" y="2022475"/>
          <p14:tracePt t="36584" x="5675313" y="2046288"/>
          <p14:tracePt t="36597" x="5675313" y="2058988"/>
          <p14:tracePt t="36607" x="5675313" y="2082800"/>
          <p14:tracePt t="36626" x="5688013" y="2106613"/>
          <p14:tracePt t="36628" x="5700713" y="2119313"/>
          <p14:tracePt t="36644" x="5834063" y="2168525"/>
          <p14:tracePt t="36665" x="6089650" y="2168525"/>
          <p14:tracePt t="36668" x="6151563" y="2132013"/>
          <p14:tracePt t="36681" x="6261100" y="2119313"/>
          <p14:tracePt t="36684" x="6345238" y="2106613"/>
          <p14:tracePt t="36703" x="6516688" y="2046288"/>
          <p14:tracePt t="36705" x="6564313" y="2033588"/>
          <p14:tracePt t="36721" x="6613525" y="2022475"/>
          <p14:tracePt t="36723" x="6650038" y="2009775"/>
          <p14:tracePt t="36735" x="6662738" y="2009775"/>
          <p14:tracePt t="36752" x="6673850" y="2009775"/>
          <p14:tracePt t="36766" x="6673850" y="1997075"/>
          <p14:tracePt t="36782" x="6686550" y="1997075"/>
          <p14:tracePt t="36807" x="6699250" y="1997075"/>
          <p14:tracePt t="36891" x="6710363" y="1985963"/>
          <p14:tracePt t="36900" x="6746875" y="1973263"/>
          <p14:tracePt t="36906" x="6783388" y="1960563"/>
          <p14:tracePt t="36915" x="6881813" y="1936750"/>
          <p14:tracePt t="36933" x="7088188" y="1876425"/>
          <p14:tracePt t="36934" x="7173913" y="1863725"/>
          <p14:tracePt t="36948" x="7343775" y="1827213"/>
          <p14:tracePt t="36965" x="7453313" y="1827213"/>
          <p14:tracePt t="36982" x="7526338" y="1827213"/>
          <p14:tracePt t="36984" x="7575550" y="1827213"/>
          <p14:tracePt t="36998" x="7673975" y="1827213"/>
          <p14:tracePt t="37015" x="7747000" y="1827213"/>
          <p14:tracePt t="37017" x="7831138" y="1827213"/>
          <p14:tracePt t="37032" x="7916863" y="1827213"/>
          <p14:tracePt t="37049" x="7977188" y="1827213"/>
          <p14:tracePt t="37067" x="8039100" y="1839913"/>
          <p14:tracePt t="37068" x="8062913" y="1851025"/>
          <p14:tracePt t="37084" x="8099425" y="1863725"/>
          <p14:tracePt t="37103" x="8148638" y="1876425"/>
          <p14:tracePt t="37136" x="8159750" y="1876425"/>
          <p14:tracePt t="37142" x="8159750" y="1887538"/>
          <p14:tracePt t="37157" x="8172450" y="1887538"/>
          <p14:tracePt t="37178" x="8172450" y="1912938"/>
          <p14:tracePt t="37191" x="8185150" y="1912938"/>
          <p14:tracePt t="37248" x="8185150" y="1924050"/>
          <p14:tracePt t="37262" x="8196263" y="1924050"/>
          <p14:tracePt t="37286" x="8196263" y="1936750"/>
          <p14:tracePt t="37297" x="8221663" y="1936750"/>
          <p14:tracePt t="37333" x="8232775" y="1936750"/>
          <p14:tracePt t="37345" x="8245475" y="1949450"/>
          <p14:tracePt t="37360" x="8270875" y="1949450"/>
          <p14:tracePt t="37366" x="8281988" y="1949450"/>
          <p14:tracePt t="37382" x="8294688" y="1960563"/>
          <p14:tracePt t="37402" x="8318500" y="1960563"/>
          <p14:tracePt t="37417" x="8331200" y="1960563"/>
          <p14:tracePt t="37437" x="8343900" y="1960563"/>
          <p14:tracePt t="37486" x="8343900" y="1973263"/>
          <p14:tracePt t="37492" x="8355013" y="1973263"/>
          <p14:tracePt t="37527" x="8367713" y="1973263"/>
          <p14:tracePt t="37570" x="8380413" y="1973263"/>
          <p14:tracePt t="38080" x="8355013" y="1973263"/>
          <p14:tracePt t="38087" x="8318500" y="1973263"/>
          <p14:tracePt t="38099" x="8281988" y="1985963"/>
          <p14:tracePt t="38120" x="8148638" y="1985963"/>
          <p14:tracePt t="38138" x="8039100" y="1997075"/>
          <p14:tracePt t="38155" x="7977188" y="2009775"/>
          <p14:tracePt t="38157" x="7929563" y="2009775"/>
          <p14:tracePt t="38171" x="7893050" y="2009775"/>
          <p14:tracePt t="38184" x="7867650" y="2022475"/>
          <p14:tracePt t="38186" x="7856538" y="2022475"/>
          <p14:tracePt t="38205" x="7831138" y="2022475"/>
          <p14:tracePt t="38234" x="7820025" y="2022475"/>
          <p14:tracePt t="38240" x="7807325" y="2033588"/>
          <p14:tracePt t="38250" x="7794625" y="2033588"/>
          <p14:tracePt t="38268" x="7783513" y="2033588"/>
          <p14:tracePt t="38289" x="7770813" y="2033588"/>
          <p14:tracePt t="38305" x="7770813" y="2046288"/>
          <p14:tracePt t="38339" x="7747000" y="2046288"/>
          <p14:tracePt t="38373" x="7734300" y="2046288"/>
          <p14:tracePt t="38443" x="7721600" y="2046288"/>
          <p14:tracePt t="38487" x="7710488" y="2046288"/>
          <p14:tracePt t="38491" x="7710488" y="2033588"/>
          <p14:tracePt t="38520" x="7697788" y="2033588"/>
          <p14:tracePt t="38527" x="7697788" y="2022475"/>
          <p14:tracePt t="38632" x="7697788" y="2009775"/>
          <p14:tracePt t="38724" x="7697788" y="1997075"/>
          <p14:tracePt t="38800" x="7697788" y="1985963"/>
          <p14:tracePt t="41939" x="7673975" y="1985963"/>
          <p14:tracePt t="41946" x="7661275" y="1985963"/>
          <p14:tracePt t="41953" x="7637463" y="1973263"/>
          <p14:tracePt t="41966" x="7612063" y="1960563"/>
          <p14:tracePt t="41986" x="7526338" y="1936750"/>
          <p14:tracePt t="42005" x="7392988" y="1912938"/>
          <p14:tracePt t="42022" x="7307263" y="1900238"/>
          <p14:tracePt t="42040" x="7186613" y="1900238"/>
          <p14:tracePt t="42060" x="7150100" y="1900238"/>
          <p14:tracePt t="42077" x="7137400" y="1900238"/>
          <p14:tracePt t="42097" x="7124700" y="1900238"/>
          <p14:tracePt t="42118" x="7113588" y="1900238"/>
          <p14:tracePt t="42149" x="7100888" y="1900238"/>
          <p14:tracePt t="42184" x="7088188" y="1900238"/>
          <p14:tracePt t="42323" x="7077075" y="1900238"/>
          <p14:tracePt t="42484" x="7051675" y="1900238"/>
          <p14:tracePt t="45199" x="7015163" y="1900238"/>
          <p14:tracePt t="45204" x="6967538" y="1887538"/>
          <p14:tracePt t="45216" x="6894513" y="1863725"/>
          <p14:tracePt t="45233" x="6759575" y="1851025"/>
          <p14:tracePt t="45250" x="6650038" y="1851025"/>
          <p14:tracePt t="45266" x="6540500" y="1851025"/>
          <p14:tracePt t="45285" x="6381750" y="1851025"/>
          <p14:tracePt t="45303" x="6235700" y="1876425"/>
          <p14:tracePt t="45305" x="6188075" y="1887538"/>
          <p14:tracePt t="45320" x="6102350" y="1900238"/>
          <p14:tracePt t="45337" x="6065838" y="1924050"/>
          <p14:tracePt t="45339" x="6040438" y="1924050"/>
          <p14:tracePt t="86345" x="6003925" y="1985963"/>
          <p14:tracePt t="86351" x="5967413" y="2119313"/>
          <p14:tracePt t="86359" x="5943600" y="2168525"/>
          <p14:tracePt t="86370" x="5907088" y="2254250"/>
          <p14:tracePt t="86388" x="5857875" y="2387600"/>
          <p14:tracePt t="86390" x="5846763" y="2424113"/>
          <p14:tracePt t="86404" x="5810250" y="2520950"/>
          <p14:tracePt t="86421" x="5761038" y="2570163"/>
          <p14:tracePt t="86422" x="5748338" y="2619375"/>
          <p14:tracePt t="86434" x="5737225" y="2619375"/>
          <p14:tracePt t="86449" x="5724525" y="2655888"/>
          <p14:tracePt t="86450" x="5711825" y="2655888"/>
          <p14:tracePt t="86467" x="5700713" y="2679700"/>
          <p14:tracePt t="86483" x="5675313" y="2703513"/>
          <p14:tracePt t="86499" x="5664200" y="2716213"/>
          <p14:tracePt t="86516" x="5664200" y="2728913"/>
          <p14:tracePt t="86533" x="5651500" y="2728913"/>
          <p14:tracePt t="86549" x="5638800" y="2740025"/>
          <p14:tracePt t="86566" x="5627688" y="2752725"/>
          <p14:tracePt t="86583" x="5591175" y="2801938"/>
          <p14:tracePt t="86584" x="5578475" y="2814638"/>
          <p14:tracePt t="86601" x="5518150" y="2862263"/>
          <p14:tracePt t="86616" x="5432425" y="2935288"/>
          <p14:tracePt t="86633" x="5310188" y="3033713"/>
          <p14:tracePt t="86649" x="5213350" y="3094038"/>
          <p14:tracePt t="86666" x="5127625" y="3130550"/>
          <p14:tracePt t="86668" x="5041900" y="3167063"/>
          <p14:tracePt t="86683" x="4932363" y="3179763"/>
          <p14:tracePt t="86699" x="4822825" y="3203575"/>
          <p14:tracePt t="86716" x="4665663" y="3227388"/>
          <p14:tracePt t="86733" x="4530725" y="3289300"/>
          <p14:tracePt t="86750" x="4348163" y="3325813"/>
          <p14:tracePt t="86766" x="4238625" y="3336925"/>
          <p14:tracePt t="86783" x="4165600" y="3349625"/>
          <p14:tracePt t="86802" x="4116388" y="3362325"/>
          <p14:tracePt t="86817" x="4092575" y="3362325"/>
          <p14:tracePt t="86834" x="4079875" y="3398838"/>
          <p14:tracePt t="86835" x="4056063" y="3409950"/>
          <p14:tracePt t="86849" x="4032250" y="3448050"/>
          <p14:tracePt t="86866" x="4032250" y="3459163"/>
          <p14:tracePt t="86890" x="4032250" y="3471863"/>
          <p14:tracePt t="86918" x="4032250" y="3495675"/>
          <p14:tracePt t="120205" x="4056063" y="3484563"/>
          <p14:tracePt t="120212" x="4092575" y="3459163"/>
          <p14:tracePt t="120220" x="4152900" y="3422650"/>
          <p14:tracePt t="120237" x="4262438" y="3349625"/>
          <p14:tracePt t="120257" x="4494213" y="3300413"/>
          <p14:tracePt t="120274" x="4616450" y="3276600"/>
          <p14:tracePt t="120293" x="4738688" y="3276600"/>
          <p14:tracePt t="120308" x="4799013" y="3276600"/>
          <p14:tracePt t="120322" x="4859338" y="3313113"/>
          <p14:tracePt t="120337" x="4932363" y="3336925"/>
          <p14:tracePt t="120353" x="5041900" y="3386138"/>
          <p14:tracePt t="120355" x="5091113" y="3398838"/>
          <p14:tracePt t="120368" x="5176838" y="3422650"/>
          <p14:tracePt t="120383" x="5273675" y="3448050"/>
          <p14:tracePt t="120400" x="5359400" y="3471863"/>
          <p14:tracePt t="120417" x="5481638" y="3484563"/>
          <p14:tracePt t="120434" x="5578475" y="3495675"/>
          <p14:tracePt t="120451" x="5700713" y="3508375"/>
          <p14:tracePt t="120452" x="5761038" y="3521075"/>
          <p14:tracePt t="120467" x="5857875" y="3532188"/>
          <p14:tracePt t="120484" x="5980113" y="3557588"/>
          <p14:tracePt t="120485" x="6016625" y="3568700"/>
          <p14:tracePt t="120500" x="6089650" y="3605213"/>
          <p14:tracePt t="120517" x="6188075" y="3617913"/>
          <p14:tracePt t="120534" x="6261100" y="3641725"/>
          <p14:tracePt t="120536" x="6284913" y="3654425"/>
          <p14:tracePt t="120551" x="6345238" y="3703638"/>
          <p14:tracePt t="120567" x="6407150" y="3727450"/>
          <p14:tracePt t="120569" x="6430963" y="3751263"/>
          <p14:tracePt t="120583" x="6480175" y="3776663"/>
          <p14:tracePt t="120585" x="6503988" y="3813175"/>
          <p14:tracePt t="120601" x="6553200" y="3873500"/>
          <p14:tracePt t="120617" x="6589713" y="3910013"/>
          <p14:tracePt t="120634" x="6650038" y="4006850"/>
          <p14:tracePt t="120651" x="6673850" y="4105275"/>
          <p14:tracePt t="120668" x="6710363" y="4178300"/>
          <p14:tracePt t="120670" x="6710363" y="4214813"/>
          <p14:tracePt t="120685" x="6723063" y="4251325"/>
          <p14:tracePt t="120703" x="6735763" y="4287838"/>
          <p14:tracePt t="120704" x="6735763" y="4300538"/>
          <p14:tracePt t="120717" x="6735763" y="4311650"/>
          <p14:tracePt t="120734" x="6746875" y="4311650"/>
          <p14:tracePt t="120751" x="6869113" y="4337050"/>
          <p14:tracePt t="120767" x="7004050" y="4337050"/>
          <p14:tracePt t="120783" x="7124700" y="4337050"/>
          <p14:tracePt t="120800" x="7234238" y="4324350"/>
          <p14:tracePt t="120801" x="7270750" y="4324350"/>
          <p14:tracePt t="120817" x="7343775" y="4324350"/>
          <p14:tracePt t="120833" x="7405688" y="4348163"/>
          <p14:tracePt t="120835" x="7453313" y="4360863"/>
          <p14:tracePt t="120851" x="7526338" y="4384675"/>
          <p14:tracePt t="120868" x="7588250" y="4397375"/>
          <p14:tracePt t="120870" x="7612063" y="4397375"/>
          <p14:tracePt t="120884" x="7637463" y="4397375"/>
          <p14:tracePt t="120886" x="7648575" y="4397375"/>
          <p14:tracePt t="120900" x="7661275" y="4397375"/>
          <p14:tracePt t="120917" x="7673975" y="4397375"/>
          <p14:tracePt t="120919" x="7685088" y="4397375"/>
          <p14:tracePt t="120933" x="7721600" y="4397375"/>
          <p14:tracePt t="120950" x="7770813" y="4397375"/>
          <p14:tracePt t="120967" x="7783513" y="4360863"/>
          <p14:tracePt t="120969" x="7794625" y="4360863"/>
          <p14:tracePt t="120984" x="7807325" y="4360863"/>
          <p14:tracePt t="121002" x="7807325" y="4348163"/>
          <p14:tracePt t="121016" x="7820025" y="4348163"/>
          <p14:tracePt t="121045" x="7843838" y="4337050"/>
          <p14:tracePt t="121080" x="7843838" y="4324350"/>
          <p14:tracePt t="121235" x="7843838" y="4360863"/>
          <p14:tracePt t="121240" x="7856538" y="4397375"/>
          <p14:tracePt t="121250" x="7856538" y="4446588"/>
          <p14:tracePt t="121268" x="7856538" y="4592638"/>
          <p14:tracePt t="121269" x="7856538" y="4665663"/>
          <p14:tracePt t="121284" x="7856538" y="4799013"/>
          <p14:tracePt t="121300" x="7856538" y="4884738"/>
          <p14:tracePt t="121317" x="7856538" y="4933950"/>
          <p14:tracePt t="121319" x="7856538" y="4945063"/>
          <p14:tracePt t="121333" x="7856538" y="4957763"/>
          <p14:tracePt t="121351" x="7856538" y="4970463"/>
          <p14:tracePt t="121369" x="7856538" y="4981575"/>
          <p14:tracePt t="121383" x="7856538" y="4994275"/>
          <p14:tracePt t="121415" x="7831138" y="5006975"/>
          <p14:tracePt t="121422" x="7783513" y="5043488"/>
          <p14:tracePt t="121433" x="7747000" y="5054600"/>
          <p14:tracePt t="121451" x="7673975" y="5080000"/>
          <p14:tracePt t="121467" x="7637463" y="5091113"/>
          <p14:tracePt t="121483" x="7575550" y="5103813"/>
          <p14:tracePt t="121500" x="7489825" y="5116513"/>
          <p14:tracePt t="121517" x="7416800" y="5103813"/>
          <p14:tracePt t="121534" x="7246938" y="5054600"/>
          <p14:tracePt t="121550" x="7113588" y="5006975"/>
          <p14:tracePt t="121568" x="7015163" y="4981575"/>
          <p14:tracePt t="121570" x="6967538" y="4981575"/>
          <p14:tracePt t="121584" x="6942138" y="4957763"/>
          <p14:tracePt t="121586" x="6918325" y="4945063"/>
          <p14:tracePt t="121600" x="6905625" y="4945063"/>
          <p14:tracePt t="121617" x="6894513" y="4933950"/>
          <p14:tracePt t="121634" x="6881813" y="4933950"/>
          <p14:tracePt t="121651" x="6869113" y="4933950"/>
          <p14:tracePt t="121674" x="6858000" y="4933950"/>
          <p14:tracePt t="121709" x="6858000" y="4921250"/>
          <p14:tracePt t="121716" x="6942138" y="4897438"/>
          <p14:tracePt t="121723" x="7027863" y="4872038"/>
          <p14:tracePt t="121734" x="7113588" y="4824413"/>
          <p14:tracePt t="121751" x="7283450" y="4799013"/>
          <p14:tracePt t="121753" x="7369175" y="4787900"/>
          <p14:tracePt t="121772" x="7502525" y="4775200"/>
          <p14:tracePt t="121774" x="7539038" y="4775200"/>
          <p14:tracePt t="121786" x="7564438" y="4775200"/>
          <p14:tracePt t="121787" x="7612063" y="4775200"/>
          <p14:tracePt t="121801" x="7648575" y="4775200"/>
          <p14:tracePt t="121817" x="7721600" y="4775200"/>
          <p14:tracePt t="121834" x="7770813" y="4775200"/>
          <p14:tracePt t="121855" x="7843838" y="4751388"/>
          <p14:tracePt t="121868" x="7880350" y="4738688"/>
          <p14:tracePt t="121883" x="7880350" y="4714875"/>
          <p14:tracePt t="121885" x="7904163" y="4714875"/>
          <p14:tracePt t="121901" x="7916863" y="4689475"/>
          <p14:tracePt t="121917" x="7953375" y="4652963"/>
          <p14:tracePt t="121919" x="7966075" y="4603750"/>
          <p14:tracePt t="121934" x="8013700" y="4543425"/>
          <p14:tracePt t="121950" x="8039100" y="4457700"/>
          <p14:tracePt t="121969" x="8062913" y="4373563"/>
          <p14:tracePt t="121984" x="8062913" y="4360863"/>
          <p14:tracePt t="122000" x="8062913" y="4348163"/>
          <p14:tracePt t="122020" x="8086725" y="4311650"/>
          <p14:tracePt t="122034" x="8086725" y="4287838"/>
          <p14:tracePt t="122051" x="8112125" y="4275138"/>
          <p14:tracePt t="122052" x="8112125" y="4264025"/>
          <p14:tracePt t="122072" x="8099425" y="4264025"/>
          <p14:tracePt t="122084" x="8075613" y="4238625"/>
          <p14:tracePt t="122100" x="8039100" y="4227513"/>
          <p14:tracePt t="122118" x="8013700" y="4227513"/>
          <p14:tracePt t="122134" x="8002588" y="4214813"/>
          <p14:tracePt t="122156" x="7989888" y="4191000"/>
          <p14:tracePt t="122191" x="7989888" y="4178300"/>
          <p14:tracePt t="122198" x="7989888" y="4165600"/>
          <p14:tracePt t="122206" x="8002588" y="4154488"/>
          <p14:tracePt t="122224" x="8086725" y="4105275"/>
          <p14:tracePt t="122240" x="8135938" y="4068763"/>
          <p14:tracePt t="122242" x="8159750" y="4068763"/>
          <p14:tracePt t="122256" x="8172450" y="4056063"/>
          <p14:tracePt t="122275" x="8185150" y="4056063"/>
          <p14:tracePt t="122288" x="8196263" y="4056063"/>
          <p14:tracePt t="156557" x="8172450" y="4056063"/>
          <p14:tracePt t="156565" x="8135938" y="4056063"/>
          <p14:tracePt t="156571" x="8075613" y="4056063"/>
          <p14:tracePt t="156590" x="7953375" y="4043363"/>
          <p14:tracePt t="156611" x="7673975" y="3995738"/>
          <p14:tracePt t="156627" x="7478713" y="3873500"/>
          <p14:tracePt t="156629" x="7356475" y="3776663"/>
          <p14:tracePt t="156649" x="7100888" y="3336925"/>
          <p14:tracePt t="156651" x="6991350" y="3044825"/>
          <p14:tracePt t="156669" x="6759575" y="2327275"/>
          <p14:tracePt t="156671" x="6650038" y="1839913"/>
          <p14:tracePt t="156685" x="6527800" y="889000"/>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4bfb1ee-454b-454a-9d46-cd16a057993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A14728BA3B134E8389D37AA5E9F317" ma:contentTypeVersion="16" ma:contentTypeDescription="Create a new document." ma:contentTypeScope="" ma:versionID="dc623bfa21626c1c86318b285efce740">
  <xsd:schema xmlns:xsd="http://www.w3.org/2001/XMLSchema" xmlns:xs="http://www.w3.org/2001/XMLSchema" xmlns:p="http://schemas.microsoft.com/office/2006/metadata/properties" xmlns:ns3="7e2fc131-0736-41eb-a8f5-b6f83e320e9c" xmlns:ns4="b4bfb1ee-454b-454a-9d46-cd16a0579931" targetNamespace="http://schemas.microsoft.com/office/2006/metadata/properties" ma:root="true" ma:fieldsID="939221db7d89b3ee895470aa0dac81ff" ns3:_="" ns4:_="">
    <xsd:import namespace="7e2fc131-0736-41eb-a8f5-b6f83e320e9c"/>
    <xsd:import namespace="b4bfb1ee-454b-454a-9d46-cd16a057993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LengthInSeconds" minOccurs="0"/>
                <xsd:element ref="ns4:MediaServiceOCR"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2fc131-0736-41eb-a8f5-b6f83e320e9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bfb1ee-454b-454a-9d46-cd16a057993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C2A175-8778-4B58-BBF8-A61FF507E71A}">
  <ds:schemaRefs>
    <ds:schemaRef ds:uri="http://schemas.microsoft.com/sharepoint/v3/contenttype/forms"/>
  </ds:schemaRefs>
</ds:datastoreItem>
</file>

<file path=customXml/itemProps2.xml><?xml version="1.0" encoding="utf-8"?>
<ds:datastoreItem xmlns:ds="http://schemas.openxmlformats.org/officeDocument/2006/customXml" ds:itemID="{BEC474AE-B45F-4DEC-9421-81327BA6C6C1}">
  <ds:schemaRefs>
    <ds:schemaRef ds:uri="http://purl.org/dc/term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7e2fc131-0736-41eb-a8f5-b6f83e320e9c"/>
    <ds:schemaRef ds:uri="http://purl.org/dc/dcmitype/"/>
    <ds:schemaRef ds:uri="http://schemas.microsoft.com/office/infopath/2007/PartnerControls"/>
    <ds:schemaRef ds:uri="http://purl.org/dc/elements/1.1/"/>
    <ds:schemaRef ds:uri="b4bfb1ee-454b-454a-9d46-cd16a0579931"/>
  </ds:schemaRefs>
</ds:datastoreItem>
</file>

<file path=customXml/itemProps3.xml><?xml version="1.0" encoding="utf-8"?>
<ds:datastoreItem xmlns:ds="http://schemas.openxmlformats.org/officeDocument/2006/customXml" ds:itemID="{BB9C0526-3181-4C5D-BEF3-F423CF8B40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2fc131-0736-41eb-a8f5-b6f83e320e9c"/>
    <ds:schemaRef ds:uri="b4bfb1ee-454b-454a-9d46-cd16a05799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11768</TotalTime>
  <Words>2166</Words>
  <Application>Microsoft Office PowerPoint</Application>
  <PresentationFormat>Widescreen</PresentationFormat>
  <Paragraphs>124</Paragraphs>
  <Slides>14</Slides>
  <Notes>0</Notes>
  <HiddenSlides>0</HiddenSlides>
  <MMClips>13</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Level of experience</vt:lpstr>
      <vt:lpstr>Evidence</vt:lpstr>
      <vt:lpstr>Assessor observations</vt:lpstr>
      <vt:lpstr>Assessor observations</vt:lpstr>
      <vt:lpstr>Assessor observations</vt:lpstr>
      <vt:lpstr>Examples</vt:lpstr>
      <vt:lpstr>Examples</vt:lpstr>
      <vt:lpstr>Examples</vt:lpstr>
      <vt:lpstr>Examples</vt:lpstr>
      <vt:lpstr>Examples</vt:lpstr>
      <vt:lpstr>Examples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Lethu Mkhize</cp:lastModifiedBy>
  <cp:revision>155</cp:revision>
  <dcterms:created xsi:type="dcterms:W3CDTF">2022-09-21T07:13:39Z</dcterms:created>
  <dcterms:modified xsi:type="dcterms:W3CDTF">2025-02-24T08:43:54Z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0x01010039A14728BA3B134E8389D37AA5E9F317</vt:lpwstr>
  </property>
</Properties>
</file>