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10693400" cy="7575550"/>
  <p:notesSz cx="10693400" cy="7575550"/>
  <p:defaultTextStyle>
    <a:defPPr>
      <a:defRPr kern="0"/>
    </a:defPPr>
  </p:defaultTextStyle>
  <p:modifyVerifier cryptProviderType="rsaAES" cryptAlgorithmClass="hash" cryptAlgorithmType="typeAny" cryptAlgorithmSid="14" spinCount="100000" saltData="nHVEtPVsjmnryI18Bva1BQ==" hashData="ZHcbQw7ejv8qIhpePSeHJqIiF1A2yPaXw/vgvEtaoKdM5R55ekrmJNvyhOGpdM40EdFBbk+Lb6C27tP1bf1V+g=="/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44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693400" cy="7569834"/>
          </a:xfrm>
          <a:custGeom>
            <a:avLst/>
            <a:gdLst/>
            <a:ahLst/>
            <a:cxnLst/>
            <a:rect l="l" t="t" r="r" b="b"/>
            <a:pathLst>
              <a:path w="10693400" h="7569834">
                <a:moveTo>
                  <a:pt x="10693374" y="0"/>
                </a:moveTo>
                <a:lnTo>
                  <a:pt x="0" y="0"/>
                </a:lnTo>
                <a:lnTo>
                  <a:pt x="0" y="7569708"/>
                </a:lnTo>
                <a:lnTo>
                  <a:pt x="10693374" y="7569708"/>
                </a:lnTo>
                <a:lnTo>
                  <a:pt x="10693374" y="0"/>
                </a:lnTo>
                <a:close/>
              </a:path>
            </a:pathLst>
          </a:custGeom>
          <a:solidFill>
            <a:srgbClr val="E3EA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98720" y="1129156"/>
            <a:ext cx="5037425" cy="454215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2707" y="6996114"/>
            <a:ext cx="67855" cy="6785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3275" y="6996114"/>
            <a:ext cx="67843" cy="6785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3856" y="6996114"/>
            <a:ext cx="67855" cy="6785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437" y="6996114"/>
            <a:ext cx="67855" cy="6785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2707" y="7249985"/>
            <a:ext cx="67855" cy="6785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3275" y="7249985"/>
            <a:ext cx="67843" cy="67855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3856" y="7249985"/>
            <a:ext cx="67855" cy="67855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4437" y="7249985"/>
            <a:ext cx="67855" cy="67855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207" y="6684528"/>
            <a:ext cx="1819528" cy="86689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60146" y="2077972"/>
            <a:ext cx="4204335" cy="1298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962" y="4242308"/>
            <a:ext cx="7489825" cy="1893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1F477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1F477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987" y="1742376"/>
            <a:ext cx="4654391" cy="49998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10371" y="1742376"/>
            <a:ext cx="4654391" cy="49998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E3EA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17072" y="82422"/>
            <a:ext cx="417829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71752" y="2025522"/>
            <a:ext cx="7096759" cy="3180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1F477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7915" y="7045261"/>
            <a:ext cx="3423920" cy="378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987" y="7045261"/>
            <a:ext cx="2460942" cy="378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03820" y="7045261"/>
            <a:ext cx="2460942" cy="378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21" Type="http://schemas.openxmlformats.org/officeDocument/2006/relationships/image" Target="../media/image95.png"/><Relationship Id="rId34" Type="http://schemas.openxmlformats.org/officeDocument/2006/relationships/image" Target="../media/image108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33" Type="http://schemas.openxmlformats.org/officeDocument/2006/relationships/image" Target="../media/image107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32" Type="http://schemas.openxmlformats.org/officeDocument/2006/relationships/image" Target="../media/image106.png"/><Relationship Id="rId37" Type="http://schemas.openxmlformats.org/officeDocument/2006/relationships/image" Target="../media/image111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28" Type="http://schemas.openxmlformats.org/officeDocument/2006/relationships/image" Target="../media/image102.png"/><Relationship Id="rId36" Type="http://schemas.openxmlformats.org/officeDocument/2006/relationships/image" Target="../media/image110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31" Type="http://schemas.openxmlformats.org/officeDocument/2006/relationships/image" Target="../media/image105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Relationship Id="rId35" Type="http://schemas.openxmlformats.org/officeDocument/2006/relationships/image" Target="../media/image109.png"/><Relationship Id="rId8" Type="http://schemas.openxmlformats.org/officeDocument/2006/relationships/image" Target="../media/image82.png"/><Relationship Id="rId3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jp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image" Target="../media/image143.png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" Type="http://schemas.openxmlformats.org/officeDocument/2006/relationships/image" Target="../media/image15.png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26" Type="http://schemas.openxmlformats.org/officeDocument/2006/relationships/image" Target="../media/image199.png"/><Relationship Id="rId3" Type="http://schemas.openxmlformats.org/officeDocument/2006/relationships/image" Target="../media/image176.png"/><Relationship Id="rId21" Type="http://schemas.openxmlformats.org/officeDocument/2006/relationships/image" Target="../media/image194.png"/><Relationship Id="rId34" Type="http://schemas.openxmlformats.org/officeDocument/2006/relationships/image" Target="../media/image207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5" Type="http://schemas.openxmlformats.org/officeDocument/2006/relationships/image" Target="../media/image198.png"/><Relationship Id="rId33" Type="http://schemas.openxmlformats.org/officeDocument/2006/relationships/image" Target="../media/image206.png"/><Relationship Id="rId2" Type="http://schemas.openxmlformats.org/officeDocument/2006/relationships/image" Target="../media/image175.pn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29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24" Type="http://schemas.openxmlformats.org/officeDocument/2006/relationships/image" Target="../media/image197.png"/><Relationship Id="rId32" Type="http://schemas.openxmlformats.org/officeDocument/2006/relationships/image" Target="../media/image205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23" Type="http://schemas.openxmlformats.org/officeDocument/2006/relationships/image" Target="../media/image196.png"/><Relationship Id="rId28" Type="http://schemas.openxmlformats.org/officeDocument/2006/relationships/image" Target="../media/image201.png"/><Relationship Id="rId36" Type="http://schemas.openxmlformats.org/officeDocument/2006/relationships/image" Target="../media/image209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31" Type="http://schemas.openxmlformats.org/officeDocument/2006/relationships/image" Target="../media/image204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Relationship Id="rId22" Type="http://schemas.openxmlformats.org/officeDocument/2006/relationships/image" Target="../media/image195.png"/><Relationship Id="rId27" Type="http://schemas.openxmlformats.org/officeDocument/2006/relationships/image" Target="../media/image200.png"/><Relationship Id="rId30" Type="http://schemas.openxmlformats.org/officeDocument/2006/relationships/image" Target="../media/image203.png"/><Relationship Id="rId35" Type="http://schemas.openxmlformats.org/officeDocument/2006/relationships/image" Target="../media/image208.png"/><Relationship Id="rId8" Type="http://schemas.openxmlformats.org/officeDocument/2006/relationships/image" Target="../media/image1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21.png"/><Relationship Id="rId18" Type="http://schemas.openxmlformats.org/officeDocument/2006/relationships/image" Target="../media/image226.png"/><Relationship Id="rId3" Type="http://schemas.openxmlformats.org/officeDocument/2006/relationships/image" Target="../media/image211.png"/><Relationship Id="rId21" Type="http://schemas.openxmlformats.org/officeDocument/2006/relationships/image" Target="../media/image229.png"/><Relationship Id="rId7" Type="http://schemas.openxmlformats.org/officeDocument/2006/relationships/image" Target="../media/image215.png"/><Relationship Id="rId12" Type="http://schemas.openxmlformats.org/officeDocument/2006/relationships/image" Target="../media/image220.png"/><Relationship Id="rId17" Type="http://schemas.openxmlformats.org/officeDocument/2006/relationships/image" Target="../media/image225.png"/><Relationship Id="rId2" Type="http://schemas.openxmlformats.org/officeDocument/2006/relationships/image" Target="../media/image210.png"/><Relationship Id="rId16" Type="http://schemas.openxmlformats.org/officeDocument/2006/relationships/image" Target="../media/image224.png"/><Relationship Id="rId20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19.png"/><Relationship Id="rId5" Type="http://schemas.openxmlformats.org/officeDocument/2006/relationships/image" Target="../media/image213.png"/><Relationship Id="rId15" Type="http://schemas.openxmlformats.org/officeDocument/2006/relationships/image" Target="../media/image223.png"/><Relationship Id="rId10" Type="http://schemas.openxmlformats.org/officeDocument/2006/relationships/image" Target="../media/image218.png"/><Relationship Id="rId19" Type="http://schemas.openxmlformats.org/officeDocument/2006/relationships/image" Target="../media/image227.png"/><Relationship Id="rId4" Type="http://schemas.openxmlformats.org/officeDocument/2006/relationships/image" Target="../media/image212.png"/><Relationship Id="rId9" Type="http://schemas.openxmlformats.org/officeDocument/2006/relationships/image" Target="../media/image217.png"/><Relationship Id="rId14" Type="http://schemas.openxmlformats.org/officeDocument/2006/relationships/image" Target="../media/image2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1.png"/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2" Type="http://schemas.openxmlformats.org/officeDocument/2006/relationships/image" Target="../media/image230.png"/><Relationship Id="rId16" Type="http://schemas.openxmlformats.org/officeDocument/2006/relationships/image" Target="../media/image2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233.png"/><Relationship Id="rId15" Type="http://schemas.openxmlformats.org/officeDocument/2006/relationships/image" Target="../media/image243.png"/><Relationship Id="rId10" Type="http://schemas.openxmlformats.org/officeDocument/2006/relationships/image" Target="../media/image238.png"/><Relationship Id="rId4" Type="http://schemas.openxmlformats.org/officeDocument/2006/relationships/image" Target="../media/image232.png"/><Relationship Id="rId9" Type="http://schemas.openxmlformats.org/officeDocument/2006/relationships/image" Target="../media/image237.png"/><Relationship Id="rId14" Type="http://schemas.openxmlformats.org/officeDocument/2006/relationships/image" Target="../media/image2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g"/><Relationship Id="rId3" Type="http://schemas.openxmlformats.org/officeDocument/2006/relationships/image" Target="../media/image246.jpg"/><Relationship Id="rId7" Type="http://schemas.openxmlformats.org/officeDocument/2006/relationships/image" Target="../media/image250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10" Type="http://schemas.openxmlformats.org/officeDocument/2006/relationships/image" Target="../media/image253.jpg"/><Relationship Id="rId4" Type="http://schemas.openxmlformats.org/officeDocument/2006/relationships/image" Target="../media/image247.png"/><Relationship Id="rId9" Type="http://schemas.openxmlformats.org/officeDocument/2006/relationships/image" Target="../media/image252.jp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4.png"/><Relationship Id="rId18" Type="http://schemas.openxmlformats.org/officeDocument/2006/relationships/image" Target="../media/image269.png"/><Relationship Id="rId26" Type="http://schemas.openxmlformats.org/officeDocument/2006/relationships/image" Target="../media/image277.png"/><Relationship Id="rId21" Type="http://schemas.openxmlformats.org/officeDocument/2006/relationships/image" Target="../media/image272.png"/><Relationship Id="rId34" Type="http://schemas.openxmlformats.org/officeDocument/2006/relationships/image" Target="../media/image285.png"/><Relationship Id="rId7" Type="http://schemas.openxmlformats.org/officeDocument/2006/relationships/image" Target="../media/image258.png"/><Relationship Id="rId12" Type="http://schemas.openxmlformats.org/officeDocument/2006/relationships/image" Target="../media/image263.png"/><Relationship Id="rId17" Type="http://schemas.openxmlformats.org/officeDocument/2006/relationships/image" Target="../media/image268.png"/><Relationship Id="rId25" Type="http://schemas.openxmlformats.org/officeDocument/2006/relationships/image" Target="../media/image276.png"/><Relationship Id="rId33" Type="http://schemas.openxmlformats.org/officeDocument/2006/relationships/image" Target="../media/image284.png"/><Relationship Id="rId38" Type="http://schemas.openxmlformats.org/officeDocument/2006/relationships/image" Target="../media/image289.png"/><Relationship Id="rId2" Type="http://schemas.openxmlformats.org/officeDocument/2006/relationships/image" Target="../media/image124.png"/><Relationship Id="rId16" Type="http://schemas.openxmlformats.org/officeDocument/2006/relationships/image" Target="../media/image267.png"/><Relationship Id="rId20" Type="http://schemas.openxmlformats.org/officeDocument/2006/relationships/image" Target="../media/image271.png"/><Relationship Id="rId29" Type="http://schemas.openxmlformats.org/officeDocument/2006/relationships/image" Target="../media/image2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7.png"/><Relationship Id="rId11" Type="http://schemas.openxmlformats.org/officeDocument/2006/relationships/image" Target="../media/image262.png"/><Relationship Id="rId24" Type="http://schemas.openxmlformats.org/officeDocument/2006/relationships/image" Target="../media/image275.png"/><Relationship Id="rId32" Type="http://schemas.openxmlformats.org/officeDocument/2006/relationships/image" Target="../media/image283.png"/><Relationship Id="rId37" Type="http://schemas.openxmlformats.org/officeDocument/2006/relationships/image" Target="../media/image288.png"/><Relationship Id="rId5" Type="http://schemas.openxmlformats.org/officeDocument/2006/relationships/image" Target="../media/image256.png"/><Relationship Id="rId15" Type="http://schemas.openxmlformats.org/officeDocument/2006/relationships/image" Target="../media/image266.png"/><Relationship Id="rId23" Type="http://schemas.openxmlformats.org/officeDocument/2006/relationships/image" Target="../media/image274.png"/><Relationship Id="rId28" Type="http://schemas.openxmlformats.org/officeDocument/2006/relationships/image" Target="../media/image279.png"/><Relationship Id="rId36" Type="http://schemas.openxmlformats.org/officeDocument/2006/relationships/image" Target="../media/image287.png"/><Relationship Id="rId10" Type="http://schemas.openxmlformats.org/officeDocument/2006/relationships/image" Target="../media/image261.png"/><Relationship Id="rId19" Type="http://schemas.openxmlformats.org/officeDocument/2006/relationships/image" Target="../media/image270.png"/><Relationship Id="rId31" Type="http://schemas.openxmlformats.org/officeDocument/2006/relationships/image" Target="../media/image282.png"/><Relationship Id="rId4" Type="http://schemas.openxmlformats.org/officeDocument/2006/relationships/image" Target="../media/image255.png"/><Relationship Id="rId9" Type="http://schemas.openxmlformats.org/officeDocument/2006/relationships/image" Target="../media/image260.png"/><Relationship Id="rId14" Type="http://schemas.openxmlformats.org/officeDocument/2006/relationships/image" Target="../media/image265.png"/><Relationship Id="rId22" Type="http://schemas.openxmlformats.org/officeDocument/2006/relationships/image" Target="../media/image273.png"/><Relationship Id="rId27" Type="http://schemas.openxmlformats.org/officeDocument/2006/relationships/image" Target="../media/image278.png"/><Relationship Id="rId30" Type="http://schemas.openxmlformats.org/officeDocument/2006/relationships/image" Target="../media/image281.png"/><Relationship Id="rId35" Type="http://schemas.openxmlformats.org/officeDocument/2006/relationships/image" Target="../media/image286.png"/><Relationship Id="rId8" Type="http://schemas.openxmlformats.org/officeDocument/2006/relationships/image" Target="../media/image259.png"/><Relationship Id="rId3" Type="http://schemas.openxmlformats.org/officeDocument/2006/relationships/image" Target="../media/image2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../media/image2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297.png"/><Relationship Id="rId4" Type="http://schemas.openxmlformats.org/officeDocument/2006/relationships/image" Target="../media/image2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13" Type="http://schemas.openxmlformats.org/officeDocument/2006/relationships/image" Target="../media/image308.png"/><Relationship Id="rId3" Type="http://schemas.openxmlformats.org/officeDocument/2006/relationships/image" Target="../media/image298.png"/><Relationship Id="rId7" Type="http://schemas.openxmlformats.org/officeDocument/2006/relationships/image" Target="../media/image302.png"/><Relationship Id="rId12" Type="http://schemas.openxmlformats.org/officeDocument/2006/relationships/image" Target="../media/image307.png"/><Relationship Id="rId2" Type="http://schemas.openxmlformats.org/officeDocument/2006/relationships/image" Target="../media/image15.png"/><Relationship Id="rId16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6.png"/><Relationship Id="rId5" Type="http://schemas.openxmlformats.org/officeDocument/2006/relationships/image" Target="../media/image300.png"/><Relationship Id="rId15" Type="http://schemas.openxmlformats.org/officeDocument/2006/relationships/image" Target="../media/image309.png"/><Relationship Id="rId10" Type="http://schemas.openxmlformats.org/officeDocument/2006/relationships/image" Target="../media/image305.png"/><Relationship Id="rId4" Type="http://schemas.openxmlformats.org/officeDocument/2006/relationships/image" Target="../media/image299.png"/><Relationship Id="rId9" Type="http://schemas.openxmlformats.org/officeDocument/2006/relationships/image" Target="../media/image304.png"/><Relationship Id="rId14" Type="http://schemas.openxmlformats.org/officeDocument/2006/relationships/hyperlink" Target="http://www.comanyname.com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3" Type="http://schemas.openxmlformats.org/officeDocument/2006/relationships/image" Target="../media/image311.png"/><Relationship Id="rId7" Type="http://schemas.openxmlformats.org/officeDocument/2006/relationships/image" Target="../media/image31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5" Type="http://schemas.openxmlformats.org/officeDocument/2006/relationships/image" Target="../media/image313.png"/><Relationship Id="rId10" Type="http://schemas.openxmlformats.org/officeDocument/2006/relationships/image" Target="../media/image318.png"/><Relationship Id="rId4" Type="http://schemas.openxmlformats.org/officeDocument/2006/relationships/image" Target="../media/image312.png"/><Relationship Id="rId9" Type="http://schemas.openxmlformats.org/officeDocument/2006/relationships/image" Target="../media/image3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13" Type="http://schemas.openxmlformats.org/officeDocument/2006/relationships/image" Target="../media/image330.png"/><Relationship Id="rId18" Type="http://schemas.openxmlformats.org/officeDocument/2006/relationships/image" Target="../media/image335.png"/><Relationship Id="rId3" Type="http://schemas.openxmlformats.org/officeDocument/2006/relationships/image" Target="../media/image320.png"/><Relationship Id="rId21" Type="http://schemas.openxmlformats.org/officeDocument/2006/relationships/image" Target="../media/image338.png"/><Relationship Id="rId7" Type="http://schemas.openxmlformats.org/officeDocument/2006/relationships/image" Target="../media/image324.png"/><Relationship Id="rId12" Type="http://schemas.openxmlformats.org/officeDocument/2006/relationships/image" Target="../media/image329.png"/><Relationship Id="rId17" Type="http://schemas.openxmlformats.org/officeDocument/2006/relationships/image" Target="../media/image334.png"/><Relationship Id="rId2" Type="http://schemas.openxmlformats.org/officeDocument/2006/relationships/image" Target="../media/image15.png"/><Relationship Id="rId16" Type="http://schemas.openxmlformats.org/officeDocument/2006/relationships/image" Target="../media/image333.png"/><Relationship Id="rId20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11" Type="http://schemas.openxmlformats.org/officeDocument/2006/relationships/image" Target="../media/image328.png"/><Relationship Id="rId5" Type="http://schemas.openxmlformats.org/officeDocument/2006/relationships/image" Target="../media/image322.png"/><Relationship Id="rId15" Type="http://schemas.openxmlformats.org/officeDocument/2006/relationships/image" Target="../media/image332.png"/><Relationship Id="rId10" Type="http://schemas.openxmlformats.org/officeDocument/2006/relationships/image" Target="../media/image327.png"/><Relationship Id="rId19" Type="http://schemas.openxmlformats.org/officeDocument/2006/relationships/image" Target="../media/image336.png"/><Relationship Id="rId4" Type="http://schemas.openxmlformats.org/officeDocument/2006/relationships/image" Target="../media/image321.png"/><Relationship Id="rId9" Type="http://schemas.openxmlformats.org/officeDocument/2006/relationships/image" Target="../media/image326.png"/><Relationship Id="rId14" Type="http://schemas.openxmlformats.org/officeDocument/2006/relationships/image" Target="../media/image3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13" Type="http://schemas.openxmlformats.org/officeDocument/2006/relationships/image" Target="../media/image349.png"/><Relationship Id="rId18" Type="http://schemas.openxmlformats.org/officeDocument/2006/relationships/image" Target="../media/image354.png"/><Relationship Id="rId26" Type="http://schemas.openxmlformats.org/officeDocument/2006/relationships/image" Target="../media/image362.png"/><Relationship Id="rId3" Type="http://schemas.openxmlformats.org/officeDocument/2006/relationships/image" Target="../media/image339.png"/><Relationship Id="rId21" Type="http://schemas.openxmlformats.org/officeDocument/2006/relationships/image" Target="../media/image357.png"/><Relationship Id="rId7" Type="http://schemas.openxmlformats.org/officeDocument/2006/relationships/image" Target="../media/image343.png"/><Relationship Id="rId12" Type="http://schemas.openxmlformats.org/officeDocument/2006/relationships/image" Target="../media/image348.png"/><Relationship Id="rId17" Type="http://schemas.openxmlformats.org/officeDocument/2006/relationships/image" Target="../media/image353.png"/><Relationship Id="rId25" Type="http://schemas.openxmlformats.org/officeDocument/2006/relationships/image" Target="../media/image361.png"/><Relationship Id="rId2" Type="http://schemas.openxmlformats.org/officeDocument/2006/relationships/image" Target="../media/image15.png"/><Relationship Id="rId16" Type="http://schemas.openxmlformats.org/officeDocument/2006/relationships/image" Target="../media/image352.png"/><Relationship Id="rId20" Type="http://schemas.openxmlformats.org/officeDocument/2006/relationships/image" Target="../media/image356.png"/><Relationship Id="rId29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2.png"/><Relationship Id="rId11" Type="http://schemas.openxmlformats.org/officeDocument/2006/relationships/image" Target="../media/image347.png"/><Relationship Id="rId24" Type="http://schemas.openxmlformats.org/officeDocument/2006/relationships/image" Target="../media/image360.png"/><Relationship Id="rId5" Type="http://schemas.openxmlformats.org/officeDocument/2006/relationships/image" Target="../media/image341.png"/><Relationship Id="rId15" Type="http://schemas.openxmlformats.org/officeDocument/2006/relationships/image" Target="../media/image351.png"/><Relationship Id="rId23" Type="http://schemas.openxmlformats.org/officeDocument/2006/relationships/image" Target="../media/image359.png"/><Relationship Id="rId28" Type="http://schemas.openxmlformats.org/officeDocument/2006/relationships/image" Target="../media/image364.png"/><Relationship Id="rId10" Type="http://schemas.openxmlformats.org/officeDocument/2006/relationships/image" Target="../media/image346.png"/><Relationship Id="rId19" Type="http://schemas.openxmlformats.org/officeDocument/2006/relationships/image" Target="../media/image355.png"/><Relationship Id="rId4" Type="http://schemas.openxmlformats.org/officeDocument/2006/relationships/image" Target="../media/image340.png"/><Relationship Id="rId9" Type="http://schemas.openxmlformats.org/officeDocument/2006/relationships/image" Target="../media/image345.png"/><Relationship Id="rId14" Type="http://schemas.openxmlformats.org/officeDocument/2006/relationships/image" Target="../media/image350.png"/><Relationship Id="rId22" Type="http://schemas.openxmlformats.org/officeDocument/2006/relationships/image" Target="../media/image358.png"/><Relationship Id="rId27" Type="http://schemas.openxmlformats.org/officeDocument/2006/relationships/image" Target="../media/image3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13" Type="http://schemas.openxmlformats.org/officeDocument/2006/relationships/image" Target="../media/image38.png"/><Relationship Id="rId3" Type="http://schemas.openxmlformats.org/officeDocument/2006/relationships/image" Target="../media/image367.png"/><Relationship Id="rId7" Type="http://schemas.openxmlformats.org/officeDocument/2006/relationships/image" Target="../media/image370.png"/><Relationship Id="rId12" Type="http://schemas.openxmlformats.org/officeDocument/2006/relationships/image" Target="../media/image375.png"/><Relationship Id="rId17" Type="http://schemas.openxmlformats.org/officeDocument/2006/relationships/image" Target="../media/image376.png"/><Relationship Id="rId2" Type="http://schemas.openxmlformats.org/officeDocument/2006/relationships/image" Target="../media/image366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9.png"/><Relationship Id="rId11" Type="http://schemas.openxmlformats.org/officeDocument/2006/relationships/image" Target="../media/image374.png"/><Relationship Id="rId5" Type="http://schemas.openxmlformats.org/officeDocument/2006/relationships/image" Target="../media/image52.png"/><Relationship Id="rId15" Type="http://schemas.openxmlformats.org/officeDocument/2006/relationships/image" Target="../media/image40.png"/><Relationship Id="rId10" Type="http://schemas.openxmlformats.org/officeDocument/2006/relationships/image" Target="../media/image373.png"/><Relationship Id="rId4" Type="http://schemas.openxmlformats.org/officeDocument/2006/relationships/image" Target="../media/image368.png"/><Relationship Id="rId9" Type="http://schemas.openxmlformats.org/officeDocument/2006/relationships/image" Target="../media/image372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1.png"/><Relationship Id="rId21" Type="http://schemas.openxmlformats.org/officeDocument/2006/relationships/image" Target="../media/image396.png"/><Relationship Id="rId42" Type="http://schemas.openxmlformats.org/officeDocument/2006/relationships/image" Target="../media/image417.png"/><Relationship Id="rId47" Type="http://schemas.openxmlformats.org/officeDocument/2006/relationships/image" Target="../media/image422.png"/><Relationship Id="rId63" Type="http://schemas.openxmlformats.org/officeDocument/2006/relationships/image" Target="../media/image438.png"/><Relationship Id="rId68" Type="http://schemas.openxmlformats.org/officeDocument/2006/relationships/image" Target="../media/image443.png"/><Relationship Id="rId7" Type="http://schemas.openxmlformats.org/officeDocument/2006/relationships/image" Target="../media/image382.png"/><Relationship Id="rId71" Type="http://schemas.openxmlformats.org/officeDocument/2006/relationships/image" Target="../media/image446.png"/><Relationship Id="rId2" Type="http://schemas.openxmlformats.org/officeDocument/2006/relationships/image" Target="../media/image377.png"/><Relationship Id="rId16" Type="http://schemas.openxmlformats.org/officeDocument/2006/relationships/image" Target="../media/image391.png"/><Relationship Id="rId29" Type="http://schemas.openxmlformats.org/officeDocument/2006/relationships/image" Target="../media/image404.png"/><Relationship Id="rId11" Type="http://schemas.openxmlformats.org/officeDocument/2006/relationships/image" Target="../media/image386.png"/><Relationship Id="rId24" Type="http://schemas.openxmlformats.org/officeDocument/2006/relationships/image" Target="../media/image399.png"/><Relationship Id="rId32" Type="http://schemas.openxmlformats.org/officeDocument/2006/relationships/image" Target="../media/image407.png"/><Relationship Id="rId37" Type="http://schemas.openxmlformats.org/officeDocument/2006/relationships/image" Target="../media/image412.png"/><Relationship Id="rId40" Type="http://schemas.openxmlformats.org/officeDocument/2006/relationships/image" Target="../media/image415.png"/><Relationship Id="rId45" Type="http://schemas.openxmlformats.org/officeDocument/2006/relationships/image" Target="../media/image420.png"/><Relationship Id="rId53" Type="http://schemas.openxmlformats.org/officeDocument/2006/relationships/image" Target="../media/image428.png"/><Relationship Id="rId58" Type="http://schemas.openxmlformats.org/officeDocument/2006/relationships/image" Target="../media/image433.png"/><Relationship Id="rId66" Type="http://schemas.openxmlformats.org/officeDocument/2006/relationships/image" Target="../media/image441.png"/><Relationship Id="rId5" Type="http://schemas.openxmlformats.org/officeDocument/2006/relationships/image" Target="../media/image380.png"/><Relationship Id="rId61" Type="http://schemas.openxmlformats.org/officeDocument/2006/relationships/image" Target="../media/image436.png"/><Relationship Id="rId19" Type="http://schemas.openxmlformats.org/officeDocument/2006/relationships/image" Target="../media/image394.png"/><Relationship Id="rId14" Type="http://schemas.openxmlformats.org/officeDocument/2006/relationships/image" Target="../media/image389.png"/><Relationship Id="rId22" Type="http://schemas.openxmlformats.org/officeDocument/2006/relationships/image" Target="../media/image397.png"/><Relationship Id="rId27" Type="http://schemas.openxmlformats.org/officeDocument/2006/relationships/image" Target="../media/image402.png"/><Relationship Id="rId30" Type="http://schemas.openxmlformats.org/officeDocument/2006/relationships/image" Target="../media/image405.png"/><Relationship Id="rId35" Type="http://schemas.openxmlformats.org/officeDocument/2006/relationships/image" Target="../media/image410.png"/><Relationship Id="rId43" Type="http://schemas.openxmlformats.org/officeDocument/2006/relationships/image" Target="../media/image418.png"/><Relationship Id="rId48" Type="http://schemas.openxmlformats.org/officeDocument/2006/relationships/image" Target="../media/image423.png"/><Relationship Id="rId56" Type="http://schemas.openxmlformats.org/officeDocument/2006/relationships/image" Target="../media/image431.png"/><Relationship Id="rId64" Type="http://schemas.openxmlformats.org/officeDocument/2006/relationships/image" Target="../media/image439.png"/><Relationship Id="rId69" Type="http://schemas.openxmlformats.org/officeDocument/2006/relationships/image" Target="../media/image444.png"/><Relationship Id="rId8" Type="http://schemas.openxmlformats.org/officeDocument/2006/relationships/image" Target="../media/image383.png"/><Relationship Id="rId51" Type="http://schemas.openxmlformats.org/officeDocument/2006/relationships/image" Target="../media/image426.png"/><Relationship Id="rId72" Type="http://schemas.openxmlformats.org/officeDocument/2006/relationships/image" Target="../media/image447.png"/><Relationship Id="rId3" Type="http://schemas.openxmlformats.org/officeDocument/2006/relationships/image" Target="../media/image378.png"/><Relationship Id="rId12" Type="http://schemas.openxmlformats.org/officeDocument/2006/relationships/image" Target="../media/image387.png"/><Relationship Id="rId17" Type="http://schemas.openxmlformats.org/officeDocument/2006/relationships/image" Target="../media/image392.png"/><Relationship Id="rId25" Type="http://schemas.openxmlformats.org/officeDocument/2006/relationships/image" Target="../media/image400.png"/><Relationship Id="rId33" Type="http://schemas.openxmlformats.org/officeDocument/2006/relationships/image" Target="../media/image408.png"/><Relationship Id="rId38" Type="http://schemas.openxmlformats.org/officeDocument/2006/relationships/image" Target="../media/image413.png"/><Relationship Id="rId46" Type="http://schemas.openxmlformats.org/officeDocument/2006/relationships/image" Target="../media/image421.png"/><Relationship Id="rId59" Type="http://schemas.openxmlformats.org/officeDocument/2006/relationships/image" Target="../media/image434.png"/><Relationship Id="rId67" Type="http://schemas.openxmlformats.org/officeDocument/2006/relationships/image" Target="../media/image442.png"/><Relationship Id="rId20" Type="http://schemas.openxmlformats.org/officeDocument/2006/relationships/image" Target="../media/image395.png"/><Relationship Id="rId41" Type="http://schemas.openxmlformats.org/officeDocument/2006/relationships/image" Target="../media/image416.png"/><Relationship Id="rId54" Type="http://schemas.openxmlformats.org/officeDocument/2006/relationships/image" Target="../media/image429.png"/><Relationship Id="rId62" Type="http://schemas.openxmlformats.org/officeDocument/2006/relationships/image" Target="../media/image437.png"/><Relationship Id="rId70" Type="http://schemas.openxmlformats.org/officeDocument/2006/relationships/image" Target="../media/image4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Relationship Id="rId15" Type="http://schemas.openxmlformats.org/officeDocument/2006/relationships/image" Target="../media/image390.png"/><Relationship Id="rId23" Type="http://schemas.openxmlformats.org/officeDocument/2006/relationships/image" Target="../media/image398.png"/><Relationship Id="rId28" Type="http://schemas.openxmlformats.org/officeDocument/2006/relationships/image" Target="../media/image403.png"/><Relationship Id="rId36" Type="http://schemas.openxmlformats.org/officeDocument/2006/relationships/image" Target="../media/image411.png"/><Relationship Id="rId49" Type="http://schemas.openxmlformats.org/officeDocument/2006/relationships/image" Target="../media/image424.png"/><Relationship Id="rId57" Type="http://schemas.openxmlformats.org/officeDocument/2006/relationships/image" Target="../media/image432.png"/><Relationship Id="rId10" Type="http://schemas.openxmlformats.org/officeDocument/2006/relationships/image" Target="../media/image385.png"/><Relationship Id="rId31" Type="http://schemas.openxmlformats.org/officeDocument/2006/relationships/image" Target="../media/image406.png"/><Relationship Id="rId44" Type="http://schemas.openxmlformats.org/officeDocument/2006/relationships/image" Target="../media/image419.png"/><Relationship Id="rId52" Type="http://schemas.openxmlformats.org/officeDocument/2006/relationships/image" Target="../media/image427.png"/><Relationship Id="rId60" Type="http://schemas.openxmlformats.org/officeDocument/2006/relationships/image" Target="../media/image435.png"/><Relationship Id="rId65" Type="http://schemas.openxmlformats.org/officeDocument/2006/relationships/image" Target="../media/image440.png"/><Relationship Id="rId4" Type="http://schemas.openxmlformats.org/officeDocument/2006/relationships/image" Target="../media/image379.png"/><Relationship Id="rId9" Type="http://schemas.openxmlformats.org/officeDocument/2006/relationships/image" Target="../media/image384.png"/><Relationship Id="rId13" Type="http://schemas.openxmlformats.org/officeDocument/2006/relationships/image" Target="../media/image388.png"/><Relationship Id="rId18" Type="http://schemas.openxmlformats.org/officeDocument/2006/relationships/image" Target="../media/image393.png"/><Relationship Id="rId39" Type="http://schemas.openxmlformats.org/officeDocument/2006/relationships/image" Target="../media/image414.png"/><Relationship Id="rId34" Type="http://schemas.openxmlformats.org/officeDocument/2006/relationships/image" Target="../media/image409.png"/><Relationship Id="rId50" Type="http://schemas.openxmlformats.org/officeDocument/2006/relationships/image" Target="../media/image425.png"/><Relationship Id="rId55" Type="http://schemas.openxmlformats.org/officeDocument/2006/relationships/image" Target="../media/image4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456.png"/><Relationship Id="rId18" Type="http://schemas.openxmlformats.org/officeDocument/2006/relationships/image" Target="../media/image460.png"/><Relationship Id="rId3" Type="http://schemas.openxmlformats.org/officeDocument/2006/relationships/image" Target="../media/image449.png"/><Relationship Id="rId21" Type="http://schemas.openxmlformats.org/officeDocument/2006/relationships/image" Target="../media/image463.png"/><Relationship Id="rId7" Type="http://schemas.openxmlformats.org/officeDocument/2006/relationships/image" Target="../media/image453.png"/><Relationship Id="rId12" Type="http://schemas.openxmlformats.org/officeDocument/2006/relationships/image" Target="../media/image106.png"/><Relationship Id="rId17" Type="http://schemas.openxmlformats.org/officeDocument/2006/relationships/image" Target="../media/image459.png"/><Relationship Id="rId2" Type="http://schemas.openxmlformats.org/officeDocument/2006/relationships/image" Target="../media/image448.png"/><Relationship Id="rId16" Type="http://schemas.openxmlformats.org/officeDocument/2006/relationships/image" Target="../media/image99.png"/><Relationship Id="rId20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png"/><Relationship Id="rId11" Type="http://schemas.openxmlformats.org/officeDocument/2006/relationships/image" Target="../media/image91.png"/><Relationship Id="rId5" Type="http://schemas.openxmlformats.org/officeDocument/2006/relationships/image" Target="../media/image451.png"/><Relationship Id="rId15" Type="http://schemas.openxmlformats.org/officeDocument/2006/relationships/image" Target="../media/image458.png"/><Relationship Id="rId23" Type="http://schemas.openxmlformats.org/officeDocument/2006/relationships/image" Target="../media/image465.png"/><Relationship Id="rId10" Type="http://schemas.openxmlformats.org/officeDocument/2006/relationships/image" Target="../media/image455.png"/><Relationship Id="rId19" Type="http://schemas.openxmlformats.org/officeDocument/2006/relationships/image" Target="../media/image461.png"/><Relationship Id="rId4" Type="http://schemas.openxmlformats.org/officeDocument/2006/relationships/image" Target="../media/image450.png"/><Relationship Id="rId9" Type="http://schemas.openxmlformats.org/officeDocument/2006/relationships/image" Target="../media/image454.png"/><Relationship Id="rId14" Type="http://schemas.openxmlformats.org/officeDocument/2006/relationships/image" Target="../media/image457.png"/><Relationship Id="rId22" Type="http://schemas.openxmlformats.org/officeDocument/2006/relationships/image" Target="../media/image4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3" Type="http://schemas.openxmlformats.org/officeDocument/2006/relationships/image" Target="../media/image115.png"/><Relationship Id="rId7" Type="http://schemas.openxmlformats.org/officeDocument/2006/relationships/image" Target="../media/image470.png"/><Relationship Id="rId12" Type="http://schemas.openxmlformats.org/officeDocument/2006/relationships/image" Target="../media/image448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9.png"/><Relationship Id="rId11" Type="http://schemas.openxmlformats.org/officeDocument/2006/relationships/image" Target="../media/image474.png"/><Relationship Id="rId5" Type="http://schemas.openxmlformats.org/officeDocument/2006/relationships/image" Target="../media/image468.png"/><Relationship Id="rId10" Type="http://schemas.openxmlformats.org/officeDocument/2006/relationships/image" Target="../media/image473.png"/><Relationship Id="rId4" Type="http://schemas.openxmlformats.org/officeDocument/2006/relationships/image" Target="../media/image467.png"/><Relationship Id="rId9" Type="http://schemas.openxmlformats.org/officeDocument/2006/relationships/image" Target="../media/image472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png"/><Relationship Id="rId13" Type="http://schemas.openxmlformats.org/officeDocument/2006/relationships/image" Target="../media/image486.png"/><Relationship Id="rId3" Type="http://schemas.openxmlformats.org/officeDocument/2006/relationships/image" Target="../media/image476.png"/><Relationship Id="rId7" Type="http://schemas.openxmlformats.org/officeDocument/2006/relationships/image" Target="../media/image480.png"/><Relationship Id="rId12" Type="http://schemas.openxmlformats.org/officeDocument/2006/relationships/image" Target="../media/image485.png"/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9.png"/><Relationship Id="rId11" Type="http://schemas.openxmlformats.org/officeDocument/2006/relationships/image" Target="../media/image484.png"/><Relationship Id="rId5" Type="http://schemas.openxmlformats.org/officeDocument/2006/relationships/image" Target="../media/image478.png"/><Relationship Id="rId15" Type="http://schemas.openxmlformats.org/officeDocument/2006/relationships/image" Target="../media/image488.png"/><Relationship Id="rId10" Type="http://schemas.openxmlformats.org/officeDocument/2006/relationships/image" Target="../media/image483.png"/><Relationship Id="rId4" Type="http://schemas.openxmlformats.org/officeDocument/2006/relationships/image" Target="../media/image477.png"/><Relationship Id="rId9" Type="http://schemas.openxmlformats.org/officeDocument/2006/relationships/image" Target="../media/image482.png"/><Relationship Id="rId14" Type="http://schemas.openxmlformats.org/officeDocument/2006/relationships/image" Target="../media/image4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9.png"/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1.png"/><Relationship Id="rId4" Type="http://schemas.openxmlformats.org/officeDocument/2006/relationships/image" Target="../media/image4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8.png"/><Relationship Id="rId3" Type="http://schemas.openxmlformats.org/officeDocument/2006/relationships/image" Target="../media/image493.png"/><Relationship Id="rId7" Type="http://schemas.openxmlformats.org/officeDocument/2006/relationships/image" Target="../media/image497.png"/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5" Type="http://schemas.openxmlformats.org/officeDocument/2006/relationships/image" Target="../media/image495.png"/><Relationship Id="rId4" Type="http://schemas.openxmlformats.org/officeDocument/2006/relationships/image" Target="../media/image4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2.png"/><Relationship Id="rId13" Type="http://schemas.openxmlformats.org/officeDocument/2006/relationships/image" Target="../media/image507.png"/><Relationship Id="rId18" Type="http://schemas.openxmlformats.org/officeDocument/2006/relationships/image" Target="../media/image509.png"/><Relationship Id="rId26" Type="http://schemas.openxmlformats.org/officeDocument/2006/relationships/image" Target="../media/image516.png"/><Relationship Id="rId3" Type="http://schemas.openxmlformats.org/officeDocument/2006/relationships/image" Target="../media/image177.png"/><Relationship Id="rId21" Type="http://schemas.openxmlformats.org/officeDocument/2006/relationships/image" Target="../media/image192.png"/><Relationship Id="rId7" Type="http://schemas.openxmlformats.org/officeDocument/2006/relationships/image" Target="../media/image501.png"/><Relationship Id="rId12" Type="http://schemas.openxmlformats.org/officeDocument/2006/relationships/image" Target="../media/image506.png"/><Relationship Id="rId17" Type="http://schemas.openxmlformats.org/officeDocument/2006/relationships/image" Target="../media/image508.png"/><Relationship Id="rId25" Type="http://schemas.openxmlformats.org/officeDocument/2006/relationships/image" Target="../media/image515.png"/><Relationship Id="rId2" Type="http://schemas.openxmlformats.org/officeDocument/2006/relationships/image" Target="../media/image499.png"/><Relationship Id="rId16" Type="http://schemas.openxmlformats.org/officeDocument/2006/relationships/image" Target="../media/image187.png"/><Relationship Id="rId20" Type="http://schemas.openxmlformats.org/officeDocument/2006/relationships/image" Target="../media/image511.png"/><Relationship Id="rId29" Type="http://schemas.openxmlformats.org/officeDocument/2006/relationships/image" Target="../media/image5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11" Type="http://schemas.openxmlformats.org/officeDocument/2006/relationships/image" Target="../media/image505.png"/><Relationship Id="rId24" Type="http://schemas.openxmlformats.org/officeDocument/2006/relationships/image" Target="../media/image514.png"/><Relationship Id="rId5" Type="http://schemas.openxmlformats.org/officeDocument/2006/relationships/image" Target="../media/image179.png"/><Relationship Id="rId15" Type="http://schemas.openxmlformats.org/officeDocument/2006/relationships/image" Target="../media/image186.png"/><Relationship Id="rId23" Type="http://schemas.openxmlformats.org/officeDocument/2006/relationships/image" Target="../media/image513.png"/><Relationship Id="rId28" Type="http://schemas.openxmlformats.org/officeDocument/2006/relationships/image" Target="../media/image518.png"/><Relationship Id="rId10" Type="http://schemas.openxmlformats.org/officeDocument/2006/relationships/image" Target="../media/image504.png"/><Relationship Id="rId19" Type="http://schemas.openxmlformats.org/officeDocument/2006/relationships/image" Target="../media/image510.png"/><Relationship Id="rId4" Type="http://schemas.openxmlformats.org/officeDocument/2006/relationships/image" Target="../media/image178.png"/><Relationship Id="rId9" Type="http://schemas.openxmlformats.org/officeDocument/2006/relationships/image" Target="../media/image503.png"/><Relationship Id="rId14" Type="http://schemas.openxmlformats.org/officeDocument/2006/relationships/image" Target="../media/image185.png"/><Relationship Id="rId22" Type="http://schemas.openxmlformats.org/officeDocument/2006/relationships/image" Target="../media/image512.png"/><Relationship Id="rId27" Type="http://schemas.openxmlformats.org/officeDocument/2006/relationships/image" Target="../media/image5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4.png"/><Relationship Id="rId13" Type="http://schemas.openxmlformats.org/officeDocument/2006/relationships/image" Target="../media/image525.png"/><Relationship Id="rId18" Type="http://schemas.openxmlformats.org/officeDocument/2006/relationships/image" Target="../media/image527.png"/><Relationship Id="rId3" Type="http://schemas.openxmlformats.org/officeDocument/2006/relationships/image" Target="../media/image211.png"/><Relationship Id="rId21" Type="http://schemas.openxmlformats.org/officeDocument/2006/relationships/image" Target="../media/image528.png"/><Relationship Id="rId7" Type="http://schemas.openxmlformats.org/officeDocument/2006/relationships/image" Target="../media/image523.png"/><Relationship Id="rId12" Type="http://schemas.openxmlformats.org/officeDocument/2006/relationships/image" Target="../media/image221.png"/><Relationship Id="rId17" Type="http://schemas.openxmlformats.org/officeDocument/2006/relationships/image" Target="../media/image526.png"/><Relationship Id="rId2" Type="http://schemas.openxmlformats.org/officeDocument/2006/relationships/image" Target="../media/image520.png"/><Relationship Id="rId16" Type="http://schemas.openxmlformats.org/officeDocument/2006/relationships/image" Target="../media/image214.png"/><Relationship Id="rId20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2.png"/><Relationship Id="rId11" Type="http://schemas.openxmlformats.org/officeDocument/2006/relationships/image" Target="../media/image219.png"/><Relationship Id="rId5" Type="http://schemas.openxmlformats.org/officeDocument/2006/relationships/image" Target="../media/image213.png"/><Relationship Id="rId15" Type="http://schemas.openxmlformats.org/officeDocument/2006/relationships/image" Target="../media/image212.png"/><Relationship Id="rId10" Type="http://schemas.openxmlformats.org/officeDocument/2006/relationships/image" Target="../media/image218.png"/><Relationship Id="rId19" Type="http://schemas.openxmlformats.org/officeDocument/2006/relationships/image" Target="../media/image225.png"/><Relationship Id="rId4" Type="http://schemas.openxmlformats.org/officeDocument/2006/relationships/image" Target="../media/image521.png"/><Relationship Id="rId9" Type="http://schemas.openxmlformats.org/officeDocument/2006/relationships/image" Target="../media/image217.png"/><Relationship Id="rId14" Type="http://schemas.openxmlformats.org/officeDocument/2006/relationships/image" Target="../media/image210.png"/><Relationship Id="rId22" Type="http://schemas.openxmlformats.org/officeDocument/2006/relationships/image" Target="../media/image5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5.png"/><Relationship Id="rId13" Type="http://schemas.openxmlformats.org/officeDocument/2006/relationships/image" Target="../media/image539.png"/><Relationship Id="rId18" Type="http://schemas.openxmlformats.org/officeDocument/2006/relationships/image" Target="../media/image542.png"/><Relationship Id="rId3" Type="http://schemas.openxmlformats.org/officeDocument/2006/relationships/image" Target="../media/image531.png"/><Relationship Id="rId7" Type="http://schemas.openxmlformats.org/officeDocument/2006/relationships/image" Target="../media/image534.png"/><Relationship Id="rId12" Type="http://schemas.openxmlformats.org/officeDocument/2006/relationships/image" Target="../media/image240.png"/><Relationship Id="rId17" Type="http://schemas.openxmlformats.org/officeDocument/2006/relationships/image" Target="../media/image239.png"/><Relationship Id="rId2" Type="http://schemas.openxmlformats.org/officeDocument/2006/relationships/image" Target="../media/image530.png"/><Relationship Id="rId16" Type="http://schemas.openxmlformats.org/officeDocument/2006/relationships/image" Target="../media/image5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3.png"/><Relationship Id="rId11" Type="http://schemas.openxmlformats.org/officeDocument/2006/relationships/image" Target="../media/image538.png"/><Relationship Id="rId5" Type="http://schemas.openxmlformats.org/officeDocument/2006/relationships/image" Target="../media/image532.png"/><Relationship Id="rId15" Type="http://schemas.openxmlformats.org/officeDocument/2006/relationships/image" Target="../media/image237.png"/><Relationship Id="rId10" Type="http://schemas.openxmlformats.org/officeDocument/2006/relationships/image" Target="../media/image537.png"/><Relationship Id="rId19" Type="http://schemas.openxmlformats.org/officeDocument/2006/relationships/image" Target="../media/image543.png"/><Relationship Id="rId4" Type="http://schemas.openxmlformats.org/officeDocument/2006/relationships/image" Target="../media/image244.png"/><Relationship Id="rId9" Type="http://schemas.openxmlformats.org/officeDocument/2006/relationships/image" Target="../media/image536.png"/><Relationship Id="rId14" Type="http://schemas.openxmlformats.org/officeDocument/2006/relationships/image" Target="../media/image5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jpg"/><Relationship Id="rId3" Type="http://schemas.openxmlformats.org/officeDocument/2006/relationships/image" Target="../media/image545.png"/><Relationship Id="rId7" Type="http://schemas.openxmlformats.org/officeDocument/2006/relationships/image" Target="../media/image548.jpg"/><Relationship Id="rId2" Type="http://schemas.openxmlformats.org/officeDocument/2006/relationships/image" Target="../media/image5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8.png"/><Relationship Id="rId5" Type="http://schemas.openxmlformats.org/officeDocument/2006/relationships/image" Target="../media/image547.png"/><Relationship Id="rId4" Type="http://schemas.openxmlformats.org/officeDocument/2006/relationships/image" Target="../media/image5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4.png"/><Relationship Id="rId18" Type="http://schemas.openxmlformats.org/officeDocument/2006/relationships/image" Target="../media/image269.png"/><Relationship Id="rId26" Type="http://schemas.openxmlformats.org/officeDocument/2006/relationships/image" Target="../media/image557.png"/><Relationship Id="rId21" Type="http://schemas.openxmlformats.org/officeDocument/2006/relationships/image" Target="../media/image553.png"/><Relationship Id="rId34" Type="http://schemas.openxmlformats.org/officeDocument/2006/relationships/image" Target="../media/image560.png"/><Relationship Id="rId7" Type="http://schemas.openxmlformats.org/officeDocument/2006/relationships/image" Target="../media/image258.png"/><Relationship Id="rId12" Type="http://schemas.openxmlformats.org/officeDocument/2006/relationships/image" Target="../media/image550.png"/><Relationship Id="rId17" Type="http://schemas.openxmlformats.org/officeDocument/2006/relationships/image" Target="../media/image268.png"/><Relationship Id="rId25" Type="http://schemas.openxmlformats.org/officeDocument/2006/relationships/image" Target="../media/image556.png"/><Relationship Id="rId33" Type="http://schemas.openxmlformats.org/officeDocument/2006/relationships/image" Target="../media/image559.png"/><Relationship Id="rId2" Type="http://schemas.openxmlformats.org/officeDocument/2006/relationships/image" Target="../media/image475.png"/><Relationship Id="rId16" Type="http://schemas.openxmlformats.org/officeDocument/2006/relationships/image" Target="../media/image278.png"/><Relationship Id="rId20" Type="http://schemas.openxmlformats.org/officeDocument/2006/relationships/image" Target="../media/image271.png"/><Relationship Id="rId29" Type="http://schemas.openxmlformats.org/officeDocument/2006/relationships/image" Target="../media/image2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7.png"/><Relationship Id="rId11" Type="http://schemas.openxmlformats.org/officeDocument/2006/relationships/image" Target="../media/image262.png"/><Relationship Id="rId24" Type="http://schemas.openxmlformats.org/officeDocument/2006/relationships/image" Target="../media/image555.png"/><Relationship Id="rId32" Type="http://schemas.openxmlformats.org/officeDocument/2006/relationships/image" Target="../media/image284.png"/><Relationship Id="rId37" Type="http://schemas.openxmlformats.org/officeDocument/2006/relationships/image" Target="../media/image563.png"/><Relationship Id="rId5" Type="http://schemas.openxmlformats.org/officeDocument/2006/relationships/image" Target="../media/image256.png"/><Relationship Id="rId15" Type="http://schemas.openxmlformats.org/officeDocument/2006/relationships/image" Target="../media/image552.png"/><Relationship Id="rId23" Type="http://schemas.openxmlformats.org/officeDocument/2006/relationships/image" Target="../media/image554.png"/><Relationship Id="rId28" Type="http://schemas.openxmlformats.org/officeDocument/2006/relationships/image" Target="../media/image280.png"/><Relationship Id="rId36" Type="http://schemas.openxmlformats.org/officeDocument/2006/relationships/image" Target="../media/image562.png"/><Relationship Id="rId10" Type="http://schemas.openxmlformats.org/officeDocument/2006/relationships/image" Target="../media/image261.png"/><Relationship Id="rId19" Type="http://schemas.openxmlformats.org/officeDocument/2006/relationships/image" Target="../media/image270.png"/><Relationship Id="rId31" Type="http://schemas.openxmlformats.org/officeDocument/2006/relationships/image" Target="../media/image558.png"/><Relationship Id="rId4" Type="http://schemas.openxmlformats.org/officeDocument/2006/relationships/image" Target="../media/image255.png"/><Relationship Id="rId9" Type="http://schemas.openxmlformats.org/officeDocument/2006/relationships/image" Target="../media/image260.png"/><Relationship Id="rId14" Type="http://schemas.openxmlformats.org/officeDocument/2006/relationships/image" Target="../media/image551.png"/><Relationship Id="rId22" Type="http://schemas.openxmlformats.org/officeDocument/2006/relationships/image" Target="../media/image273.png"/><Relationship Id="rId27" Type="http://schemas.openxmlformats.org/officeDocument/2006/relationships/image" Target="../media/image279.png"/><Relationship Id="rId30" Type="http://schemas.openxmlformats.org/officeDocument/2006/relationships/image" Target="../media/image282.png"/><Relationship Id="rId35" Type="http://schemas.openxmlformats.org/officeDocument/2006/relationships/image" Target="../media/image561.png"/><Relationship Id="rId8" Type="http://schemas.openxmlformats.org/officeDocument/2006/relationships/image" Target="../media/image259.png"/><Relationship Id="rId3" Type="http://schemas.openxmlformats.org/officeDocument/2006/relationships/image" Target="../media/image2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4.png"/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7.png"/><Relationship Id="rId5" Type="http://schemas.openxmlformats.org/officeDocument/2006/relationships/image" Target="../media/image566.png"/><Relationship Id="rId4" Type="http://schemas.openxmlformats.org/officeDocument/2006/relationships/image" Target="../media/image5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9.png"/><Relationship Id="rId2" Type="http://schemas.openxmlformats.org/officeDocument/2006/relationships/image" Target="../media/image5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5.png"/><Relationship Id="rId5" Type="http://schemas.openxmlformats.org/officeDocument/2006/relationships/image" Target="../media/image571.png"/><Relationship Id="rId4" Type="http://schemas.openxmlformats.org/officeDocument/2006/relationships/image" Target="../media/image5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manyname.com/" TargetMode="External"/><Relationship Id="rId13" Type="http://schemas.openxmlformats.org/officeDocument/2006/relationships/image" Target="../media/image574.png"/><Relationship Id="rId3" Type="http://schemas.openxmlformats.org/officeDocument/2006/relationships/image" Target="../media/image299.png"/><Relationship Id="rId7" Type="http://schemas.openxmlformats.org/officeDocument/2006/relationships/image" Target="../media/image572.png"/><Relationship Id="rId12" Type="http://schemas.openxmlformats.org/officeDocument/2006/relationships/image" Target="../media/image308.png"/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png"/><Relationship Id="rId11" Type="http://schemas.openxmlformats.org/officeDocument/2006/relationships/image" Target="../media/image307.png"/><Relationship Id="rId5" Type="http://schemas.openxmlformats.org/officeDocument/2006/relationships/image" Target="../media/image302.png"/><Relationship Id="rId10" Type="http://schemas.openxmlformats.org/officeDocument/2006/relationships/image" Target="../media/image300.png"/><Relationship Id="rId4" Type="http://schemas.openxmlformats.org/officeDocument/2006/relationships/image" Target="../media/image301.png"/><Relationship Id="rId9" Type="http://schemas.openxmlformats.org/officeDocument/2006/relationships/image" Target="../media/image5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png"/><Relationship Id="rId7" Type="http://schemas.openxmlformats.org/officeDocument/2006/relationships/image" Target="../media/image578.png"/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7.png"/><Relationship Id="rId5" Type="http://schemas.openxmlformats.org/officeDocument/2006/relationships/image" Target="../media/image313.png"/><Relationship Id="rId4" Type="http://schemas.openxmlformats.org/officeDocument/2006/relationships/image" Target="../media/image57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13" Type="http://schemas.openxmlformats.org/officeDocument/2006/relationships/image" Target="../media/image582.png"/><Relationship Id="rId18" Type="http://schemas.openxmlformats.org/officeDocument/2006/relationships/image" Target="../media/image586.png"/><Relationship Id="rId3" Type="http://schemas.openxmlformats.org/officeDocument/2006/relationships/image" Target="../media/image320.png"/><Relationship Id="rId7" Type="http://schemas.openxmlformats.org/officeDocument/2006/relationships/image" Target="../media/image581.png"/><Relationship Id="rId12" Type="http://schemas.openxmlformats.org/officeDocument/2006/relationships/image" Target="../media/image329.png"/><Relationship Id="rId17" Type="http://schemas.openxmlformats.org/officeDocument/2006/relationships/image" Target="../media/image336.png"/><Relationship Id="rId2" Type="http://schemas.openxmlformats.org/officeDocument/2006/relationships/image" Target="../media/image448.png"/><Relationship Id="rId16" Type="http://schemas.openxmlformats.org/officeDocument/2006/relationships/image" Target="../media/image5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11" Type="http://schemas.openxmlformats.org/officeDocument/2006/relationships/image" Target="../media/image328.png"/><Relationship Id="rId5" Type="http://schemas.openxmlformats.org/officeDocument/2006/relationships/image" Target="../media/image579.png"/><Relationship Id="rId15" Type="http://schemas.openxmlformats.org/officeDocument/2006/relationships/image" Target="../media/image584.png"/><Relationship Id="rId10" Type="http://schemas.openxmlformats.org/officeDocument/2006/relationships/image" Target="../media/image327.png"/><Relationship Id="rId19" Type="http://schemas.openxmlformats.org/officeDocument/2006/relationships/image" Target="../media/image587.png"/><Relationship Id="rId4" Type="http://schemas.openxmlformats.org/officeDocument/2006/relationships/image" Target="../media/image321.png"/><Relationship Id="rId9" Type="http://schemas.openxmlformats.org/officeDocument/2006/relationships/image" Target="../media/image326.png"/><Relationship Id="rId14" Type="http://schemas.openxmlformats.org/officeDocument/2006/relationships/image" Target="../media/image5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9.png"/><Relationship Id="rId13" Type="http://schemas.openxmlformats.org/officeDocument/2006/relationships/image" Target="../media/image591.png"/><Relationship Id="rId18" Type="http://schemas.openxmlformats.org/officeDocument/2006/relationships/image" Target="../media/image346.png"/><Relationship Id="rId26" Type="http://schemas.openxmlformats.org/officeDocument/2006/relationships/image" Target="../media/image354.png"/><Relationship Id="rId3" Type="http://schemas.openxmlformats.org/officeDocument/2006/relationships/image" Target="../media/image340.png"/><Relationship Id="rId21" Type="http://schemas.openxmlformats.org/officeDocument/2006/relationships/image" Target="../media/image594.png"/><Relationship Id="rId7" Type="http://schemas.openxmlformats.org/officeDocument/2006/relationships/image" Target="../media/image358.png"/><Relationship Id="rId12" Type="http://schemas.openxmlformats.org/officeDocument/2006/relationships/image" Target="../media/image363.png"/><Relationship Id="rId17" Type="http://schemas.openxmlformats.org/officeDocument/2006/relationships/image" Target="../media/image593.png"/><Relationship Id="rId25" Type="http://schemas.openxmlformats.org/officeDocument/2006/relationships/image" Target="../media/image353.png"/><Relationship Id="rId2" Type="http://schemas.openxmlformats.org/officeDocument/2006/relationships/image" Target="../media/image339.png"/><Relationship Id="rId16" Type="http://schemas.openxmlformats.org/officeDocument/2006/relationships/image" Target="../media/image592.png"/><Relationship Id="rId20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7.png"/><Relationship Id="rId11" Type="http://schemas.openxmlformats.org/officeDocument/2006/relationships/image" Target="../media/image362.png"/><Relationship Id="rId24" Type="http://schemas.openxmlformats.org/officeDocument/2006/relationships/image" Target="../media/image352.png"/><Relationship Id="rId5" Type="http://schemas.openxmlformats.org/officeDocument/2006/relationships/image" Target="../media/image588.png"/><Relationship Id="rId15" Type="http://schemas.openxmlformats.org/officeDocument/2006/relationships/image" Target="../media/image343.png"/><Relationship Id="rId23" Type="http://schemas.openxmlformats.org/officeDocument/2006/relationships/image" Target="../media/image351.png"/><Relationship Id="rId10" Type="http://schemas.openxmlformats.org/officeDocument/2006/relationships/image" Target="../media/image361.png"/><Relationship Id="rId19" Type="http://schemas.openxmlformats.org/officeDocument/2006/relationships/image" Target="../media/image347.png"/><Relationship Id="rId4" Type="http://schemas.openxmlformats.org/officeDocument/2006/relationships/image" Target="../media/image341.png"/><Relationship Id="rId9" Type="http://schemas.openxmlformats.org/officeDocument/2006/relationships/image" Target="../media/image590.png"/><Relationship Id="rId14" Type="http://schemas.openxmlformats.org/officeDocument/2006/relationships/image" Target="../media/image342.png"/><Relationship Id="rId22" Type="http://schemas.openxmlformats.org/officeDocument/2006/relationships/image" Target="../media/image350.png"/><Relationship Id="rId27" Type="http://schemas.openxmlformats.org/officeDocument/2006/relationships/image" Target="../media/image44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13" Type="http://schemas.openxmlformats.org/officeDocument/2006/relationships/image" Target="../media/image11.png"/><Relationship Id="rId3" Type="http://schemas.openxmlformats.org/officeDocument/2006/relationships/image" Target="../media/image367.png"/><Relationship Id="rId7" Type="http://schemas.openxmlformats.org/officeDocument/2006/relationships/image" Target="../media/image370.png"/><Relationship Id="rId12" Type="http://schemas.openxmlformats.org/officeDocument/2006/relationships/image" Target="../media/image596.png"/><Relationship Id="rId2" Type="http://schemas.openxmlformats.org/officeDocument/2006/relationships/image" Target="../media/image36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9.png"/><Relationship Id="rId11" Type="http://schemas.openxmlformats.org/officeDocument/2006/relationships/image" Target="../media/image595.png"/><Relationship Id="rId5" Type="http://schemas.openxmlformats.org/officeDocument/2006/relationships/image" Target="../media/image52.png"/><Relationship Id="rId15" Type="http://schemas.openxmlformats.org/officeDocument/2006/relationships/image" Target="../media/image13.png"/><Relationship Id="rId10" Type="http://schemas.openxmlformats.org/officeDocument/2006/relationships/image" Target="../media/image373.png"/><Relationship Id="rId4" Type="http://schemas.openxmlformats.org/officeDocument/2006/relationships/image" Target="../media/image368.png"/><Relationship Id="rId9" Type="http://schemas.openxmlformats.org/officeDocument/2006/relationships/image" Target="../media/image372.png"/><Relationship Id="rId1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png"/><Relationship Id="rId13" Type="http://schemas.openxmlformats.org/officeDocument/2006/relationships/image" Target="../media/image442.png"/><Relationship Id="rId18" Type="http://schemas.openxmlformats.org/officeDocument/2006/relationships/image" Target="../media/image597.png"/><Relationship Id="rId3" Type="http://schemas.openxmlformats.org/officeDocument/2006/relationships/image" Target="../media/image432.png"/><Relationship Id="rId7" Type="http://schemas.openxmlformats.org/officeDocument/2006/relationships/image" Target="../media/image436.png"/><Relationship Id="rId12" Type="http://schemas.openxmlformats.org/officeDocument/2006/relationships/image" Target="../media/image441.png"/><Relationship Id="rId17" Type="http://schemas.openxmlformats.org/officeDocument/2006/relationships/image" Target="../media/image446.png"/><Relationship Id="rId2" Type="http://schemas.openxmlformats.org/officeDocument/2006/relationships/image" Target="../media/image431.png"/><Relationship Id="rId16" Type="http://schemas.openxmlformats.org/officeDocument/2006/relationships/image" Target="../media/image4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11" Type="http://schemas.openxmlformats.org/officeDocument/2006/relationships/image" Target="../media/image440.png"/><Relationship Id="rId5" Type="http://schemas.openxmlformats.org/officeDocument/2006/relationships/image" Target="../media/image434.png"/><Relationship Id="rId15" Type="http://schemas.openxmlformats.org/officeDocument/2006/relationships/image" Target="../media/image444.png"/><Relationship Id="rId10" Type="http://schemas.openxmlformats.org/officeDocument/2006/relationships/image" Target="../media/image439.png"/><Relationship Id="rId4" Type="http://schemas.openxmlformats.org/officeDocument/2006/relationships/image" Target="../media/image433.png"/><Relationship Id="rId9" Type="http://schemas.openxmlformats.org/officeDocument/2006/relationships/image" Target="../media/image438.png"/><Relationship Id="rId14" Type="http://schemas.openxmlformats.org/officeDocument/2006/relationships/image" Target="../media/image44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456.png"/><Relationship Id="rId18" Type="http://schemas.openxmlformats.org/officeDocument/2006/relationships/image" Target="../media/image460.png"/><Relationship Id="rId3" Type="http://schemas.openxmlformats.org/officeDocument/2006/relationships/image" Target="../media/image449.png"/><Relationship Id="rId21" Type="http://schemas.openxmlformats.org/officeDocument/2006/relationships/image" Target="../media/image463.png"/><Relationship Id="rId7" Type="http://schemas.openxmlformats.org/officeDocument/2006/relationships/image" Target="../media/image453.png"/><Relationship Id="rId12" Type="http://schemas.openxmlformats.org/officeDocument/2006/relationships/image" Target="../media/image106.png"/><Relationship Id="rId17" Type="http://schemas.openxmlformats.org/officeDocument/2006/relationships/image" Target="../media/image459.png"/><Relationship Id="rId2" Type="http://schemas.openxmlformats.org/officeDocument/2006/relationships/image" Target="../media/image598.png"/><Relationship Id="rId16" Type="http://schemas.openxmlformats.org/officeDocument/2006/relationships/image" Target="../media/image99.png"/><Relationship Id="rId20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png"/><Relationship Id="rId11" Type="http://schemas.openxmlformats.org/officeDocument/2006/relationships/image" Target="../media/image91.png"/><Relationship Id="rId5" Type="http://schemas.openxmlformats.org/officeDocument/2006/relationships/image" Target="../media/image451.png"/><Relationship Id="rId15" Type="http://schemas.openxmlformats.org/officeDocument/2006/relationships/image" Target="../media/image458.png"/><Relationship Id="rId23" Type="http://schemas.openxmlformats.org/officeDocument/2006/relationships/image" Target="../media/image465.png"/><Relationship Id="rId10" Type="http://schemas.openxmlformats.org/officeDocument/2006/relationships/image" Target="../media/image455.png"/><Relationship Id="rId19" Type="http://schemas.openxmlformats.org/officeDocument/2006/relationships/image" Target="../media/image461.png"/><Relationship Id="rId4" Type="http://schemas.openxmlformats.org/officeDocument/2006/relationships/image" Target="../media/image450.png"/><Relationship Id="rId9" Type="http://schemas.openxmlformats.org/officeDocument/2006/relationships/image" Target="../media/image454.png"/><Relationship Id="rId14" Type="http://schemas.openxmlformats.org/officeDocument/2006/relationships/image" Target="../media/image457.png"/><Relationship Id="rId22" Type="http://schemas.openxmlformats.org/officeDocument/2006/relationships/image" Target="../media/image4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9.png"/><Relationship Id="rId3" Type="http://schemas.openxmlformats.org/officeDocument/2006/relationships/image" Target="../media/image471.png"/><Relationship Id="rId7" Type="http://schemas.openxmlformats.org/officeDocument/2006/relationships/image" Target="../media/image470.png"/><Relationship Id="rId12" Type="http://schemas.openxmlformats.org/officeDocument/2006/relationships/image" Target="../media/image115.png"/><Relationship Id="rId2" Type="http://schemas.openxmlformats.org/officeDocument/2006/relationships/image" Target="../media/image5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9.png"/><Relationship Id="rId11" Type="http://schemas.openxmlformats.org/officeDocument/2006/relationships/image" Target="../media/image466.png"/><Relationship Id="rId5" Type="http://schemas.openxmlformats.org/officeDocument/2006/relationships/image" Target="../media/image468.png"/><Relationship Id="rId10" Type="http://schemas.openxmlformats.org/officeDocument/2006/relationships/image" Target="../media/image472.jpg"/><Relationship Id="rId4" Type="http://schemas.openxmlformats.org/officeDocument/2006/relationships/image" Target="../media/image467.png"/><Relationship Id="rId9" Type="http://schemas.openxmlformats.org/officeDocument/2006/relationships/image" Target="../media/image47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6.png"/><Relationship Id="rId3" Type="http://schemas.openxmlformats.org/officeDocument/2006/relationships/image" Target="../media/image601.png"/><Relationship Id="rId7" Type="http://schemas.openxmlformats.org/officeDocument/2006/relationships/image" Target="../media/image605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4.png"/><Relationship Id="rId11" Type="http://schemas.openxmlformats.org/officeDocument/2006/relationships/image" Target="../media/image609.png"/><Relationship Id="rId5" Type="http://schemas.openxmlformats.org/officeDocument/2006/relationships/image" Target="../media/image603.png"/><Relationship Id="rId10" Type="http://schemas.openxmlformats.org/officeDocument/2006/relationships/image" Target="../media/image608.png"/><Relationship Id="rId4" Type="http://schemas.openxmlformats.org/officeDocument/2006/relationships/image" Target="../media/image602.png"/><Relationship Id="rId9" Type="http://schemas.openxmlformats.org/officeDocument/2006/relationships/image" Target="../media/image60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5.png"/><Relationship Id="rId13" Type="http://schemas.openxmlformats.org/officeDocument/2006/relationships/image" Target="../media/image620.png"/><Relationship Id="rId3" Type="http://schemas.openxmlformats.org/officeDocument/2006/relationships/image" Target="../media/image610.png"/><Relationship Id="rId7" Type="http://schemas.openxmlformats.org/officeDocument/2006/relationships/image" Target="../media/image614.png"/><Relationship Id="rId12" Type="http://schemas.openxmlformats.org/officeDocument/2006/relationships/image" Target="../media/image619.png"/><Relationship Id="rId2" Type="http://schemas.openxmlformats.org/officeDocument/2006/relationships/image" Target="../media/image5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3.png"/><Relationship Id="rId11" Type="http://schemas.openxmlformats.org/officeDocument/2006/relationships/image" Target="../media/image618.png"/><Relationship Id="rId5" Type="http://schemas.openxmlformats.org/officeDocument/2006/relationships/image" Target="../media/image612.png"/><Relationship Id="rId15" Type="http://schemas.openxmlformats.org/officeDocument/2006/relationships/image" Target="../media/image622.png"/><Relationship Id="rId10" Type="http://schemas.openxmlformats.org/officeDocument/2006/relationships/image" Target="../media/image617.png"/><Relationship Id="rId4" Type="http://schemas.openxmlformats.org/officeDocument/2006/relationships/image" Target="../media/image611.png"/><Relationship Id="rId9" Type="http://schemas.openxmlformats.org/officeDocument/2006/relationships/image" Target="../media/image616.png"/><Relationship Id="rId14" Type="http://schemas.openxmlformats.org/officeDocument/2006/relationships/image" Target="../media/image62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9.png"/><Relationship Id="rId3" Type="http://schemas.openxmlformats.org/officeDocument/2006/relationships/image" Target="../media/image624.png"/><Relationship Id="rId7" Type="http://schemas.openxmlformats.org/officeDocument/2006/relationships/image" Target="../media/image628.png"/><Relationship Id="rId2" Type="http://schemas.openxmlformats.org/officeDocument/2006/relationships/image" Target="../media/image6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7.png"/><Relationship Id="rId5" Type="http://schemas.openxmlformats.org/officeDocument/2006/relationships/image" Target="../media/image626.png"/><Relationship Id="rId10" Type="http://schemas.openxmlformats.org/officeDocument/2006/relationships/image" Target="../media/image598.png"/><Relationship Id="rId4" Type="http://schemas.openxmlformats.org/officeDocument/2006/relationships/image" Target="../media/image625.jpg"/><Relationship Id="rId9" Type="http://schemas.openxmlformats.org/officeDocument/2006/relationships/image" Target="../media/image63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2.png"/><Relationship Id="rId13" Type="http://schemas.openxmlformats.org/officeDocument/2006/relationships/image" Target="../media/image187.png"/><Relationship Id="rId18" Type="http://schemas.openxmlformats.org/officeDocument/2006/relationships/image" Target="../media/image508.png"/><Relationship Id="rId26" Type="http://schemas.openxmlformats.org/officeDocument/2006/relationships/image" Target="../media/image641.png"/><Relationship Id="rId3" Type="http://schemas.openxmlformats.org/officeDocument/2006/relationships/image" Target="../media/image499.png"/><Relationship Id="rId21" Type="http://schemas.openxmlformats.org/officeDocument/2006/relationships/image" Target="../media/image191.png"/><Relationship Id="rId7" Type="http://schemas.openxmlformats.org/officeDocument/2006/relationships/image" Target="../media/image631.png"/><Relationship Id="rId12" Type="http://schemas.openxmlformats.org/officeDocument/2006/relationships/image" Target="../media/image186.png"/><Relationship Id="rId17" Type="http://schemas.openxmlformats.org/officeDocument/2006/relationships/image" Target="../media/image637.png"/><Relationship Id="rId25" Type="http://schemas.openxmlformats.org/officeDocument/2006/relationships/image" Target="../media/image640.png"/><Relationship Id="rId2" Type="http://schemas.openxmlformats.org/officeDocument/2006/relationships/image" Target="../media/image598.png"/><Relationship Id="rId16" Type="http://schemas.openxmlformats.org/officeDocument/2006/relationships/image" Target="../media/image636.png"/><Relationship Id="rId20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3.png"/><Relationship Id="rId11" Type="http://schemas.openxmlformats.org/officeDocument/2006/relationships/image" Target="../media/image185.png"/><Relationship Id="rId24" Type="http://schemas.openxmlformats.org/officeDocument/2006/relationships/image" Target="../media/image513.png"/><Relationship Id="rId5" Type="http://schemas.openxmlformats.org/officeDocument/2006/relationships/image" Target="../media/image178.png"/><Relationship Id="rId15" Type="http://schemas.openxmlformats.org/officeDocument/2006/relationships/image" Target="../media/image635.png"/><Relationship Id="rId23" Type="http://schemas.openxmlformats.org/officeDocument/2006/relationships/image" Target="../media/image639.png"/><Relationship Id="rId28" Type="http://schemas.openxmlformats.org/officeDocument/2006/relationships/image" Target="../media/image642.png"/><Relationship Id="rId10" Type="http://schemas.openxmlformats.org/officeDocument/2006/relationships/image" Target="../media/image634.png"/><Relationship Id="rId19" Type="http://schemas.openxmlformats.org/officeDocument/2006/relationships/image" Target="../media/image638.png"/><Relationship Id="rId4" Type="http://schemas.openxmlformats.org/officeDocument/2006/relationships/image" Target="../media/image177.png"/><Relationship Id="rId9" Type="http://schemas.openxmlformats.org/officeDocument/2006/relationships/image" Target="../media/image633.png"/><Relationship Id="rId14" Type="http://schemas.openxmlformats.org/officeDocument/2006/relationships/image" Target="../media/image179.png"/><Relationship Id="rId22" Type="http://schemas.openxmlformats.org/officeDocument/2006/relationships/image" Target="../media/image192.png"/><Relationship Id="rId27" Type="http://schemas.openxmlformats.org/officeDocument/2006/relationships/image" Target="../media/image51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1.png"/><Relationship Id="rId13" Type="http://schemas.openxmlformats.org/officeDocument/2006/relationships/image" Target="../media/image219.png"/><Relationship Id="rId18" Type="http://schemas.openxmlformats.org/officeDocument/2006/relationships/image" Target="../media/image647.png"/><Relationship Id="rId3" Type="http://schemas.openxmlformats.org/officeDocument/2006/relationships/image" Target="../media/image211.png"/><Relationship Id="rId21" Type="http://schemas.openxmlformats.org/officeDocument/2006/relationships/image" Target="../media/image648.png"/><Relationship Id="rId7" Type="http://schemas.openxmlformats.org/officeDocument/2006/relationships/image" Target="../media/image520.png"/><Relationship Id="rId12" Type="http://schemas.openxmlformats.org/officeDocument/2006/relationships/image" Target="../media/image218.png"/><Relationship Id="rId17" Type="http://schemas.openxmlformats.org/officeDocument/2006/relationships/image" Target="../media/image646.png"/><Relationship Id="rId2" Type="http://schemas.openxmlformats.org/officeDocument/2006/relationships/image" Target="../media/image210.png"/><Relationship Id="rId16" Type="http://schemas.openxmlformats.org/officeDocument/2006/relationships/image" Target="../media/image645.png"/><Relationship Id="rId20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17.png"/><Relationship Id="rId5" Type="http://schemas.openxmlformats.org/officeDocument/2006/relationships/image" Target="../media/image213.png"/><Relationship Id="rId15" Type="http://schemas.openxmlformats.org/officeDocument/2006/relationships/image" Target="../media/image644.png"/><Relationship Id="rId10" Type="http://schemas.openxmlformats.org/officeDocument/2006/relationships/image" Target="../media/image643.png"/><Relationship Id="rId19" Type="http://schemas.openxmlformats.org/officeDocument/2006/relationships/image" Target="../media/image225.png"/><Relationship Id="rId4" Type="http://schemas.openxmlformats.org/officeDocument/2006/relationships/image" Target="../media/image212.png"/><Relationship Id="rId9" Type="http://schemas.openxmlformats.org/officeDocument/2006/relationships/image" Target="../media/image522.png"/><Relationship Id="rId14" Type="http://schemas.openxmlformats.org/officeDocument/2006/relationships/image" Target="../media/image221.png"/><Relationship Id="rId22" Type="http://schemas.openxmlformats.org/officeDocument/2006/relationships/image" Target="../media/image59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237.png"/><Relationship Id="rId18" Type="http://schemas.openxmlformats.org/officeDocument/2006/relationships/image" Target="../media/image657.png"/><Relationship Id="rId3" Type="http://schemas.openxmlformats.org/officeDocument/2006/relationships/image" Target="../media/image236.png"/><Relationship Id="rId7" Type="http://schemas.openxmlformats.org/officeDocument/2006/relationships/image" Target="../media/image651.png"/><Relationship Id="rId12" Type="http://schemas.openxmlformats.org/officeDocument/2006/relationships/image" Target="../media/image655.png"/><Relationship Id="rId17" Type="http://schemas.openxmlformats.org/officeDocument/2006/relationships/image" Target="../media/image656.png"/><Relationship Id="rId2" Type="http://schemas.openxmlformats.org/officeDocument/2006/relationships/image" Target="../media/image649.png"/><Relationship Id="rId16" Type="http://schemas.openxmlformats.org/officeDocument/2006/relationships/image" Target="../media/image5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0.png"/><Relationship Id="rId11" Type="http://schemas.openxmlformats.org/officeDocument/2006/relationships/image" Target="../media/image654.png"/><Relationship Id="rId5" Type="http://schemas.openxmlformats.org/officeDocument/2006/relationships/image" Target="../media/image244.png"/><Relationship Id="rId15" Type="http://schemas.openxmlformats.org/officeDocument/2006/relationships/image" Target="../media/image239.png"/><Relationship Id="rId10" Type="http://schemas.openxmlformats.org/officeDocument/2006/relationships/image" Target="../media/image653.png"/><Relationship Id="rId19" Type="http://schemas.openxmlformats.org/officeDocument/2006/relationships/image" Target="../media/image658.png"/><Relationship Id="rId4" Type="http://schemas.openxmlformats.org/officeDocument/2006/relationships/image" Target="../media/image240.png"/><Relationship Id="rId9" Type="http://schemas.openxmlformats.org/officeDocument/2006/relationships/image" Target="../media/image652.png"/><Relationship Id="rId14" Type="http://schemas.openxmlformats.org/officeDocument/2006/relationships/image" Target="../media/image23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4.png"/><Relationship Id="rId3" Type="http://schemas.openxmlformats.org/officeDocument/2006/relationships/image" Target="../media/image659.png"/><Relationship Id="rId7" Type="http://schemas.openxmlformats.org/officeDocument/2006/relationships/image" Target="../media/image663.png"/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2.png"/><Relationship Id="rId5" Type="http://schemas.openxmlformats.org/officeDocument/2006/relationships/image" Target="../media/image661.jpg"/><Relationship Id="rId4" Type="http://schemas.openxmlformats.org/officeDocument/2006/relationships/image" Target="../media/image660.jpg"/><Relationship Id="rId9" Type="http://schemas.openxmlformats.org/officeDocument/2006/relationships/image" Target="../media/image665.jp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2.png"/><Relationship Id="rId18" Type="http://schemas.openxmlformats.org/officeDocument/2006/relationships/image" Target="../media/image675.png"/><Relationship Id="rId26" Type="http://schemas.openxmlformats.org/officeDocument/2006/relationships/image" Target="../media/image278.png"/><Relationship Id="rId21" Type="http://schemas.openxmlformats.org/officeDocument/2006/relationships/image" Target="../media/image272.png"/><Relationship Id="rId34" Type="http://schemas.openxmlformats.org/officeDocument/2006/relationships/image" Target="../media/image685.png"/><Relationship Id="rId7" Type="http://schemas.openxmlformats.org/officeDocument/2006/relationships/image" Target="../media/image668.png"/><Relationship Id="rId12" Type="http://schemas.openxmlformats.org/officeDocument/2006/relationships/image" Target="../media/image671.png"/><Relationship Id="rId17" Type="http://schemas.openxmlformats.org/officeDocument/2006/relationships/image" Target="../media/image268.png"/><Relationship Id="rId25" Type="http://schemas.openxmlformats.org/officeDocument/2006/relationships/image" Target="../media/image679.png"/><Relationship Id="rId33" Type="http://schemas.openxmlformats.org/officeDocument/2006/relationships/image" Target="../media/image684.png"/><Relationship Id="rId2" Type="http://schemas.openxmlformats.org/officeDocument/2006/relationships/image" Target="../media/image609.png"/><Relationship Id="rId16" Type="http://schemas.openxmlformats.org/officeDocument/2006/relationships/image" Target="../media/image267.png"/><Relationship Id="rId20" Type="http://schemas.openxmlformats.org/officeDocument/2006/relationships/image" Target="../media/image271.png"/><Relationship Id="rId29" Type="http://schemas.openxmlformats.org/officeDocument/2006/relationships/image" Target="../media/image6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7.png"/><Relationship Id="rId11" Type="http://schemas.openxmlformats.org/officeDocument/2006/relationships/image" Target="../media/image262.png"/><Relationship Id="rId24" Type="http://schemas.openxmlformats.org/officeDocument/2006/relationships/image" Target="../media/image678.png"/><Relationship Id="rId32" Type="http://schemas.openxmlformats.org/officeDocument/2006/relationships/image" Target="../media/image683.png"/><Relationship Id="rId37" Type="http://schemas.openxmlformats.org/officeDocument/2006/relationships/image" Target="../media/image688.png"/><Relationship Id="rId5" Type="http://schemas.openxmlformats.org/officeDocument/2006/relationships/image" Target="../media/image667.png"/><Relationship Id="rId15" Type="http://schemas.openxmlformats.org/officeDocument/2006/relationships/image" Target="../media/image674.png"/><Relationship Id="rId23" Type="http://schemas.openxmlformats.org/officeDocument/2006/relationships/image" Target="../media/image677.png"/><Relationship Id="rId28" Type="http://schemas.openxmlformats.org/officeDocument/2006/relationships/image" Target="../media/image279.png"/><Relationship Id="rId36" Type="http://schemas.openxmlformats.org/officeDocument/2006/relationships/image" Target="../media/image687.png"/><Relationship Id="rId10" Type="http://schemas.openxmlformats.org/officeDocument/2006/relationships/image" Target="../media/image273.png"/><Relationship Id="rId19" Type="http://schemas.openxmlformats.org/officeDocument/2006/relationships/image" Target="../media/image270.png"/><Relationship Id="rId31" Type="http://schemas.openxmlformats.org/officeDocument/2006/relationships/image" Target="../media/image682.png"/><Relationship Id="rId4" Type="http://schemas.openxmlformats.org/officeDocument/2006/relationships/image" Target="../media/image255.png"/><Relationship Id="rId9" Type="http://schemas.openxmlformats.org/officeDocument/2006/relationships/image" Target="../media/image670.png"/><Relationship Id="rId14" Type="http://schemas.openxmlformats.org/officeDocument/2006/relationships/image" Target="../media/image673.png"/><Relationship Id="rId22" Type="http://schemas.openxmlformats.org/officeDocument/2006/relationships/image" Target="../media/image676.png"/><Relationship Id="rId27" Type="http://schemas.openxmlformats.org/officeDocument/2006/relationships/image" Target="../media/image680.png"/><Relationship Id="rId30" Type="http://schemas.openxmlformats.org/officeDocument/2006/relationships/image" Target="../media/image281.png"/><Relationship Id="rId35" Type="http://schemas.openxmlformats.org/officeDocument/2006/relationships/image" Target="../media/image686.png"/><Relationship Id="rId8" Type="http://schemas.openxmlformats.org/officeDocument/2006/relationships/image" Target="../media/image669.png"/><Relationship Id="rId3" Type="http://schemas.openxmlformats.org/officeDocument/2006/relationships/image" Target="../media/image6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9.png"/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2.png"/><Relationship Id="rId5" Type="http://schemas.openxmlformats.org/officeDocument/2006/relationships/image" Target="../media/image691.png"/><Relationship Id="rId4" Type="http://schemas.openxmlformats.org/officeDocument/2006/relationships/image" Target="../media/image6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4.png"/><Relationship Id="rId7" Type="http://schemas.openxmlformats.org/officeDocument/2006/relationships/image" Target="../media/image609.png"/><Relationship Id="rId2" Type="http://schemas.openxmlformats.org/officeDocument/2006/relationships/image" Target="../media/image6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6.png"/><Relationship Id="rId5" Type="http://schemas.openxmlformats.org/officeDocument/2006/relationships/image" Target="../media/image659.png"/><Relationship Id="rId4" Type="http://schemas.openxmlformats.org/officeDocument/2006/relationships/image" Target="../media/image69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13" Type="http://schemas.openxmlformats.org/officeDocument/2006/relationships/image" Target="../media/image307.png"/><Relationship Id="rId3" Type="http://schemas.openxmlformats.org/officeDocument/2006/relationships/image" Target="../media/image697.png"/><Relationship Id="rId7" Type="http://schemas.openxmlformats.org/officeDocument/2006/relationships/image" Target="../media/image699.png"/><Relationship Id="rId12" Type="http://schemas.openxmlformats.org/officeDocument/2006/relationships/image" Target="../media/image700.png"/><Relationship Id="rId2" Type="http://schemas.openxmlformats.org/officeDocument/2006/relationships/image" Target="../media/image5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8.png"/><Relationship Id="rId11" Type="http://schemas.openxmlformats.org/officeDocument/2006/relationships/image" Target="../media/image300.png"/><Relationship Id="rId5" Type="http://schemas.openxmlformats.org/officeDocument/2006/relationships/image" Target="../media/image302.png"/><Relationship Id="rId10" Type="http://schemas.openxmlformats.org/officeDocument/2006/relationships/image" Target="../media/image573.png"/><Relationship Id="rId4" Type="http://schemas.openxmlformats.org/officeDocument/2006/relationships/image" Target="../media/image301.png"/><Relationship Id="rId9" Type="http://schemas.openxmlformats.org/officeDocument/2006/relationships/hyperlink" Target="http://www.comanyname.com/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9.png"/><Relationship Id="rId3" Type="http://schemas.openxmlformats.org/officeDocument/2006/relationships/image" Target="../media/image701.png"/><Relationship Id="rId7" Type="http://schemas.openxmlformats.org/officeDocument/2006/relationships/image" Target="../media/image704.png"/><Relationship Id="rId2" Type="http://schemas.openxmlformats.org/officeDocument/2006/relationships/image" Target="../media/image5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5" Type="http://schemas.openxmlformats.org/officeDocument/2006/relationships/image" Target="../media/image703.png"/><Relationship Id="rId4" Type="http://schemas.openxmlformats.org/officeDocument/2006/relationships/image" Target="../media/image70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13" Type="http://schemas.openxmlformats.org/officeDocument/2006/relationships/image" Target="../media/image330.png"/><Relationship Id="rId18" Type="http://schemas.openxmlformats.org/officeDocument/2006/relationships/image" Target="../media/image712.png"/><Relationship Id="rId3" Type="http://schemas.openxmlformats.org/officeDocument/2006/relationships/image" Target="../media/image320.png"/><Relationship Id="rId7" Type="http://schemas.openxmlformats.org/officeDocument/2006/relationships/image" Target="../media/image708.png"/><Relationship Id="rId12" Type="http://schemas.openxmlformats.org/officeDocument/2006/relationships/image" Target="../media/image329.png"/><Relationship Id="rId17" Type="http://schemas.openxmlformats.org/officeDocument/2006/relationships/image" Target="../media/image336.png"/><Relationship Id="rId2" Type="http://schemas.openxmlformats.org/officeDocument/2006/relationships/image" Target="../media/image598.png"/><Relationship Id="rId16" Type="http://schemas.openxmlformats.org/officeDocument/2006/relationships/image" Target="../media/image711.png"/><Relationship Id="rId20" Type="http://schemas.openxmlformats.org/officeDocument/2006/relationships/image" Target="../media/image7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7.png"/><Relationship Id="rId11" Type="http://schemas.openxmlformats.org/officeDocument/2006/relationships/image" Target="../media/image328.png"/><Relationship Id="rId5" Type="http://schemas.openxmlformats.org/officeDocument/2006/relationships/image" Target="../media/image706.png"/><Relationship Id="rId15" Type="http://schemas.openxmlformats.org/officeDocument/2006/relationships/image" Target="../media/image710.png"/><Relationship Id="rId10" Type="http://schemas.openxmlformats.org/officeDocument/2006/relationships/image" Target="../media/image327.png"/><Relationship Id="rId19" Type="http://schemas.openxmlformats.org/officeDocument/2006/relationships/image" Target="../media/image713.png"/><Relationship Id="rId4" Type="http://schemas.openxmlformats.org/officeDocument/2006/relationships/image" Target="../media/image705.png"/><Relationship Id="rId9" Type="http://schemas.openxmlformats.org/officeDocument/2006/relationships/image" Target="../media/image326.png"/><Relationship Id="rId14" Type="http://schemas.openxmlformats.org/officeDocument/2006/relationships/image" Target="../media/image70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13" Type="http://schemas.openxmlformats.org/officeDocument/2006/relationships/image" Target="../media/image718.png"/><Relationship Id="rId18" Type="http://schemas.openxmlformats.org/officeDocument/2006/relationships/image" Target="../media/image720.png"/><Relationship Id="rId26" Type="http://schemas.openxmlformats.org/officeDocument/2006/relationships/image" Target="../media/image714.png"/><Relationship Id="rId3" Type="http://schemas.openxmlformats.org/officeDocument/2006/relationships/image" Target="../media/image357.png"/><Relationship Id="rId21" Type="http://schemas.openxmlformats.org/officeDocument/2006/relationships/image" Target="../media/image352.png"/><Relationship Id="rId7" Type="http://schemas.openxmlformats.org/officeDocument/2006/relationships/image" Target="../media/image361.png"/><Relationship Id="rId12" Type="http://schemas.openxmlformats.org/officeDocument/2006/relationships/image" Target="../media/image343.png"/><Relationship Id="rId17" Type="http://schemas.openxmlformats.org/officeDocument/2006/relationships/image" Target="../media/image348.png"/><Relationship Id="rId25" Type="http://schemas.openxmlformats.org/officeDocument/2006/relationships/image" Target="../media/image721.png"/><Relationship Id="rId2" Type="http://schemas.openxmlformats.org/officeDocument/2006/relationships/image" Target="../media/image715.png"/><Relationship Id="rId16" Type="http://schemas.openxmlformats.org/officeDocument/2006/relationships/image" Target="../media/image347.png"/><Relationship Id="rId20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6.png"/><Relationship Id="rId11" Type="http://schemas.openxmlformats.org/officeDocument/2006/relationships/image" Target="../media/image342.png"/><Relationship Id="rId24" Type="http://schemas.openxmlformats.org/officeDocument/2006/relationships/image" Target="../media/image340.png"/><Relationship Id="rId5" Type="http://schemas.openxmlformats.org/officeDocument/2006/relationships/image" Target="../media/image359.png"/><Relationship Id="rId15" Type="http://schemas.openxmlformats.org/officeDocument/2006/relationships/image" Target="../media/image346.png"/><Relationship Id="rId23" Type="http://schemas.openxmlformats.org/officeDocument/2006/relationships/image" Target="../media/image354.png"/><Relationship Id="rId28" Type="http://schemas.openxmlformats.org/officeDocument/2006/relationships/image" Target="../media/image598.png"/><Relationship Id="rId10" Type="http://schemas.openxmlformats.org/officeDocument/2006/relationships/image" Target="../media/image717.png"/><Relationship Id="rId19" Type="http://schemas.openxmlformats.org/officeDocument/2006/relationships/image" Target="../media/image350.png"/><Relationship Id="rId4" Type="http://schemas.openxmlformats.org/officeDocument/2006/relationships/image" Target="../media/image358.png"/><Relationship Id="rId9" Type="http://schemas.openxmlformats.org/officeDocument/2006/relationships/image" Target="../media/image363.png"/><Relationship Id="rId14" Type="http://schemas.openxmlformats.org/officeDocument/2006/relationships/image" Target="../media/image719.png"/><Relationship Id="rId22" Type="http://schemas.openxmlformats.org/officeDocument/2006/relationships/image" Target="../media/image353.png"/><Relationship Id="rId27" Type="http://schemas.openxmlformats.org/officeDocument/2006/relationships/image" Target="../media/image33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8.png"/><Relationship Id="rId13" Type="http://schemas.openxmlformats.org/officeDocument/2006/relationships/image" Target="../media/image733.png"/><Relationship Id="rId18" Type="http://schemas.openxmlformats.org/officeDocument/2006/relationships/image" Target="../media/image738.png"/><Relationship Id="rId3" Type="http://schemas.openxmlformats.org/officeDocument/2006/relationships/image" Target="../media/image723.png"/><Relationship Id="rId7" Type="http://schemas.openxmlformats.org/officeDocument/2006/relationships/image" Target="../media/image727.png"/><Relationship Id="rId12" Type="http://schemas.openxmlformats.org/officeDocument/2006/relationships/image" Target="../media/image732.png"/><Relationship Id="rId17" Type="http://schemas.openxmlformats.org/officeDocument/2006/relationships/image" Target="../media/image737.png"/><Relationship Id="rId2" Type="http://schemas.openxmlformats.org/officeDocument/2006/relationships/image" Target="../media/image722.png"/><Relationship Id="rId16" Type="http://schemas.openxmlformats.org/officeDocument/2006/relationships/image" Target="../media/image7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6.png"/><Relationship Id="rId11" Type="http://schemas.openxmlformats.org/officeDocument/2006/relationships/image" Target="../media/image731.png"/><Relationship Id="rId5" Type="http://schemas.openxmlformats.org/officeDocument/2006/relationships/image" Target="../media/image725.png"/><Relationship Id="rId15" Type="http://schemas.openxmlformats.org/officeDocument/2006/relationships/image" Target="../media/image735.png"/><Relationship Id="rId10" Type="http://schemas.openxmlformats.org/officeDocument/2006/relationships/image" Target="../media/image730.png"/><Relationship Id="rId4" Type="http://schemas.openxmlformats.org/officeDocument/2006/relationships/image" Target="../media/image724.png"/><Relationship Id="rId9" Type="http://schemas.openxmlformats.org/officeDocument/2006/relationships/image" Target="../media/image729.png"/><Relationship Id="rId14" Type="http://schemas.openxmlformats.org/officeDocument/2006/relationships/image" Target="../media/image73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4.png"/><Relationship Id="rId13" Type="http://schemas.openxmlformats.org/officeDocument/2006/relationships/hyperlink" Target="mailto:thatot@saica.co.za" TargetMode="External"/><Relationship Id="rId3" Type="http://schemas.openxmlformats.org/officeDocument/2006/relationships/image" Target="../media/image739.png"/><Relationship Id="rId7" Type="http://schemas.openxmlformats.org/officeDocument/2006/relationships/image" Target="../media/image743.png"/><Relationship Id="rId12" Type="http://schemas.openxmlformats.org/officeDocument/2006/relationships/hyperlink" Target="http://www.saica.org.za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2.png"/><Relationship Id="rId11" Type="http://schemas.openxmlformats.org/officeDocument/2006/relationships/image" Target="../media/image746.png"/><Relationship Id="rId5" Type="http://schemas.openxmlformats.org/officeDocument/2006/relationships/image" Target="../media/image741.png"/><Relationship Id="rId10" Type="http://schemas.openxmlformats.org/officeDocument/2006/relationships/image" Target="../media/image8.png"/><Relationship Id="rId4" Type="http://schemas.openxmlformats.org/officeDocument/2006/relationships/image" Target="../media/image740.png"/><Relationship Id="rId9" Type="http://schemas.openxmlformats.org/officeDocument/2006/relationships/image" Target="../media/image7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14.png"/><Relationship Id="rId5" Type="http://schemas.openxmlformats.org/officeDocument/2006/relationships/image" Target="../media/image27.png"/><Relationship Id="rId10" Type="http://schemas.openxmlformats.org/officeDocument/2006/relationships/image" Target="../media/image12.png"/><Relationship Id="rId4" Type="http://schemas.openxmlformats.org/officeDocument/2006/relationships/image" Target="../media/image26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://www.saica.co.za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4035" cy="7569834"/>
          </a:xfrm>
          <a:custGeom>
            <a:avLst/>
            <a:gdLst/>
            <a:ahLst/>
            <a:cxnLst/>
            <a:rect l="l" t="t" r="r" b="b"/>
            <a:pathLst>
              <a:path w="10694035" h="7569834">
                <a:moveTo>
                  <a:pt x="10693908" y="0"/>
                </a:moveTo>
                <a:lnTo>
                  <a:pt x="0" y="0"/>
                </a:lnTo>
                <a:lnTo>
                  <a:pt x="0" y="7569708"/>
                </a:lnTo>
                <a:lnTo>
                  <a:pt x="10693908" y="7569708"/>
                </a:lnTo>
                <a:lnTo>
                  <a:pt x="1069390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050" y="3326763"/>
            <a:ext cx="555307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BLUE</a:t>
            </a:r>
            <a:r>
              <a:rPr sz="44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BOOK</a:t>
            </a:r>
            <a:r>
              <a:rPr sz="4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-2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4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4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Arial"/>
                <a:cs typeface="Arial"/>
              </a:rPr>
              <a:t>BRANDING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44" y="564641"/>
            <a:ext cx="5456170" cy="19161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6189" y="6440715"/>
            <a:ext cx="5013959" cy="29874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629909" y="-12"/>
            <a:ext cx="5064125" cy="7564120"/>
            <a:chOff x="5629909" y="-12"/>
            <a:chExt cx="5064125" cy="7564120"/>
          </a:xfrm>
        </p:grpSpPr>
        <p:sp>
          <p:nvSpPr>
            <p:cNvPr id="7" name="object 7"/>
            <p:cNvSpPr/>
            <p:nvPr/>
          </p:nvSpPr>
          <p:spPr>
            <a:xfrm>
              <a:off x="5639053" y="-12"/>
              <a:ext cx="5055235" cy="5382260"/>
            </a:xfrm>
            <a:custGeom>
              <a:avLst/>
              <a:gdLst/>
              <a:ahLst/>
              <a:cxnLst/>
              <a:rect l="l" t="t" r="r" b="b"/>
              <a:pathLst>
                <a:path w="5055234" h="5382260">
                  <a:moveTo>
                    <a:pt x="5054854" y="0"/>
                  </a:moveTo>
                  <a:lnTo>
                    <a:pt x="0" y="0"/>
                  </a:lnTo>
                  <a:lnTo>
                    <a:pt x="0" y="5381637"/>
                  </a:lnTo>
                  <a:lnTo>
                    <a:pt x="5054854" y="5381637"/>
                  </a:lnTo>
                  <a:lnTo>
                    <a:pt x="5054854" y="0"/>
                  </a:lnTo>
                  <a:close/>
                </a:path>
              </a:pathLst>
            </a:custGeom>
            <a:solidFill>
              <a:srgbClr val="00A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7665" y="4086225"/>
              <a:ext cx="4330687" cy="34773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29909" y="893063"/>
              <a:ext cx="5063995" cy="34066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09361" y="5364720"/>
            <a:ext cx="5093587" cy="8639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4979" y="6640499"/>
            <a:ext cx="67536" cy="675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74253" y="6640499"/>
            <a:ext cx="67536" cy="675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3525" y="6640499"/>
            <a:ext cx="67536" cy="675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32670" y="6640499"/>
            <a:ext cx="67536" cy="675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4979" y="6893166"/>
            <a:ext cx="67536" cy="675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74253" y="6893166"/>
            <a:ext cx="67536" cy="675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3525" y="6893166"/>
            <a:ext cx="67536" cy="675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32670" y="6893166"/>
            <a:ext cx="67536" cy="6753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447282" y="5359654"/>
            <a:ext cx="4314190" cy="76327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GOLDENRULES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  <a:tabLst>
                <a:tab pos="181800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SAICA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CAW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	LOGO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4291" y="6788886"/>
            <a:ext cx="50723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57575B"/>
                </a:solidFill>
                <a:latin typeface="Arial"/>
                <a:cs typeface="Arial"/>
              </a:rPr>
              <a:t>*</a:t>
            </a:r>
            <a:r>
              <a:rPr sz="10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57575B"/>
                </a:solidFill>
                <a:latin typeface="Arial"/>
                <a:cs typeface="Arial"/>
              </a:rPr>
              <a:t>Disclaimer</a:t>
            </a:r>
            <a:r>
              <a:rPr sz="1000" spc="-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7575B"/>
                </a:solidFill>
                <a:latin typeface="Arial"/>
                <a:cs typeface="Arial"/>
              </a:rPr>
              <a:t>-</a:t>
            </a:r>
            <a:r>
              <a:rPr sz="1000" spc="-30" dirty="0">
                <a:solidFill>
                  <a:srgbClr val="57575B"/>
                </a:solidFill>
                <a:latin typeface="Arial"/>
                <a:cs typeface="Arial"/>
              </a:rPr>
              <a:t> NB:</a:t>
            </a:r>
            <a:r>
              <a:rPr sz="1000" spc="-1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0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7575B"/>
                </a:solidFill>
                <a:latin typeface="Arial"/>
                <a:cs typeface="Arial"/>
              </a:rPr>
              <a:t>CAW</a:t>
            </a:r>
            <a:r>
              <a:rPr sz="10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0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7575B"/>
                </a:solidFill>
                <a:latin typeface="Arial"/>
                <a:cs typeface="Arial"/>
              </a:rPr>
              <a:t>member</a:t>
            </a:r>
            <a:r>
              <a:rPr sz="10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0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0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57575B"/>
                </a:solidFill>
                <a:latin typeface="Arial"/>
                <a:cs typeface="Arial"/>
              </a:rPr>
              <a:t>co-</a:t>
            </a:r>
            <a:r>
              <a:rPr sz="1000" spc="-10" dirty="0">
                <a:solidFill>
                  <a:srgbClr val="57575B"/>
                </a:solidFill>
                <a:latin typeface="Arial"/>
                <a:cs typeface="Arial"/>
              </a:rPr>
              <a:t>branding</a:t>
            </a:r>
            <a:r>
              <a:rPr sz="10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000" spc="-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7575B"/>
                </a:solidFill>
                <a:latin typeface="Arial"/>
                <a:cs typeface="Arial"/>
              </a:rPr>
              <a:t>only</a:t>
            </a:r>
            <a:r>
              <a:rPr sz="1000" spc="-10" dirty="0">
                <a:solidFill>
                  <a:srgbClr val="57575B"/>
                </a:solidFill>
                <a:latin typeface="Arial"/>
                <a:cs typeface="Arial"/>
              </a:rPr>
              <a:t> applicable</a:t>
            </a:r>
            <a:r>
              <a:rPr sz="1000" dirty="0">
                <a:solidFill>
                  <a:srgbClr val="57575B"/>
                </a:solidFill>
                <a:latin typeface="Arial"/>
                <a:cs typeface="Arial"/>
              </a:rPr>
              <a:t> to</a:t>
            </a:r>
            <a:r>
              <a:rPr sz="10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57575B"/>
                </a:solidFill>
                <a:latin typeface="Arial"/>
                <a:cs typeface="Arial"/>
              </a:rPr>
              <a:t>CA(SA)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2462" y="1463673"/>
            <a:ext cx="2503805" cy="2120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95"/>
              </a:spcBef>
            </a:pPr>
            <a:r>
              <a:rPr sz="3350" spc="-25" dirty="0">
                <a:solidFill>
                  <a:srgbClr val="1C4585"/>
                </a:solidFill>
                <a:latin typeface="Arial"/>
                <a:cs typeface="Arial"/>
              </a:rPr>
              <a:t>01</a:t>
            </a:r>
            <a:endParaRPr sz="33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5"/>
              </a:spcBef>
            </a:pP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b="1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b="1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200" b="1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CAW</a:t>
            </a:r>
            <a:r>
              <a:rPr sz="1200" b="1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b="1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should never</a:t>
            </a:r>
            <a:r>
              <a:rPr sz="1200" b="1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be</a:t>
            </a:r>
            <a:r>
              <a:rPr sz="1200" b="1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bigger</a:t>
            </a:r>
            <a:r>
              <a:rPr sz="1200" b="1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than</a:t>
            </a:r>
            <a:r>
              <a:rPr sz="1200" b="1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your</a:t>
            </a:r>
            <a:r>
              <a:rPr sz="1200" b="1" spc="-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prac-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tice’s</a:t>
            </a:r>
            <a:r>
              <a:rPr sz="1200" b="1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logo.</a:t>
            </a:r>
            <a:r>
              <a:rPr sz="1200" b="1" spc="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Your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visual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identity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takes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precedence</a:t>
            </a:r>
            <a:r>
              <a:rPr sz="1200" spc="-10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–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after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all,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this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a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communication</a:t>
            </a:r>
            <a:r>
              <a:rPr sz="1200" spc="-10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from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you</a:t>
            </a:r>
            <a:r>
              <a:rPr sz="1200" spc="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your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clients.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Our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there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lend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added</a:t>
            </a:r>
            <a:r>
              <a:rPr sz="1200" spc="-9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credibility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support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your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already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excellent reputation.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01057" y="1428367"/>
            <a:ext cx="2585720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70">
              <a:lnSpc>
                <a:spcPts val="3929"/>
              </a:lnSpc>
              <a:spcBef>
                <a:spcPts val="95"/>
              </a:spcBef>
            </a:pPr>
            <a:r>
              <a:rPr sz="3350" spc="-25" dirty="0">
                <a:solidFill>
                  <a:srgbClr val="1C4585"/>
                </a:solidFill>
                <a:latin typeface="Arial"/>
                <a:cs typeface="Arial"/>
              </a:rPr>
              <a:t>03</a:t>
            </a:r>
            <a:endParaRPr sz="3350">
              <a:latin typeface="Arial"/>
              <a:cs typeface="Arial"/>
            </a:endParaRPr>
          </a:p>
          <a:p>
            <a:pPr marL="12700">
              <a:lnSpc>
                <a:spcPts val="1350"/>
              </a:lnSpc>
            </a:pP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Your</a:t>
            </a:r>
            <a:r>
              <a:rPr sz="1200" b="1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b="1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should</a:t>
            </a:r>
            <a:r>
              <a:rPr sz="1200" b="1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ideally</a:t>
            </a:r>
            <a:r>
              <a:rPr sz="1200" b="1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go</a:t>
            </a:r>
            <a:r>
              <a:rPr sz="1200" b="1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top</a:t>
            </a:r>
            <a:r>
              <a:rPr sz="1200" b="1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left,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as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people</a:t>
            </a:r>
            <a:r>
              <a:rPr sz="1200" spc="-10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always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read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from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left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right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top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bottom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–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your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practice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comes</a:t>
            </a:r>
            <a:r>
              <a:rPr sz="1200" spc="-9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first!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and/or</a:t>
            </a:r>
            <a:r>
              <a:rPr sz="1200" spc="-10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CAW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can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then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go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top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right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or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bottom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left.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If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you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prefer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your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in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top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right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corner,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then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you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can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place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other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logos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in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bottom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left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or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bottom right.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4231" y="3704969"/>
            <a:ext cx="2533650" cy="1674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95"/>
              </a:spcBef>
            </a:pPr>
            <a:r>
              <a:rPr sz="3350" spc="-25" dirty="0">
                <a:solidFill>
                  <a:srgbClr val="1C4585"/>
                </a:solidFill>
                <a:latin typeface="Arial"/>
                <a:cs typeface="Arial"/>
              </a:rPr>
              <a:t>02</a:t>
            </a:r>
            <a:endParaRPr sz="33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770"/>
              </a:spcBef>
            </a:pP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Never</a:t>
            </a:r>
            <a:r>
              <a:rPr sz="1200" b="1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make</a:t>
            </a:r>
            <a:r>
              <a:rPr sz="1200" b="1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b="1" spc="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or</a:t>
            </a:r>
            <a:r>
              <a:rPr sz="1200" b="1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57575B"/>
                </a:solidFill>
                <a:latin typeface="Arial"/>
                <a:cs typeface="Arial"/>
              </a:rPr>
              <a:t>CAW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b="1" spc="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smaller</a:t>
            </a:r>
            <a:r>
              <a:rPr sz="1200" b="1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than 27mm/102</a:t>
            </a:r>
            <a:r>
              <a:rPr sz="1200" b="1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pixels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wide.</a:t>
            </a:r>
            <a:r>
              <a:rPr sz="1200" b="1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For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visibility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clarity,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your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must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always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be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larger,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so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this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rule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more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flexible.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02836" y="3635158"/>
            <a:ext cx="2253615" cy="121285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3350" spc="-25" dirty="0">
                <a:solidFill>
                  <a:srgbClr val="1C4585"/>
                </a:solidFill>
                <a:latin typeface="Arial"/>
                <a:cs typeface="Arial"/>
              </a:rPr>
              <a:t>04</a:t>
            </a:r>
            <a:endParaRPr sz="3350">
              <a:latin typeface="Arial"/>
              <a:cs typeface="Arial"/>
            </a:endParaRPr>
          </a:p>
          <a:p>
            <a:pPr marL="29209" marR="5080" algn="just">
              <a:lnSpc>
                <a:spcPct val="100000"/>
              </a:lnSpc>
              <a:spcBef>
                <a:spcPts val="265"/>
              </a:spcBef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For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neat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professional</a:t>
            </a:r>
            <a:r>
              <a:rPr sz="1200" spc="-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look,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place</a:t>
            </a:r>
            <a:r>
              <a:rPr sz="1200" spc="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your</a:t>
            </a:r>
            <a:r>
              <a:rPr sz="1200" b="1" spc="-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in</a:t>
            </a:r>
            <a:r>
              <a:rPr sz="1200" b="1" spc="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line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with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b="1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200" b="1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CAW</a:t>
            </a:r>
            <a:r>
              <a:rPr sz="1200" b="1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48321" y="1430780"/>
            <a:ext cx="1800860" cy="1049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spc="-25" dirty="0">
                <a:solidFill>
                  <a:srgbClr val="1C4585"/>
                </a:solidFill>
                <a:latin typeface="Arial"/>
                <a:cs typeface="Arial"/>
              </a:rPr>
              <a:t>05</a:t>
            </a:r>
            <a:endParaRPr sz="3350">
              <a:latin typeface="Arial"/>
              <a:cs typeface="Arial"/>
            </a:endParaRPr>
          </a:p>
          <a:p>
            <a:pPr marL="18415" marR="5080">
              <a:lnSpc>
                <a:spcPct val="100000"/>
              </a:lnSpc>
              <a:spcBef>
                <a:spcPts val="1170"/>
              </a:spcBef>
            </a:pP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Never</a:t>
            </a:r>
            <a:r>
              <a:rPr sz="1200" b="1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distort</a:t>
            </a:r>
            <a:r>
              <a:rPr sz="1200" b="1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or</a:t>
            </a:r>
            <a:r>
              <a:rPr sz="1200" b="1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recolour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b="1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b="1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or</a:t>
            </a:r>
            <a:r>
              <a:rPr sz="1200" b="1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CAW</a:t>
            </a:r>
            <a:r>
              <a:rPr sz="1200" b="1" spc="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96506" y="2587878"/>
            <a:ext cx="2143760" cy="1453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95"/>
              </a:spcBef>
            </a:pPr>
            <a:r>
              <a:rPr sz="3350" spc="-25" dirty="0">
                <a:solidFill>
                  <a:srgbClr val="1C4585"/>
                </a:solidFill>
                <a:latin typeface="Arial"/>
                <a:cs typeface="Arial"/>
              </a:rPr>
              <a:t>06</a:t>
            </a:r>
            <a:endParaRPr sz="3350">
              <a:latin typeface="Arial"/>
              <a:cs typeface="Arial"/>
            </a:endParaRPr>
          </a:p>
          <a:p>
            <a:pPr marL="12700" marR="318770">
              <a:lnSpc>
                <a:spcPct val="100000"/>
              </a:lnSpc>
              <a:spcBef>
                <a:spcPts val="1470"/>
              </a:spcBef>
            </a:pP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Always</a:t>
            </a:r>
            <a:r>
              <a:rPr sz="1200" b="1" spc="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use</a:t>
            </a:r>
            <a:r>
              <a:rPr sz="1200" b="1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b="1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complete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b="1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b="1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57575B"/>
                </a:solidFill>
                <a:latin typeface="Arial"/>
                <a:cs typeface="Arial"/>
              </a:rPr>
              <a:t>–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be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sure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-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keep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primary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secondary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type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in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85012" y="688085"/>
            <a:ext cx="652272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Follow</a:t>
            </a:r>
            <a:r>
              <a:rPr sz="1400" b="1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these</a:t>
            </a:r>
            <a:r>
              <a:rPr sz="1400" b="1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basic</a:t>
            </a:r>
            <a:r>
              <a:rPr sz="1400" b="1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57575B"/>
                </a:solidFill>
                <a:latin typeface="Arial"/>
                <a:cs typeface="Arial"/>
              </a:rPr>
              <a:t>guidelines</a:t>
            </a:r>
            <a:r>
              <a:rPr sz="1400" b="1" spc="-9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400" b="1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you’ll</a:t>
            </a:r>
            <a:r>
              <a:rPr sz="1400" b="1" spc="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be</a:t>
            </a:r>
            <a:r>
              <a:rPr sz="1400" b="1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off</a:t>
            </a:r>
            <a:r>
              <a:rPr sz="1400" b="1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400" b="1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a</a:t>
            </a:r>
            <a:r>
              <a:rPr sz="1400" b="1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good</a:t>
            </a:r>
            <a:r>
              <a:rPr sz="1400" b="1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start</a:t>
            </a:r>
            <a:r>
              <a:rPr sz="1400" b="1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in</a:t>
            </a:r>
            <a:r>
              <a:rPr sz="1400" b="1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57575B"/>
                </a:solidFill>
                <a:latin typeface="Arial"/>
                <a:cs typeface="Arial"/>
              </a:rPr>
              <a:t>building</a:t>
            </a:r>
            <a:r>
              <a:rPr sz="1400" b="1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57575B"/>
                </a:solidFill>
                <a:latin typeface="Arial"/>
                <a:cs typeface="Arial"/>
              </a:rPr>
              <a:t>your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own</a:t>
            </a:r>
            <a:r>
              <a:rPr sz="1400" b="1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brand,</a:t>
            </a:r>
            <a:r>
              <a:rPr sz="1400" b="1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leveraging</a:t>
            </a:r>
            <a:r>
              <a:rPr sz="1400" b="1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off</a:t>
            </a:r>
            <a:r>
              <a:rPr sz="1400" b="1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400" b="1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solid</a:t>
            </a:r>
            <a:r>
              <a:rPr sz="1400" b="1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reputation</a:t>
            </a:r>
            <a:r>
              <a:rPr sz="1400" b="1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7575B"/>
                </a:solidFill>
                <a:latin typeface="Arial"/>
                <a:cs typeface="Arial"/>
              </a:rPr>
              <a:t>of </a:t>
            </a:r>
            <a:r>
              <a:rPr sz="1400" b="1" spc="-10" dirty="0">
                <a:solidFill>
                  <a:srgbClr val="57575B"/>
                </a:solidFill>
                <a:latin typeface="Arial"/>
                <a:cs typeface="Arial"/>
              </a:rPr>
              <a:t>SAICA.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112368" y="134369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4" y="0"/>
            <a:ext cx="10689590" cy="7568565"/>
          </a:xfrm>
          <a:custGeom>
            <a:avLst/>
            <a:gdLst/>
            <a:ahLst/>
            <a:cxnLst/>
            <a:rect l="l" t="t" r="r" b="b"/>
            <a:pathLst>
              <a:path w="10689590" h="7568565">
                <a:moveTo>
                  <a:pt x="10689590" y="0"/>
                </a:moveTo>
                <a:lnTo>
                  <a:pt x="0" y="0"/>
                </a:lnTo>
                <a:lnTo>
                  <a:pt x="0" y="7568488"/>
                </a:lnTo>
                <a:lnTo>
                  <a:pt x="10689590" y="7568488"/>
                </a:lnTo>
                <a:lnTo>
                  <a:pt x="10689590" y="0"/>
                </a:lnTo>
                <a:close/>
              </a:path>
            </a:pathLst>
          </a:custGeom>
          <a:solidFill>
            <a:srgbClr val="ECE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90616" y="1295288"/>
            <a:ext cx="4327130" cy="436498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591811" y="5534151"/>
            <a:ext cx="52069" cy="79375"/>
          </a:xfrm>
          <a:custGeom>
            <a:avLst/>
            <a:gdLst/>
            <a:ahLst/>
            <a:cxnLst/>
            <a:rect l="l" t="t" r="r" b="b"/>
            <a:pathLst>
              <a:path w="52070" h="79375">
                <a:moveTo>
                  <a:pt x="40767" y="0"/>
                </a:moveTo>
                <a:lnTo>
                  <a:pt x="24257" y="0"/>
                </a:lnTo>
                <a:lnTo>
                  <a:pt x="15748" y="4063"/>
                </a:lnTo>
                <a:lnTo>
                  <a:pt x="11430" y="10540"/>
                </a:lnTo>
                <a:lnTo>
                  <a:pt x="11430" y="1015"/>
                </a:lnTo>
                <a:lnTo>
                  <a:pt x="0" y="1015"/>
                </a:lnTo>
                <a:lnTo>
                  <a:pt x="0" y="79120"/>
                </a:lnTo>
                <a:lnTo>
                  <a:pt x="11430" y="79120"/>
                </a:lnTo>
                <a:lnTo>
                  <a:pt x="11430" y="31114"/>
                </a:lnTo>
                <a:lnTo>
                  <a:pt x="12827" y="22859"/>
                </a:lnTo>
                <a:lnTo>
                  <a:pt x="16510" y="16255"/>
                </a:lnTo>
                <a:lnTo>
                  <a:pt x="22479" y="11810"/>
                </a:lnTo>
                <a:lnTo>
                  <a:pt x="30226" y="10159"/>
                </a:lnTo>
                <a:lnTo>
                  <a:pt x="36195" y="10159"/>
                </a:lnTo>
                <a:lnTo>
                  <a:pt x="39370" y="11683"/>
                </a:lnTo>
                <a:lnTo>
                  <a:pt x="43688" y="15874"/>
                </a:lnTo>
                <a:lnTo>
                  <a:pt x="52070" y="7365"/>
                </a:lnTo>
                <a:lnTo>
                  <a:pt x="46482" y="1777"/>
                </a:lnTo>
                <a:lnTo>
                  <a:pt x="40767" y="0"/>
                </a:lnTo>
                <a:close/>
              </a:path>
            </a:pathLst>
          </a:custGeom>
          <a:solidFill>
            <a:srgbClr val="57575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148201" y="5366161"/>
            <a:ext cx="524510" cy="248285"/>
            <a:chOff x="4148201" y="5366161"/>
            <a:chExt cx="524510" cy="248285"/>
          </a:xfrm>
        </p:grpSpPr>
        <p:sp>
          <p:nvSpPr>
            <p:cNvPr id="6" name="object 6"/>
            <p:cNvSpPr/>
            <p:nvPr/>
          </p:nvSpPr>
          <p:spPr>
            <a:xfrm>
              <a:off x="4606926" y="5366257"/>
              <a:ext cx="66040" cy="113030"/>
            </a:xfrm>
            <a:custGeom>
              <a:avLst/>
              <a:gdLst/>
              <a:ahLst/>
              <a:cxnLst/>
              <a:rect l="l" t="t" r="r" b="b"/>
              <a:pathLst>
                <a:path w="66039" h="113029">
                  <a:moveTo>
                    <a:pt x="11430" y="0"/>
                  </a:moveTo>
                  <a:lnTo>
                    <a:pt x="0" y="0"/>
                  </a:lnTo>
                  <a:lnTo>
                    <a:pt x="0" y="113030"/>
                  </a:lnTo>
                  <a:lnTo>
                    <a:pt x="11430" y="113030"/>
                  </a:lnTo>
                  <a:lnTo>
                    <a:pt x="11430" y="90424"/>
                  </a:lnTo>
                  <a:lnTo>
                    <a:pt x="26670" y="73025"/>
                  </a:lnTo>
                  <a:lnTo>
                    <a:pt x="51562" y="113030"/>
                  </a:lnTo>
                  <a:lnTo>
                    <a:pt x="65659" y="113030"/>
                  </a:lnTo>
                  <a:lnTo>
                    <a:pt x="34544" y="64770"/>
                  </a:lnTo>
                  <a:lnTo>
                    <a:pt x="60960" y="34925"/>
                  </a:lnTo>
                  <a:lnTo>
                    <a:pt x="46736" y="34925"/>
                  </a:lnTo>
                  <a:lnTo>
                    <a:pt x="11430" y="75565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5757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70800" y="547661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0"/>
                  </a:moveTo>
                  <a:lnTo>
                    <a:pt x="0" y="2667"/>
                  </a:lnTo>
                  <a:lnTo>
                    <a:pt x="1778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8201" y="5366161"/>
              <a:ext cx="450354" cy="11401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8201" y="5500268"/>
              <a:ext cx="435380" cy="1140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59811" y="2029408"/>
            <a:ext cx="4369435" cy="252539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indent="38100">
              <a:lnSpc>
                <a:spcPct val="76000"/>
              </a:lnSpc>
              <a:spcBef>
                <a:spcPts val="1540"/>
              </a:spcBef>
            </a:pPr>
            <a:r>
              <a:rPr sz="5000" b="1" dirty="0">
                <a:solidFill>
                  <a:srgbClr val="1C4585"/>
                </a:solidFill>
                <a:latin typeface="Arial"/>
                <a:cs typeface="Arial"/>
              </a:rPr>
              <a:t>SAICA</a:t>
            </a:r>
            <a:r>
              <a:rPr sz="5000" b="1" spc="-1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5000" b="1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5000" b="1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5000" b="1" spc="-25" dirty="0">
                <a:solidFill>
                  <a:srgbClr val="1C4585"/>
                </a:solidFill>
                <a:latin typeface="Arial"/>
                <a:cs typeface="Arial"/>
              </a:rPr>
              <a:t>CAW </a:t>
            </a:r>
            <a:r>
              <a:rPr sz="5000" b="1" spc="-20" dirty="0">
                <a:solidFill>
                  <a:srgbClr val="1C4585"/>
                </a:solidFill>
                <a:latin typeface="Arial"/>
                <a:cs typeface="Arial"/>
              </a:rPr>
              <a:t>LOGO </a:t>
            </a:r>
            <a:r>
              <a:rPr sz="5000" b="1" spc="-10" dirty="0">
                <a:solidFill>
                  <a:srgbClr val="1C4585"/>
                </a:solidFill>
                <a:latin typeface="Arial"/>
                <a:cs typeface="Arial"/>
              </a:rPr>
              <a:t>APPLICATION </a:t>
            </a:r>
            <a:r>
              <a:rPr sz="5000" b="1" dirty="0">
                <a:solidFill>
                  <a:srgbClr val="1C4585"/>
                </a:solidFill>
                <a:latin typeface="Arial"/>
                <a:cs typeface="Arial"/>
              </a:rPr>
              <a:t>FOR</a:t>
            </a:r>
            <a:r>
              <a:rPr sz="5000" b="1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5000" b="1" spc="-10" dirty="0">
                <a:solidFill>
                  <a:srgbClr val="1C4585"/>
                </a:solidFill>
                <a:latin typeface="Arial"/>
                <a:cs typeface="Arial"/>
              </a:rPr>
              <a:t>CA(SA)</a:t>
            </a:r>
            <a:endParaRPr sz="5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829816" y="5097016"/>
            <a:ext cx="687070" cy="372745"/>
            <a:chOff x="1829816" y="5097016"/>
            <a:chExt cx="687070" cy="372745"/>
          </a:xfrm>
        </p:grpSpPr>
        <p:sp>
          <p:nvSpPr>
            <p:cNvPr id="12" name="object 12"/>
            <p:cNvSpPr/>
            <p:nvPr/>
          </p:nvSpPr>
          <p:spPr>
            <a:xfrm>
              <a:off x="1829816" y="5097017"/>
              <a:ext cx="687070" cy="372745"/>
            </a:xfrm>
            <a:custGeom>
              <a:avLst/>
              <a:gdLst/>
              <a:ahLst/>
              <a:cxnLst/>
              <a:rect l="l" t="t" r="r" b="b"/>
              <a:pathLst>
                <a:path w="687069" h="372745">
                  <a:moveTo>
                    <a:pt x="296545" y="336804"/>
                  </a:moveTo>
                  <a:lnTo>
                    <a:pt x="187071" y="336804"/>
                  </a:lnTo>
                  <a:lnTo>
                    <a:pt x="139700" y="329184"/>
                  </a:lnTo>
                  <a:lnTo>
                    <a:pt x="99314" y="308102"/>
                  </a:lnTo>
                  <a:lnTo>
                    <a:pt x="67691" y="275590"/>
                  </a:lnTo>
                  <a:lnTo>
                    <a:pt x="47117" y="234061"/>
                  </a:lnTo>
                  <a:lnTo>
                    <a:pt x="39878" y="185674"/>
                  </a:lnTo>
                  <a:lnTo>
                    <a:pt x="47117" y="137922"/>
                  </a:lnTo>
                  <a:lnTo>
                    <a:pt x="67437" y="96647"/>
                  </a:lnTo>
                  <a:lnTo>
                    <a:pt x="98933" y="64262"/>
                  </a:lnTo>
                  <a:lnTo>
                    <a:pt x="139573" y="43053"/>
                  </a:lnTo>
                  <a:lnTo>
                    <a:pt x="187071" y="35433"/>
                  </a:lnTo>
                  <a:lnTo>
                    <a:pt x="295783" y="35433"/>
                  </a:lnTo>
                  <a:lnTo>
                    <a:pt x="247650" y="9906"/>
                  </a:lnTo>
                  <a:lnTo>
                    <a:pt x="187071" y="0"/>
                  </a:lnTo>
                  <a:lnTo>
                    <a:pt x="135763" y="6604"/>
                  </a:lnTo>
                  <a:lnTo>
                    <a:pt x="90678" y="25400"/>
                  </a:lnTo>
                  <a:lnTo>
                    <a:pt x="53086" y="54610"/>
                  </a:lnTo>
                  <a:lnTo>
                    <a:pt x="24511" y="92329"/>
                  </a:lnTo>
                  <a:lnTo>
                    <a:pt x="6350" y="136779"/>
                  </a:lnTo>
                  <a:lnTo>
                    <a:pt x="0" y="186055"/>
                  </a:lnTo>
                  <a:lnTo>
                    <a:pt x="6477" y="235966"/>
                  </a:lnTo>
                  <a:lnTo>
                    <a:pt x="25019" y="280543"/>
                  </a:lnTo>
                  <a:lnTo>
                    <a:pt x="53848" y="318135"/>
                  </a:lnTo>
                  <a:lnTo>
                    <a:pt x="91694" y="347091"/>
                  </a:lnTo>
                  <a:lnTo>
                    <a:pt x="136779" y="365633"/>
                  </a:lnTo>
                  <a:lnTo>
                    <a:pt x="187579" y="372237"/>
                  </a:lnTo>
                  <a:lnTo>
                    <a:pt x="243586" y="363982"/>
                  </a:lnTo>
                  <a:lnTo>
                    <a:pt x="291211" y="341503"/>
                  </a:lnTo>
                  <a:lnTo>
                    <a:pt x="296545" y="336804"/>
                  </a:lnTo>
                  <a:close/>
                </a:path>
                <a:path w="687069" h="372745">
                  <a:moveTo>
                    <a:pt x="686689" y="365887"/>
                  </a:moveTo>
                  <a:lnTo>
                    <a:pt x="631317" y="231775"/>
                  </a:lnTo>
                  <a:lnTo>
                    <a:pt x="445643" y="231775"/>
                  </a:lnTo>
                  <a:lnTo>
                    <a:pt x="517144" y="51435"/>
                  </a:lnTo>
                  <a:lnTo>
                    <a:pt x="556768" y="51435"/>
                  </a:lnTo>
                  <a:lnTo>
                    <a:pt x="537972" y="6350"/>
                  </a:lnTo>
                  <a:lnTo>
                    <a:pt x="499110" y="6350"/>
                  </a:lnTo>
                  <a:lnTo>
                    <a:pt x="348996" y="365887"/>
                  </a:lnTo>
                  <a:lnTo>
                    <a:pt x="392176" y="365887"/>
                  </a:lnTo>
                  <a:lnTo>
                    <a:pt x="433578" y="264922"/>
                  </a:lnTo>
                  <a:lnTo>
                    <a:pt x="601218" y="264922"/>
                  </a:lnTo>
                  <a:lnTo>
                    <a:pt x="643001" y="365887"/>
                  </a:lnTo>
                  <a:lnTo>
                    <a:pt x="686689" y="365887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6899" y="5366257"/>
              <a:ext cx="165722" cy="6756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346958" y="5148451"/>
              <a:ext cx="114300" cy="180340"/>
            </a:xfrm>
            <a:custGeom>
              <a:avLst/>
              <a:gdLst/>
              <a:ahLst/>
              <a:cxnLst/>
              <a:rect l="l" t="t" r="r" b="b"/>
              <a:pathLst>
                <a:path w="114300" h="180339">
                  <a:moveTo>
                    <a:pt x="39624" y="0"/>
                  </a:moveTo>
                  <a:lnTo>
                    <a:pt x="0" y="0"/>
                  </a:lnTo>
                  <a:lnTo>
                    <a:pt x="71882" y="180340"/>
                  </a:lnTo>
                  <a:lnTo>
                    <a:pt x="114173" y="180340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6899" y="5132450"/>
              <a:ext cx="165722" cy="69456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119022" y="5098796"/>
            <a:ext cx="655320" cy="374650"/>
            <a:chOff x="1119022" y="5098796"/>
            <a:chExt cx="655320" cy="37465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9022" y="5366384"/>
              <a:ext cx="197077" cy="10705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26337" y="5098808"/>
              <a:ext cx="647700" cy="364490"/>
            </a:xfrm>
            <a:custGeom>
              <a:avLst/>
              <a:gdLst/>
              <a:ahLst/>
              <a:cxnLst/>
              <a:rect l="l" t="t" r="r" b="b"/>
              <a:pathLst>
                <a:path w="647700" h="364489">
                  <a:moveTo>
                    <a:pt x="218198" y="268478"/>
                  </a:moveTo>
                  <a:lnTo>
                    <a:pt x="209181" y="226822"/>
                  </a:lnTo>
                  <a:lnTo>
                    <a:pt x="158254" y="181356"/>
                  </a:lnTo>
                  <a:lnTo>
                    <a:pt x="92862" y="156591"/>
                  </a:lnTo>
                  <a:lnTo>
                    <a:pt x="64376" y="142621"/>
                  </a:lnTo>
                  <a:lnTo>
                    <a:pt x="46253" y="123825"/>
                  </a:lnTo>
                  <a:lnTo>
                    <a:pt x="40106" y="96393"/>
                  </a:lnTo>
                  <a:lnTo>
                    <a:pt x="45339" y="70739"/>
                  </a:lnTo>
                  <a:lnTo>
                    <a:pt x="59550" y="51181"/>
                  </a:lnTo>
                  <a:lnTo>
                    <a:pt x="80543" y="38608"/>
                  </a:lnTo>
                  <a:lnTo>
                    <a:pt x="106133" y="34290"/>
                  </a:lnTo>
                  <a:lnTo>
                    <a:pt x="135750" y="40259"/>
                  </a:lnTo>
                  <a:lnTo>
                    <a:pt x="154444" y="54991"/>
                  </a:lnTo>
                  <a:lnTo>
                    <a:pt x="165112" y="74295"/>
                  </a:lnTo>
                  <a:lnTo>
                    <a:pt x="170192" y="93472"/>
                  </a:lnTo>
                  <a:lnTo>
                    <a:pt x="210324" y="93472"/>
                  </a:lnTo>
                  <a:lnTo>
                    <a:pt x="198132" y="49911"/>
                  </a:lnTo>
                  <a:lnTo>
                    <a:pt x="173621" y="21082"/>
                  </a:lnTo>
                  <a:lnTo>
                    <a:pt x="141808" y="4953"/>
                  </a:lnTo>
                  <a:lnTo>
                    <a:pt x="107594" y="0"/>
                  </a:lnTo>
                  <a:lnTo>
                    <a:pt x="67335" y="6604"/>
                  </a:lnTo>
                  <a:lnTo>
                    <a:pt x="32702" y="25908"/>
                  </a:lnTo>
                  <a:lnTo>
                    <a:pt x="8623" y="57150"/>
                  </a:lnTo>
                  <a:lnTo>
                    <a:pt x="0" y="99822"/>
                  </a:lnTo>
                  <a:lnTo>
                    <a:pt x="10312" y="142367"/>
                  </a:lnTo>
                  <a:lnTo>
                    <a:pt x="35217" y="170053"/>
                  </a:lnTo>
                  <a:lnTo>
                    <a:pt x="65620" y="186563"/>
                  </a:lnTo>
                  <a:lnTo>
                    <a:pt x="123558" y="206121"/>
                  </a:lnTo>
                  <a:lnTo>
                    <a:pt x="151015" y="219583"/>
                  </a:lnTo>
                  <a:lnTo>
                    <a:pt x="170573" y="240030"/>
                  </a:lnTo>
                  <a:lnTo>
                    <a:pt x="178066" y="271399"/>
                  </a:lnTo>
                  <a:lnTo>
                    <a:pt x="171970" y="299085"/>
                  </a:lnTo>
                  <a:lnTo>
                    <a:pt x="155968" y="320929"/>
                  </a:lnTo>
                  <a:lnTo>
                    <a:pt x="132842" y="335280"/>
                  </a:lnTo>
                  <a:lnTo>
                    <a:pt x="105651" y="340360"/>
                  </a:lnTo>
                  <a:lnTo>
                    <a:pt x="189750" y="340360"/>
                  </a:lnTo>
                  <a:lnTo>
                    <a:pt x="210070" y="310007"/>
                  </a:lnTo>
                  <a:lnTo>
                    <a:pt x="218198" y="268478"/>
                  </a:lnTo>
                  <a:close/>
                </a:path>
                <a:path w="647700" h="364489">
                  <a:moveTo>
                    <a:pt x="567829" y="364109"/>
                  </a:moveTo>
                  <a:lnTo>
                    <a:pt x="526046" y="263144"/>
                  </a:lnTo>
                  <a:lnTo>
                    <a:pt x="512445" y="229997"/>
                  </a:lnTo>
                  <a:lnTo>
                    <a:pt x="470166" y="127711"/>
                  </a:lnTo>
                  <a:lnTo>
                    <a:pt x="470166" y="229997"/>
                  </a:lnTo>
                  <a:lnTo>
                    <a:pt x="326783" y="229997"/>
                  </a:lnTo>
                  <a:lnTo>
                    <a:pt x="398284" y="49657"/>
                  </a:lnTo>
                  <a:lnTo>
                    <a:pt x="470166" y="229997"/>
                  </a:lnTo>
                  <a:lnTo>
                    <a:pt x="470166" y="127711"/>
                  </a:lnTo>
                  <a:lnTo>
                    <a:pt x="437908" y="49657"/>
                  </a:lnTo>
                  <a:lnTo>
                    <a:pt x="419112" y="4572"/>
                  </a:lnTo>
                  <a:lnTo>
                    <a:pt x="380250" y="4572"/>
                  </a:lnTo>
                  <a:lnTo>
                    <a:pt x="230136" y="364109"/>
                  </a:lnTo>
                  <a:lnTo>
                    <a:pt x="273316" y="364109"/>
                  </a:lnTo>
                  <a:lnTo>
                    <a:pt x="314718" y="263144"/>
                  </a:lnTo>
                  <a:lnTo>
                    <a:pt x="482358" y="263144"/>
                  </a:lnTo>
                  <a:lnTo>
                    <a:pt x="524141" y="364109"/>
                  </a:lnTo>
                  <a:lnTo>
                    <a:pt x="567829" y="364109"/>
                  </a:lnTo>
                  <a:close/>
                </a:path>
                <a:path w="647700" h="364489">
                  <a:moveTo>
                    <a:pt x="647573" y="4457"/>
                  </a:moveTo>
                  <a:lnTo>
                    <a:pt x="607720" y="4457"/>
                  </a:lnTo>
                  <a:lnTo>
                    <a:pt x="607720" y="364096"/>
                  </a:lnTo>
                  <a:lnTo>
                    <a:pt x="647573" y="364096"/>
                  </a:lnTo>
                  <a:lnTo>
                    <a:pt x="647573" y="4457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9915" y="6598424"/>
            <a:ext cx="68719" cy="6874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0382" y="6598424"/>
            <a:ext cx="67969" cy="6874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49652" y="6598424"/>
            <a:ext cx="69256" cy="6874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28796" y="6598424"/>
            <a:ext cx="70692" cy="68743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473886" y="5048376"/>
            <a:ext cx="462915" cy="461645"/>
            <a:chOff x="473886" y="5048376"/>
            <a:chExt cx="462915" cy="461645"/>
          </a:xfrm>
        </p:grpSpPr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1382" y="5149888"/>
              <a:ext cx="91859" cy="12530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73875" y="5048376"/>
              <a:ext cx="462915" cy="461645"/>
            </a:xfrm>
            <a:custGeom>
              <a:avLst/>
              <a:gdLst/>
              <a:ahLst/>
              <a:cxnLst/>
              <a:rect l="l" t="t" r="r" b="b"/>
              <a:pathLst>
                <a:path w="462915" h="461645">
                  <a:moveTo>
                    <a:pt x="462788" y="230886"/>
                  </a:moveTo>
                  <a:lnTo>
                    <a:pt x="458101" y="184277"/>
                  </a:lnTo>
                  <a:lnTo>
                    <a:pt x="444639" y="140970"/>
                  </a:lnTo>
                  <a:lnTo>
                    <a:pt x="423316" y="101854"/>
                  </a:lnTo>
                  <a:lnTo>
                    <a:pt x="410298" y="86106"/>
                  </a:lnTo>
                  <a:lnTo>
                    <a:pt x="410298" y="408305"/>
                  </a:lnTo>
                  <a:lnTo>
                    <a:pt x="369430" y="408305"/>
                  </a:lnTo>
                  <a:lnTo>
                    <a:pt x="369430" y="267716"/>
                  </a:lnTo>
                  <a:lnTo>
                    <a:pt x="277495" y="267716"/>
                  </a:lnTo>
                  <a:lnTo>
                    <a:pt x="277495" y="408305"/>
                  </a:lnTo>
                  <a:lnTo>
                    <a:pt x="236613" y="408305"/>
                  </a:lnTo>
                  <a:lnTo>
                    <a:pt x="236613" y="407543"/>
                  </a:lnTo>
                  <a:lnTo>
                    <a:pt x="236613" y="53213"/>
                  </a:lnTo>
                  <a:lnTo>
                    <a:pt x="377494" y="53213"/>
                  </a:lnTo>
                  <a:lnTo>
                    <a:pt x="321322" y="18161"/>
                  </a:lnTo>
                  <a:lnTo>
                    <a:pt x="277710" y="4699"/>
                  </a:lnTo>
                  <a:lnTo>
                    <a:pt x="230835" y="0"/>
                  </a:lnTo>
                  <a:lnTo>
                    <a:pt x="216166" y="1524"/>
                  </a:lnTo>
                  <a:lnTo>
                    <a:pt x="216166" y="53975"/>
                  </a:lnTo>
                  <a:lnTo>
                    <a:pt x="216166" y="94996"/>
                  </a:lnTo>
                  <a:lnTo>
                    <a:pt x="168833" y="109855"/>
                  </a:lnTo>
                  <a:lnTo>
                    <a:pt x="130708" y="139700"/>
                  </a:lnTo>
                  <a:lnTo>
                    <a:pt x="105257" y="181229"/>
                  </a:lnTo>
                  <a:lnTo>
                    <a:pt x="96012" y="230886"/>
                  </a:lnTo>
                  <a:lnTo>
                    <a:pt x="105257" y="280289"/>
                  </a:lnTo>
                  <a:lnTo>
                    <a:pt x="130708" y="321818"/>
                  </a:lnTo>
                  <a:lnTo>
                    <a:pt x="168833" y="351663"/>
                  </a:lnTo>
                  <a:lnTo>
                    <a:pt x="216166" y="366522"/>
                  </a:lnTo>
                  <a:lnTo>
                    <a:pt x="216166" y="407543"/>
                  </a:lnTo>
                  <a:lnTo>
                    <a:pt x="172885" y="398018"/>
                  </a:lnTo>
                  <a:lnTo>
                    <a:pt x="134277" y="378587"/>
                  </a:lnTo>
                  <a:lnTo>
                    <a:pt x="101777" y="350774"/>
                  </a:lnTo>
                  <a:lnTo>
                    <a:pt x="76809" y="315849"/>
                  </a:lnTo>
                  <a:lnTo>
                    <a:pt x="60782" y="275463"/>
                  </a:lnTo>
                  <a:lnTo>
                    <a:pt x="55130" y="230886"/>
                  </a:lnTo>
                  <a:lnTo>
                    <a:pt x="60782" y="186182"/>
                  </a:lnTo>
                  <a:lnTo>
                    <a:pt x="76809" y="145669"/>
                  </a:lnTo>
                  <a:lnTo>
                    <a:pt x="101777" y="110744"/>
                  </a:lnTo>
                  <a:lnTo>
                    <a:pt x="134277" y="82931"/>
                  </a:lnTo>
                  <a:lnTo>
                    <a:pt x="172885" y="63500"/>
                  </a:lnTo>
                  <a:lnTo>
                    <a:pt x="216166" y="53975"/>
                  </a:lnTo>
                  <a:lnTo>
                    <a:pt x="216166" y="1524"/>
                  </a:lnTo>
                  <a:lnTo>
                    <a:pt x="140982" y="18161"/>
                  </a:lnTo>
                  <a:lnTo>
                    <a:pt x="101777" y="39497"/>
                  </a:lnTo>
                  <a:lnTo>
                    <a:pt x="67614" y="67691"/>
                  </a:lnTo>
                  <a:lnTo>
                    <a:pt x="39420" y="101854"/>
                  </a:lnTo>
                  <a:lnTo>
                    <a:pt x="18148" y="140970"/>
                  </a:lnTo>
                  <a:lnTo>
                    <a:pt x="4699" y="184277"/>
                  </a:lnTo>
                  <a:lnTo>
                    <a:pt x="0" y="230886"/>
                  </a:lnTo>
                  <a:lnTo>
                    <a:pt x="4699" y="277368"/>
                  </a:lnTo>
                  <a:lnTo>
                    <a:pt x="18173" y="320675"/>
                  </a:lnTo>
                  <a:lnTo>
                    <a:pt x="39509" y="359918"/>
                  </a:lnTo>
                  <a:lnTo>
                    <a:pt x="67792" y="394081"/>
                  </a:lnTo>
                  <a:lnTo>
                    <a:pt x="102095" y="422275"/>
                  </a:lnTo>
                  <a:lnTo>
                    <a:pt x="141503" y="443484"/>
                  </a:lnTo>
                  <a:lnTo>
                    <a:pt x="185102" y="456946"/>
                  </a:lnTo>
                  <a:lnTo>
                    <a:pt x="231952" y="461645"/>
                  </a:lnTo>
                  <a:lnTo>
                    <a:pt x="462788" y="461645"/>
                  </a:lnTo>
                  <a:lnTo>
                    <a:pt x="462788" y="408305"/>
                  </a:lnTo>
                  <a:lnTo>
                    <a:pt x="462788" y="23088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0500" y="5101588"/>
              <a:ext cx="173685" cy="177673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89915" y="6852297"/>
            <a:ext cx="68719" cy="67866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70382" y="6852297"/>
            <a:ext cx="67969" cy="67866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026083" y="5101348"/>
            <a:ext cx="8890" cy="379095"/>
          </a:xfrm>
          <a:custGeom>
            <a:avLst/>
            <a:gdLst/>
            <a:ahLst/>
            <a:cxnLst/>
            <a:rect l="l" t="t" r="r" b="b"/>
            <a:pathLst>
              <a:path w="8890" h="379095">
                <a:moveTo>
                  <a:pt x="8267" y="0"/>
                </a:moveTo>
                <a:lnTo>
                  <a:pt x="0" y="0"/>
                </a:lnTo>
                <a:lnTo>
                  <a:pt x="0" y="378574"/>
                </a:lnTo>
                <a:lnTo>
                  <a:pt x="8267" y="378574"/>
                </a:lnTo>
                <a:lnTo>
                  <a:pt x="8267" y="0"/>
                </a:lnTo>
                <a:close/>
              </a:path>
            </a:pathLst>
          </a:custGeom>
          <a:solidFill>
            <a:srgbClr val="004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49652" y="6852297"/>
            <a:ext cx="69256" cy="6786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28796" y="6852297"/>
            <a:ext cx="70692" cy="67866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247749" y="5597651"/>
            <a:ext cx="622935" cy="76835"/>
            <a:chOff x="1247749" y="5597651"/>
            <a:chExt cx="622935" cy="76835"/>
          </a:xfrm>
        </p:grpSpPr>
        <p:sp>
          <p:nvSpPr>
            <p:cNvPr id="33" name="object 33"/>
            <p:cNvSpPr/>
            <p:nvPr/>
          </p:nvSpPr>
          <p:spPr>
            <a:xfrm>
              <a:off x="1247749" y="5599048"/>
              <a:ext cx="62230" cy="74295"/>
            </a:xfrm>
            <a:custGeom>
              <a:avLst/>
              <a:gdLst/>
              <a:ahLst/>
              <a:cxnLst/>
              <a:rect l="l" t="t" r="r" b="b"/>
              <a:pathLst>
                <a:path w="62230" h="74295">
                  <a:moveTo>
                    <a:pt x="24028" y="0"/>
                  </a:moveTo>
                  <a:lnTo>
                    <a:pt x="0" y="0"/>
                  </a:lnTo>
                  <a:lnTo>
                    <a:pt x="0" y="74041"/>
                  </a:lnTo>
                  <a:lnTo>
                    <a:pt x="23647" y="74041"/>
                  </a:lnTo>
                  <a:lnTo>
                    <a:pt x="31267" y="73533"/>
                  </a:lnTo>
                  <a:lnTo>
                    <a:pt x="38760" y="71882"/>
                  </a:lnTo>
                  <a:lnTo>
                    <a:pt x="45872" y="68580"/>
                  </a:lnTo>
                  <a:lnTo>
                    <a:pt x="51460" y="64135"/>
                  </a:lnTo>
                  <a:lnTo>
                    <a:pt x="10794" y="64135"/>
                  </a:lnTo>
                  <a:lnTo>
                    <a:pt x="10794" y="9906"/>
                  </a:lnTo>
                  <a:lnTo>
                    <a:pt x="50279" y="9906"/>
                  </a:lnTo>
                  <a:lnTo>
                    <a:pt x="24028" y="0"/>
                  </a:lnTo>
                  <a:close/>
                </a:path>
                <a:path w="62230" h="74295">
                  <a:moveTo>
                    <a:pt x="50952" y="10160"/>
                  </a:moveTo>
                  <a:lnTo>
                    <a:pt x="50952" y="37211"/>
                  </a:lnTo>
                  <a:lnTo>
                    <a:pt x="48539" y="50038"/>
                  </a:lnTo>
                  <a:lnTo>
                    <a:pt x="42062" y="58420"/>
                  </a:lnTo>
                  <a:lnTo>
                    <a:pt x="33426" y="62865"/>
                  </a:lnTo>
                  <a:lnTo>
                    <a:pt x="23647" y="64135"/>
                  </a:lnTo>
                  <a:lnTo>
                    <a:pt x="51460" y="64135"/>
                  </a:lnTo>
                  <a:lnTo>
                    <a:pt x="61747" y="37211"/>
                  </a:lnTo>
                  <a:lnTo>
                    <a:pt x="61747" y="30099"/>
                  </a:lnTo>
                  <a:lnTo>
                    <a:pt x="59461" y="21082"/>
                  </a:lnTo>
                  <a:lnTo>
                    <a:pt x="54254" y="13589"/>
                  </a:lnTo>
                  <a:lnTo>
                    <a:pt x="50952" y="10160"/>
                  </a:lnTo>
                  <a:close/>
                </a:path>
                <a:path w="62230" h="74295">
                  <a:moveTo>
                    <a:pt x="50279" y="9906"/>
                  </a:moveTo>
                  <a:lnTo>
                    <a:pt x="23901" y="9906"/>
                  </a:lnTo>
                  <a:lnTo>
                    <a:pt x="36601" y="12573"/>
                  </a:lnTo>
                  <a:lnTo>
                    <a:pt x="44983" y="19431"/>
                  </a:lnTo>
                  <a:lnTo>
                    <a:pt x="49555" y="28321"/>
                  </a:lnTo>
                  <a:lnTo>
                    <a:pt x="50952" y="37211"/>
                  </a:lnTo>
                  <a:lnTo>
                    <a:pt x="50952" y="10160"/>
                  </a:lnTo>
                  <a:lnTo>
                    <a:pt x="50279" y="990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29944" y="5599048"/>
              <a:ext cx="185026" cy="7404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35176" y="5599048"/>
              <a:ext cx="107314" cy="7403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663571" y="5599048"/>
              <a:ext cx="59055" cy="74295"/>
            </a:xfrm>
            <a:custGeom>
              <a:avLst/>
              <a:gdLst/>
              <a:ahLst/>
              <a:cxnLst/>
              <a:rect l="l" t="t" r="r" b="b"/>
              <a:pathLst>
                <a:path w="59055" h="74295">
                  <a:moveTo>
                    <a:pt x="58800" y="0"/>
                  </a:moveTo>
                  <a:lnTo>
                    <a:pt x="48005" y="0"/>
                  </a:lnTo>
                  <a:lnTo>
                    <a:pt x="48005" y="56387"/>
                  </a:lnTo>
                  <a:lnTo>
                    <a:pt x="47751" y="56387"/>
                  </a:lnTo>
                  <a:lnTo>
                    <a:pt x="22478" y="16890"/>
                  </a:lnTo>
                  <a:lnTo>
                    <a:pt x="11810" y="0"/>
                  </a:lnTo>
                  <a:lnTo>
                    <a:pt x="0" y="0"/>
                  </a:lnTo>
                  <a:lnTo>
                    <a:pt x="0" y="74040"/>
                  </a:lnTo>
                  <a:lnTo>
                    <a:pt x="10794" y="74040"/>
                  </a:lnTo>
                  <a:lnTo>
                    <a:pt x="10794" y="16890"/>
                  </a:lnTo>
                  <a:lnTo>
                    <a:pt x="47624" y="74040"/>
                  </a:lnTo>
                  <a:lnTo>
                    <a:pt x="58800" y="74040"/>
                  </a:lnTo>
                  <a:lnTo>
                    <a:pt x="58800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41677" y="5597651"/>
              <a:ext cx="128765" cy="76834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1927225" y="5597651"/>
            <a:ext cx="493395" cy="76835"/>
            <a:chOff x="1927225" y="5597651"/>
            <a:chExt cx="493395" cy="76835"/>
          </a:xfrm>
        </p:grpSpPr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27225" y="5599048"/>
              <a:ext cx="286511" cy="7403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33929" y="5597651"/>
              <a:ext cx="108201" cy="7683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372614" y="5602350"/>
              <a:ext cx="48260" cy="26670"/>
            </a:xfrm>
            <a:custGeom>
              <a:avLst/>
              <a:gdLst/>
              <a:ahLst/>
              <a:cxnLst/>
              <a:rect l="l" t="t" r="r" b="b"/>
              <a:pathLst>
                <a:path w="48260" h="26670">
                  <a:moveTo>
                    <a:pt x="15748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6350" y="2540"/>
                  </a:lnTo>
                  <a:lnTo>
                    <a:pt x="6350" y="26162"/>
                  </a:lnTo>
                  <a:lnTo>
                    <a:pt x="9271" y="26162"/>
                  </a:lnTo>
                  <a:lnTo>
                    <a:pt x="9271" y="2540"/>
                  </a:lnTo>
                  <a:lnTo>
                    <a:pt x="15748" y="2540"/>
                  </a:lnTo>
                  <a:lnTo>
                    <a:pt x="15748" y="0"/>
                  </a:lnTo>
                  <a:close/>
                </a:path>
                <a:path w="48260" h="26670">
                  <a:moveTo>
                    <a:pt x="47752" y="0"/>
                  </a:moveTo>
                  <a:lnTo>
                    <a:pt x="43688" y="0"/>
                  </a:lnTo>
                  <a:lnTo>
                    <a:pt x="34036" y="21971"/>
                  </a:lnTo>
                  <a:lnTo>
                    <a:pt x="24384" y="0"/>
                  </a:lnTo>
                  <a:lnTo>
                    <a:pt x="20320" y="0"/>
                  </a:lnTo>
                  <a:lnTo>
                    <a:pt x="20320" y="26162"/>
                  </a:lnTo>
                  <a:lnTo>
                    <a:pt x="22987" y="26162"/>
                  </a:lnTo>
                  <a:lnTo>
                    <a:pt x="22987" y="2794"/>
                  </a:lnTo>
                  <a:lnTo>
                    <a:pt x="33147" y="26162"/>
                  </a:lnTo>
                  <a:lnTo>
                    <a:pt x="34925" y="26162"/>
                  </a:lnTo>
                  <a:lnTo>
                    <a:pt x="45085" y="2794"/>
                  </a:lnTo>
                  <a:lnTo>
                    <a:pt x="44958" y="26162"/>
                  </a:lnTo>
                  <a:lnTo>
                    <a:pt x="47752" y="26162"/>
                  </a:lnTo>
                  <a:lnTo>
                    <a:pt x="47752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2699511" y="5048401"/>
            <a:ext cx="12700" cy="626110"/>
          </a:xfrm>
          <a:custGeom>
            <a:avLst/>
            <a:gdLst/>
            <a:ahLst/>
            <a:cxnLst/>
            <a:rect l="l" t="t" r="r" b="b"/>
            <a:pathLst>
              <a:path w="12700" h="626110">
                <a:moveTo>
                  <a:pt x="12509" y="0"/>
                </a:moveTo>
                <a:lnTo>
                  <a:pt x="0" y="0"/>
                </a:lnTo>
                <a:lnTo>
                  <a:pt x="0" y="626084"/>
                </a:lnTo>
                <a:lnTo>
                  <a:pt x="12509" y="626084"/>
                </a:lnTo>
                <a:lnTo>
                  <a:pt x="12509" y="0"/>
                </a:lnTo>
                <a:close/>
              </a:path>
            </a:pathLst>
          </a:custGeom>
          <a:solidFill>
            <a:srgbClr val="004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42536" y="5311355"/>
            <a:ext cx="5715" cy="358140"/>
          </a:xfrm>
          <a:custGeom>
            <a:avLst/>
            <a:gdLst/>
            <a:ahLst/>
            <a:cxnLst/>
            <a:rect l="l" t="t" r="r" b="b"/>
            <a:pathLst>
              <a:path w="5714" h="358139">
                <a:moveTo>
                  <a:pt x="5092" y="0"/>
                </a:moveTo>
                <a:lnTo>
                  <a:pt x="0" y="0"/>
                </a:lnTo>
                <a:lnTo>
                  <a:pt x="0" y="357670"/>
                </a:lnTo>
                <a:lnTo>
                  <a:pt x="5092" y="357670"/>
                </a:lnTo>
                <a:lnTo>
                  <a:pt x="5092" y="0"/>
                </a:lnTo>
                <a:close/>
              </a:path>
            </a:pathLst>
          </a:custGeom>
          <a:solidFill>
            <a:srgbClr val="D3C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2901433" y="5045125"/>
            <a:ext cx="1041400" cy="626110"/>
            <a:chOff x="2901433" y="5045125"/>
            <a:chExt cx="1041400" cy="626110"/>
          </a:xfrm>
        </p:grpSpPr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45155" y="5310961"/>
              <a:ext cx="797509" cy="23614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902966" y="5292356"/>
              <a:ext cx="177456" cy="25333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02966" y="5045125"/>
              <a:ext cx="240017" cy="34767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35706" y="5559157"/>
              <a:ext cx="650240" cy="111760"/>
            </a:xfrm>
            <a:custGeom>
              <a:avLst/>
              <a:gdLst/>
              <a:ahLst/>
              <a:cxnLst/>
              <a:rect l="l" t="t" r="r" b="b"/>
              <a:pathLst>
                <a:path w="650239" h="111760">
                  <a:moveTo>
                    <a:pt x="127635" y="266"/>
                  </a:moveTo>
                  <a:lnTo>
                    <a:pt x="115062" y="266"/>
                  </a:lnTo>
                  <a:lnTo>
                    <a:pt x="93472" y="89293"/>
                  </a:lnTo>
                  <a:lnTo>
                    <a:pt x="69088" y="266"/>
                  </a:lnTo>
                  <a:lnTo>
                    <a:pt x="58547" y="266"/>
                  </a:lnTo>
                  <a:lnTo>
                    <a:pt x="34163" y="89293"/>
                  </a:lnTo>
                  <a:lnTo>
                    <a:pt x="12573" y="266"/>
                  </a:lnTo>
                  <a:lnTo>
                    <a:pt x="0" y="266"/>
                  </a:lnTo>
                  <a:lnTo>
                    <a:pt x="28321" y="110756"/>
                  </a:lnTo>
                  <a:lnTo>
                    <a:pt x="39370" y="110756"/>
                  </a:lnTo>
                  <a:lnTo>
                    <a:pt x="63881" y="22237"/>
                  </a:lnTo>
                  <a:lnTo>
                    <a:pt x="88392" y="110756"/>
                  </a:lnTo>
                  <a:lnTo>
                    <a:pt x="99441" y="110756"/>
                  </a:lnTo>
                  <a:lnTo>
                    <a:pt x="127635" y="266"/>
                  </a:lnTo>
                  <a:close/>
                </a:path>
                <a:path w="650239" h="111760">
                  <a:moveTo>
                    <a:pt x="194691" y="72529"/>
                  </a:moveTo>
                  <a:lnTo>
                    <a:pt x="183515" y="40271"/>
                  </a:lnTo>
                  <a:lnTo>
                    <a:pt x="183515" y="64020"/>
                  </a:lnTo>
                  <a:lnTo>
                    <a:pt x="183515" y="81165"/>
                  </a:lnTo>
                  <a:lnTo>
                    <a:pt x="183007" y="89166"/>
                  </a:lnTo>
                  <a:lnTo>
                    <a:pt x="183007" y="90563"/>
                  </a:lnTo>
                  <a:lnTo>
                    <a:pt x="173863" y="99707"/>
                  </a:lnTo>
                  <a:lnTo>
                    <a:pt x="168910" y="101739"/>
                  </a:lnTo>
                  <a:lnTo>
                    <a:pt x="157988" y="101739"/>
                  </a:lnTo>
                  <a:lnTo>
                    <a:pt x="153162" y="99707"/>
                  </a:lnTo>
                  <a:lnTo>
                    <a:pt x="144018" y="90563"/>
                  </a:lnTo>
                  <a:lnTo>
                    <a:pt x="143383" y="81165"/>
                  </a:lnTo>
                  <a:lnTo>
                    <a:pt x="143383" y="64020"/>
                  </a:lnTo>
                  <a:lnTo>
                    <a:pt x="144018" y="55892"/>
                  </a:lnTo>
                  <a:lnTo>
                    <a:pt x="144018" y="54495"/>
                  </a:lnTo>
                  <a:lnTo>
                    <a:pt x="153162" y="45351"/>
                  </a:lnTo>
                  <a:lnTo>
                    <a:pt x="157988" y="43319"/>
                  </a:lnTo>
                  <a:lnTo>
                    <a:pt x="168910" y="43319"/>
                  </a:lnTo>
                  <a:lnTo>
                    <a:pt x="173863" y="45351"/>
                  </a:lnTo>
                  <a:lnTo>
                    <a:pt x="183007" y="54495"/>
                  </a:lnTo>
                  <a:lnTo>
                    <a:pt x="183515" y="64020"/>
                  </a:lnTo>
                  <a:lnTo>
                    <a:pt x="183515" y="40271"/>
                  </a:lnTo>
                  <a:lnTo>
                    <a:pt x="180086" y="36842"/>
                  </a:lnTo>
                  <a:lnTo>
                    <a:pt x="172720" y="33413"/>
                  </a:lnTo>
                  <a:lnTo>
                    <a:pt x="154178" y="33413"/>
                  </a:lnTo>
                  <a:lnTo>
                    <a:pt x="132207" y="72529"/>
                  </a:lnTo>
                  <a:lnTo>
                    <a:pt x="132588" y="81165"/>
                  </a:lnTo>
                  <a:lnTo>
                    <a:pt x="152908" y="109613"/>
                  </a:lnTo>
                  <a:lnTo>
                    <a:pt x="151892" y="109613"/>
                  </a:lnTo>
                  <a:lnTo>
                    <a:pt x="155321" y="110883"/>
                  </a:lnTo>
                  <a:lnTo>
                    <a:pt x="159131" y="111645"/>
                  </a:lnTo>
                  <a:lnTo>
                    <a:pt x="167767" y="111645"/>
                  </a:lnTo>
                  <a:lnTo>
                    <a:pt x="171577" y="110883"/>
                  </a:lnTo>
                  <a:lnTo>
                    <a:pt x="175006" y="109613"/>
                  </a:lnTo>
                  <a:lnTo>
                    <a:pt x="173990" y="109613"/>
                  </a:lnTo>
                  <a:lnTo>
                    <a:pt x="178308" y="108216"/>
                  </a:lnTo>
                  <a:lnTo>
                    <a:pt x="182245" y="106057"/>
                  </a:lnTo>
                  <a:lnTo>
                    <a:pt x="185293" y="103009"/>
                  </a:lnTo>
                  <a:lnTo>
                    <a:pt x="186182" y="101739"/>
                  </a:lnTo>
                  <a:lnTo>
                    <a:pt x="190119" y="96532"/>
                  </a:lnTo>
                  <a:lnTo>
                    <a:pt x="192913" y="89166"/>
                  </a:lnTo>
                  <a:lnTo>
                    <a:pt x="194310" y="81165"/>
                  </a:lnTo>
                  <a:lnTo>
                    <a:pt x="194691" y="72529"/>
                  </a:lnTo>
                  <a:close/>
                </a:path>
                <a:path w="650239" h="111760">
                  <a:moveTo>
                    <a:pt x="255778" y="40525"/>
                  </a:moveTo>
                  <a:lnTo>
                    <a:pt x="250317" y="35191"/>
                  </a:lnTo>
                  <a:lnTo>
                    <a:pt x="244729" y="33413"/>
                  </a:lnTo>
                  <a:lnTo>
                    <a:pt x="228600" y="33413"/>
                  </a:lnTo>
                  <a:lnTo>
                    <a:pt x="220218" y="37350"/>
                  </a:lnTo>
                  <a:lnTo>
                    <a:pt x="216027" y="43700"/>
                  </a:lnTo>
                  <a:lnTo>
                    <a:pt x="216027" y="34429"/>
                  </a:lnTo>
                  <a:lnTo>
                    <a:pt x="204851" y="34429"/>
                  </a:lnTo>
                  <a:lnTo>
                    <a:pt x="204851" y="110756"/>
                  </a:lnTo>
                  <a:lnTo>
                    <a:pt x="216154" y="110756"/>
                  </a:lnTo>
                  <a:lnTo>
                    <a:pt x="216027" y="63893"/>
                  </a:lnTo>
                  <a:lnTo>
                    <a:pt x="217424" y="55765"/>
                  </a:lnTo>
                  <a:lnTo>
                    <a:pt x="221107" y="49288"/>
                  </a:lnTo>
                  <a:lnTo>
                    <a:pt x="226822" y="44970"/>
                  </a:lnTo>
                  <a:lnTo>
                    <a:pt x="234442" y="43319"/>
                  </a:lnTo>
                  <a:lnTo>
                    <a:pt x="240284" y="43319"/>
                  </a:lnTo>
                  <a:lnTo>
                    <a:pt x="243459" y="44716"/>
                  </a:lnTo>
                  <a:lnTo>
                    <a:pt x="247650" y="48907"/>
                  </a:lnTo>
                  <a:lnTo>
                    <a:pt x="255778" y="40525"/>
                  </a:lnTo>
                  <a:close/>
                </a:path>
                <a:path w="650239" h="111760">
                  <a:moveTo>
                    <a:pt x="293497" y="101104"/>
                  </a:moveTo>
                  <a:lnTo>
                    <a:pt x="279654" y="101104"/>
                  </a:lnTo>
                  <a:lnTo>
                    <a:pt x="277241" y="97421"/>
                  </a:lnTo>
                  <a:lnTo>
                    <a:pt x="277241" y="266"/>
                  </a:lnTo>
                  <a:lnTo>
                    <a:pt x="266065" y="266"/>
                  </a:lnTo>
                  <a:lnTo>
                    <a:pt x="266065" y="99961"/>
                  </a:lnTo>
                  <a:lnTo>
                    <a:pt x="270510" y="107327"/>
                  </a:lnTo>
                  <a:lnTo>
                    <a:pt x="279400" y="109613"/>
                  </a:lnTo>
                  <a:lnTo>
                    <a:pt x="278130" y="109613"/>
                  </a:lnTo>
                  <a:lnTo>
                    <a:pt x="280162" y="110375"/>
                  </a:lnTo>
                  <a:lnTo>
                    <a:pt x="282575" y="110756"/>
                  </a:lnTo>
                  <a:lnTo>
                    <a:pt x="293497" y="110756"/>
                  </a:lnTo>
                  <a:lnTo>
                    <a:pt x="293497" y="101104"/>
                  </a:lnTo>
                  <a:close/>
                </a:path>
                <a:path w="650239" h="111760">
                  <a:moveTo>
                    <a:pt x="359918" y="266"/>
                  </a:moveTo>
                  <a:lnTo>
                    <a:pt x="348742" y="266"/>
                  </a:lnTo>
                  <a:lnTo>
                    <a:pt x="348742" y="43192"/>
                  </a:lnTo>
                  <a:lnTo>
                    <a:pt x="348742" y="72529"/>
                  </a:lnTo>
                  <a:lnTo>
                    <a:pt x="329692" y="101739"/>
                  </a:lnTo>
                  <a:lnTo>
                    <a:pt x="319659" y="99326"/>
                  </a:lnTo>
                  <a:lnTo>
                    <a:pt x="313817" y="92722"/>
                  </a:lnTo>
                  <a:lnTo>
                    <a:pt x="311023" y="83451"/>
                  </a:lnTo>
                  <a:lnTo>
                    <a:pt x="310388" y="72529"/>
                  </a:lnTo>
                  <a:lnTo>
                    <a:pt x="310896" y="63512"/>
                  </a:lnTo>
                  <a:lnTo>
                    <a:pt x="311023" y="61734"/>
                  </a:lnTo>
                  <a:lnTo>
                    <a:pt x="313817" y="52336"/>
                  </a:lnTo>
                  <a:lnTo>
                    <a:pt x="319659" y="45859"/>
                  </a:lnTo>
                  <a:lnTo>
                    <a:pt x="329692" y="43319"/>
                  </a:lnTo>
                  <a:lnTo>
                    <a:pt x="339598" y="45859"/>
                  </a:lnTo>
                  <a:lnTo>
                    <a:pt x="345440" y="52336"/>
                  </a:lnTo>
                  <a:lnTo>
                    <a:pt x="348107" y="61734"/>
                  </a:lnTo>
                  <a:lnTo>
                    <a:pt x="348742" y="72529"/>
                  </a:lnTo>
                  <a:lnTo>
                    <a:pt x="348742" y="43192"/>
                  </a:lnTo>
                  <a:lnTo>
                    <a:pt x="342519" y="35318"/>
                  </a:lnTo>
                  <a:lnTo>
                    <a:pt x="335534" y="33413"/>
                  </a:lnTo>
                  <a:lnTo>
                    <a:pt x="319405" y="33413"/>
                  </a:lnTo>
                  <a:lnTo>
                    <a:pt x="299212" y="72529"/>
                  </a:lnTo>
                  <a:lnTo>
                    <a:pt x="299593" y="81546"/>
                  </a:lnTo>
                  <a:lnTo>
                    <a:pt x="323342" y="111645"/>
                  </a:lnTo>
                  <a:lnTo>
                    <a:pt x="331343" y="111645"/>
                  </a:lnTo>
                  <a:lnTo>
                    <a:pt x="348640" y="101739"/>
                  </a:lnTo>
                  <a:lnTo>
                    <a:pt x="348869" y="101739"/>
                  </a:lnTo>
                  <a:lnTo>
                    <a:pt x="348869" y="110756"/>
                  </a:lnTo>
                  <a:lnTo>
                    <a:pt x="359918" y="110756"/>
                  </a:lnTo>
                  <a:lnTo>
                    <a:pt x="359918" y="266"/>
                  </a:lnTo>
                  <a:close/>
                </a:path>
                <a:path w="650239" h="111760">
                  <a:moveTo>
                    <a:pt x="482346" y="34429"/>
                  </a:moveTo>
                  <a:lnTo>
                    <a:pt x="470281" y="34429"/>
                  </a:lnTo>
                  <a:lnTo>
                    <a:pt x="452882" y="95643"/>
                  </a:lnTo>
                  <a:lnTo>
                    <a:pt x="432689" y="34429"/>
                  </a:lnTo>
                  <a:lnTo>
                    <a:pt x="423037" y="34429"/>
                  </a:lnTo>
                  <a:lnTo>
                    <a:pt x="403098" y="95643"/>
                  </a:lnTo>
                  <a:lnTo>
                    <a:pt x="385572" y="34429"/>
                  </a:lnTo>
                  <a:lnTo>
                    <a:pt x="373380" y="34429"/>
                  </a:lnTo>
                  <a:lnTo>
                    <a:pt x="397637" y="110756"/>
                  </a:lnTo>
                  <a:lnTo>
                    <a:pt x="408051" y="110756"/>
                  </a:lnTo>
                  <a:lnTo>
                    <a:pt x="427863" y="51447"/>
                  </a:lnTo>
                  <a:lnTo>
                    <a:pt x="447929" y="110756"/>
                  </a:lnTo>
                  <a:lnTo>
                    <a:pt x="458343" y="110756"/>
                  </a:lnTo>
                  <a:lnTo>
                    <a:pt x="482346" y="34429"/>
                  </a:lnTo>
                  <a:close/>
                </a:path>
                <a:path w="650239" h="111760">
                  <a:moveTo>
                    <a:pt x="505587" y="34302"/>
                  </a:moveTo>
                  <a:lnTo>
                    <a:pt x="494411" y="34302"/>
                  </a:lnTo>
                  <a:lnTo>
                    <a:pt x="494411" y="110756"/>
                  </a:lnTo>
                  <a:lnTo>
                    <a:pt x="505587" y="110756"/>
                  </a:lnTo>
                  <a:lnTo>
                    <a:pt x="505587" y="34302"/>
                  </a:lnTo>
                  <a:close/>
                </a:path>
                <a:path w="650239" h="111760">
                  <a:moveTo>
                    <a:pt x="506336" y="0"/>
                  </a:moveTo>
                  <a:lnTo>
                    <a:pt x="493776" y="0"/>
                  </a:lnTo>
                  <a:lnTo>
                    <a:pt x="493776" y="12585"/>
                  </a:lnTo>
                  <a:lnTo>
                    <a:pt x="506336" y="12585"/>
                  </a:lnTo>
                  <a:lnTo>
                    <a:pt x="506336" y="0"/>
                  </a:lnTo>
                  <a:close/>
                </a:path>
                <a:path w="650239" h="111760">
                  <a:moveTo>
                    <a:pt x="577850" y="266"/>
                  </a:moveTo>
                  <a:lnTo>
                    <a:pt x="566674" y="266"/>
                  </a:lnTo>
                  <a:lnTo>
                    <a:pt x="566674" y="43192"/>
                  </a:lnTo>
                  <a:lnTo>
                    <a:pt x="566674" y="72529"/>
                  </a:lnTo>
                  <a:lnTo>
                    <a:pt x="565912" y="83451"/>
                  </a:lnTo>
                  <a:lnTo>
                    <a:pt x="563245" y="92722"/>
                  </a:lnTo>
                  <a:lnTo>
                    <a:pt x="557530" y="99326"/>
                  </a:lnTo>
                  <a:lnTo>
                    <a:pt x="547497" y="101739"/>
                  </a:lnTo>
                  <a:lnTo>
                    <a:pt x="537464" y="99326"/>
                  </a:lnTo>
                  <a:lnTo>
                    <a:pt x="531622" y="92722"/>
                  </a:lnTo>
                  <a:lnTo>
                    <a:pt x="528955" y="83451"/>
                  </a:lnTo>
                  <a:lnTo>
                    <a:pt x="528320" y="72529"/>
                  </a:lnTo>
                  <a:lnTo>
                    <a:pt x="528828" y="63512"/>
                  </a:lnTo>
                  <a:lnTo>
                    <a:pt x="528955" y="61734"/>
                  </a:lnTo>
                  <a:lnTo>
                    <a:pt x="531622" y="52336"/>
                  </a:lnTo>
                  <a:lnTo>
                    <a:pt x="537464" y="45859"/>
                  </a:lnTo>
                  <a:lnTo>
                    <a:pt x="547497" y="43319"/>
                  </a:lnTo>
                  <a:lnTo>
                    <a:pt x="557530" y="45859"/>
                  </a:lnTo>
                  <a:lnTo>
                    <a:pt x="563245" y="52336"/>
                  </a:lnTo>
                  <a:lnTo>
                    <a:pt x="565912" y="61734"/>
                  </a:lnTo>
                  <a:lnTo>
                    <a:pt x="566674" y="72529"/>
                  </a:lnTo>
                  <a:lnTo>
                    <a:pt x="566674" y="43192"/>
                  </a:lnTo>
                  <a:lnTo>
                    <a:pt x="560451" y="35318"/>
                  </a:lnTo>
                  <a:lnTo>
                    <a:pt x="553466" y="33413"/>
                  </a:lnTo>
                  <a:lnTo>
                    <a:pt x="537210" y="33413"/>
                  </a:lnTo>
                  <a:lnTo>
                    <a:pt x="517144" y="72529"/>
                  </a:lnTo>
                  <a:lnTo>
                    <a:pt x="517398" y="81546"/>
                  </a:lnTo>
                  <a:lnTo>
                    <a:pt x="541274" y="111645"/>
                  </a:lnTo>
                  <a:lnTo>
                    <a:pt x="549148" y="111645"/>
                  </a:lnTo>
                  <a:lnTo>
                    <a:pt x="553085" y="111137"/>
                  </a:lnTo>
                  <a:lnTo>
                    <a:pt x="560324" y="108216"/>
                  </a:lnTo>
                  <a:lnTo>
                    <a:pt x="563626" y="105676"/>
                  </a:lnTo>
                  <a:lnTo>
                    <a:pt x="566674" y="101739"/>
                  </a:lnTo>
                  <a:lnTo>
                    <a:pt x="566801" y="101739"/>
                  </a:lnTo>
                  <a:lnTo>
                    <a:pt x="566801" y="110756"/>
                  </a:lnTo>
                  <a:lnTo>
                    <a:pt x="577850" y="110756"/>
                  </a:lnTo>
                  <a:lnTo>
                    <a:pt x="577850" y="266"/>
                  </a:lnTo>
                  <a:close/>
                </a:path>
                <a:path w="650239" h="111760">
                  <a:moveTo>
                    <a:pt x="650113" y="70370"/>
                  </a:moveTo>
                  <a:lnTo>
                    <a:pt x="648843" y="67068"/>
                  </a:lnTo>
                  <a:lnTo>
                    <a:pt x="638937" y="41287"/>
                  </a:lnTo>
                  <a:lnTo>
                    <a:pt x="638937" y="67068"/>
                  </a:lnTo>
                  <a:lnTo>
                    <a:pt x="598551" y="67068"/>
                  </a:lnTo>
                  <a:lnTo>
                    <a:pt x="610743" y="42938"/>
                  </a:lnTo>
                  <a:lnTo>
                    <a:pt x="626872" y="42938"/>
                  </a:lnTo>
                  <a:lnTo>
                    <a:pt x="638937" y="67068"/>
                  </a:lnTo>
                  <a:lnTo>
                    <a:pt x="638937" y="41287"/>
                  </a:lnTo>
                  <a:lnTo>
                    <a:pt x="632079" y="36080"/>
                  </a:lnTo>
                  <a:lnTo>
                    <a:pt x="618744" y="33413"/>
                  </a:lnTo>
                  <a:lnTo>
                    <a:pt x="605663" y="36080"/>
                  </a:lnTo>
                  <a:lnTo>
                    <a:pt x="595884" y="43700"/>
                  </a:lnTo>
                  <a:lnTo>
                    <a:pt x="589534" y="56019"/>
                  </a:lnTo>
                  <a:lnTo>
                    <a:pt x="587375" y="72529"/>
                  </a:lnTo>
                  <a:lnTo>
                    <a:pt x="588899" y="86753"/>
                  </a:lnTo>
                  <a:lnTo>
                    <a:pt x="593217" y="97421"/>
                  </a:lnTo>
                  <a:lnTo>
                    <a:pt x="599948" y="105041"/>
                  </a:lnTo>
                  <a:lnTo>
                    <a:pt x="608965" y="109613"/>
                  </a:lnTo>
                  <a:lnTo>
                    <a:pt x="607949" y="109613"/>
                  </a:lnTo>
                  <a:lnTo>
                    <a:pt x="611759" y="111010"/>
                  </a:lnTo>
                  <a:lnTo>
                    <a:pt x="616077" y="111645"/>
                  </a:lnTo>
                  <a:lnTo>
                    <a:pt x="626110" y="111645"/>
                  </a:lnTo>
                  <a:lnTo>
                    <a:pt x="630428" y="111010"/>
                  </a:lnTo>
                  <a:lnTo>
                    <a:pt x="634238" y="109613"/>
                  </a:lnTo>
                  <a:lnTo>
                    <a:pt x="631444" y="109613"/>
                  </a:lnTo>
                  <a:lnTo>
                    <a:pt x="638048" y="107835"/>
                  </a:lnTo>
                  <a:lnTo>
                    <a:pt x="643509" y="105041"/>
                  </a:lnTo>
                  <a:lnTo>
                    <a:pt x="646684" y="101866"/>
                  </a:lnTo>
                  <a:lnTo>
                    <a:pt x="648716" y="99834"/>
                  </a:lnTo>
                  <a:lnTo>
                    <a:pt x="641096" y="93230"/>
                  </a:lnTo>
                  <a:lnTo>
                    <a:pt x="635127" y="99199"/>
                  </a:lnTo>
                  <a:lnTo>
                    <a:pt x="629920" y="101866"/>
                  </a:lnTo>
                  <a:lnTo>
                    <a:pt x="621157" y="101866"/>
                  </a:lnTo>
                  <a:lnTo>
                    <a:pt x="611378" y="100088"/>
                  </a:lnTo>
                  <a:lnTo>
                    <a:pt x="604393" y="95008"/>
                  </a:lnTo>
                  <a:lnTo>
                    <a:pt x="600075" y="86753"/>
                  </a:lnTo>
                  <a:lnTo>
                    <a:pt x="598551" y="75450"/>
                  </a:lnTo>
                  <a:lnTo>
                    <a:pt x="650113" y="75450"/>
                  </a:lnTo>
                  <a:lnTo>
                    <a:pt x="650113" y="70370"/>
                  </a:lnTo>
                  <a:close/>
                </a:path>
              </a:pathLst>
            </a:custGeom>
            <a:solidFill>
              <a:srgbClr val="D3C5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901429" y="5181091"/>
              <a:ext cx="1905" cy="217170"/>
            </a:xfrm>
            <a:custGeom>
              <a:avLst/>
              <a:gdLst/>
              <a:ahLst/>
              <a:cxnLst/>
              <a:rect l="l" t="t" r="r" b="b"/>
              <a:pathLst>
                <a:path w="1905" h="217170">
                  <a:moveTo>
                    <a:pt x="1536" y="0"/>
                  </a:moveTo>
                  <a:lnTo>
                    <a:pt x="1066" y="0"/>
                  </a:lnTo>
                  <a:lnTo>
                    <a:pt x="1066" y="2540"/>
                  </a:lnTo>
                  <a:lnTo>
                    <a:pt x="304" y="2540"/>
                  </a:lnTo>
                  <a:lnTo>
                    <a:pt x="304" y="5080"/>
                  </a:lnTo>
                  <a:lnTo>
                    <a:pt x="0" y="5080"/>
                  </a:lnTo>
                  <a:lnTo>
                    <a:pt x="0" y="210820"/>
                  </a:lnTo>
                  <a:lnTo>
                    <a:pt x="0" y="214630"/>
                  </a:lnTo>
                  <a:lnTo>
                    <a:pt x="0" y="217170"/>
                  </a:lnTo>
                  <a:lnTo>
                    <a:pt x="152" y="217170"/>
                  </a:lnTo>
                  <a:lnTo>
                    <a:pt x="152" y="214630"/>
                  </a:lnTo>
                  <a:lnTo>
                    <a:pt x="1003" y="214630"/>
                  </a:lnTo>
                  <a:lnTo>
                    <a:pt x="1003" y="210820"/>
                  </a:lnTo>
                  <a:lnTo>
                    <a:pt x="1536" y="210820"/>
                  </a:lnTo>
                  <a:lnTo>
                    <a:pt x="1536" y="5080"/>
                  </a:lnTo>
                  <a:lnTo>
                    <a:pt x="1536" y="2540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DFD3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4180"/>
            <a:ext cx="3936872" cy="8639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8337" y="1531999"/>
            <a:ext cx="288353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CA(SA)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practices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enjoy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benefit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using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“member</a:t>
            </a:r>
            <a:r>
              <a:rPr sz="1200" b="1" spc="-9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b="1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logo”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on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practice stationery,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thus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enjoying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increased credibility.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primary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use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SAICA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on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practice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stationery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indicate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that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practice’s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partners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are</a:t>
            </a:r>
            <a:r>
              <a:rPr sz="1200" spc="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members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SAICA.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It</a:t>
            </a:r>
            <a:r>
              <a:rPr sz="1200" spc="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endorses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practice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as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‘quality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assured’.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can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only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be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used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if</a:t>
            </a:r>
            <a:r>
              <a:rPr sz="1200" spc="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all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members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are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“members</a:t>
            </a:r>
            <a:r>
              <a:rPr sz="1200" b="1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b="1" spc="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SAICA”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92499" y="1531999"/>
            <a:ext cx="284353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Size</a:t>
            </a:r>
            <a:r>
              <a:rPr sz="1200" b="1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Positioning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‘member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of’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line,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15%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‘x’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height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left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aligned</a:t>
            </a:r>
            <a:r>
              <a:rPr sz="1200" spc="-10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with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type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and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positioned</a:t>
            </a:r>
            <a:r>
              <a:rPr sz="1200" spc="-1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above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symbol,</a:t>
            </a:r>
            <a:r>
              <a:rPr sz="1200" spc="-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as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indicated</a:t>
            </a:r>
            <a:r>
              <a:rPr sz="1200" spc="-1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below.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This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line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may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not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have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any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other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configuration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relation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logo.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colour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‘member</a:t>
            </a:r>
            <a:r>
              <a:rPr sz="1200" spc="-10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of’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line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corresponds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with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primary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type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written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primary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font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only.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34504" y="1531999"/>
            <a:ext cx="261810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‘member</a:t>
            </a:r>
            <a:r>
              <a:rPr sz="1200" spc="-9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of’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should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never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exceed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size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practice’s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logo.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Specific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guidelines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cannot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be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provided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as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each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practice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has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its</a:t>
            </a:r>
            <a:r>
              <a:rPr sz="1200" spc="-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own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visual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identity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system,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however,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always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strive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uphold</a:t>
            </a:r>
            <a:r>
              <a:rPr sz="1200" spc="-10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brand</a:t>
            </a:r>
            <a:r>
              <a:rPr sz="1200" spc="-10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augment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name</a:t>
            </a:r>
            <a:r>
              <a:rPr sz="1200" b="1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of </a:t>
            </a:r>
            <a:r>
              <a:rPr sz="1200" b="1" spc="-25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b="1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institute,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“The</a:t>
            </a:r>
            <a:r>
              <a:rPr sz="1200" b="1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South African 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Institute</a:t>
            </a:r>
            <a:r>
              <a:rPr sz="1200" b="1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57575B"/>
                </a:solidFill>
                <a:latin typeface="Arial"/>
                <a:cs typeface="Arial"/>
              </a:rPr>
              <a:t>of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Chartered Accountants”.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8511" y="420496"/>
            <a:ext cx="2879725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>
              <a:lnSpc>
                <a:spcPts val="2510"/>
              </a:lnSpc>
              <a:spcBef>
                <a:spcPts val="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MEMBER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SAICA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CONSTRUCTION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45740" y="4720081"/>
            <a:ext cx="1160145" cy="1156970"/>
          </a:xfrm>
          <a:custGeom>
            <a:avLst/>
            <a:gdLst/>
            <a:ahLst/>
            <a:cxnLst/>
            <a:rect l="l" t="t" r="r" b="b"/>
            <a:pathLst>
              <a:path w="1160145" h="1156970">
                <a:moveTo>
                  <a:pt x="925576" y="568452"/>
                </a:moveTo>
                <a:lnTo>
                  <a:pt x="920877" y="520827"/>
                </a:lnTo>
                <a:lnTo>
                  <a:pt x="909955" y="475361"/>
                </a:lnTo>
                <a:lnTo>
                  <a:pt x="893191" y="432435"/>
                </a:lnTo>
                <a:lnTo>
                  <a:pt x="871093" y="392557"/>
                </a:lnTo>
                <a:lnTo>
                  <a:pt x="843915" y="356108"/>
                </a:lnTo>
                <a:lnTo>
                  <a:pt x="812419" y="323596"/>
                </a:lnTo>
                <a:lnTo>
                  <a:pt x="776859" y="295529"/>
                </a:lnTo>
                <a:lnTo>
                  <a:pt x="737616" y="272415"/>
                </a:lnTo>
                <a:lnTo>
                  <a:pt x="695325" y="254381"/>
                </a:lnTo>
                <a:lnTo>
                  <a:pt x="695325" y="568452"/>
                </a:lnTo>
                <a:lnTo>
                  <a:pt x="925576" y="568452"/>
                </a:lnTo>
                <a:close/>
              </a:path>
              <a:path w="1160145" h="1156970">
                <a:moveTo>
                  <a:pt x="1159637" y="578358"/>
                </a:moveTo>
                <a:lnTo>
                  <a:pt x="1157732" y="531241"/>
                </a:lnTo>
                <a:lnTo>
                  <a:pt x="1152144" y="484505"/>
                </a:lnTo>
                <a:lnTo>
                  <a:pt x="1142873" y="439420"/>
                </a:lnTo>
                <a:lnTo>
                  <a:pt x="1130173" y="395605"/>
                </a:lnTo>
                <a:lnTo>
                  <a:pt x="1114171" y="353187"/>
                </a:lnTo>
                <a:lnTo>
                  <a:pt x="1094994" y="312547"/>
                </a:lnTo>
                <a:lnTo>
                  <a:pt x="1072896" y="273685"/>
                </a:lnTo>
                <a:lnTo>
                  <a:pt x="1047877" y="236855"/>
                </a:lnTo>
                <a:lnTo>
                  <a:pt x="1028192" y="211963"/>
                </a:lnTo>
                <a:lnTo>
                  <a:pt x="1028192" y="578358"/>
                </a:lnTo>
                <a:lnTo>
                  <a:pt x="1028192" y="1023239"/>
                </a:lnTo>
                <a:lnTo>
                  <a:pt x="925703" y="1023239"/>
                </a:lnTo>
                <a:lnTo>
                  <a:pt x="925703" y="670814"/>
                </a:lnTo>
                <a:lnTo>
                  <a:pt x="695325" y="670814"/>
                </a:lnTo>
                <a:lnTo>
                  <a:pt x="695325" y="1023239"/>
                </a:lnTo>
                <a:lnTo>
                  <a:pt x="592836" y="1023239"/>
                </a:lnTo>
                <a:lnTo>
                  <a:pt x="592836" y="1021334"/>
                </a:lnTo>
                <a:lnTo>
                  <a:pt x="592836" y="133223"/>
                </a:lnTo>
                <a:lnTo>
                  <a:pt x="640461" y="136779"/>
                </a:lnTo>
                <a:lnTo>
                  <a:pt x="686562" y="145288"/>
                </a:lnTo>
                <a:lnTo>
                  <a:pt x="730758" y="158242"/>
                </a:lnTo>
                <a:lnTo>
                  <a:pt x="773049" y="175641"/>
                </a:lnTo>
                <a:lnTo>
                  <a:pt x="812927" y="197104"/>
                </a:lnTo>
                <a:lnTo>
                  <a:pt x="850265" y="222250"/>
                </a:lnTo>
                <a:lnTo>
                  <a:pt x="884809" y="251079"/>
                </a:lnTo>
                <a:lnTo>
                  <a:pt x="916305" y="283210"/>
                </a:lnTo>
                <a:lnTo>
                  <a:pt x="944372" y="318389"/>
                </a:lnTo>
                <a:lnTo>
                  <a:pt x="968883" y="356235"/>
                </a:lnTo>
                <a:lnTo>
                  <a:pt x="989584" y="396621"/>
                </a:lnTo>
                <a:lnTo>
                  <a:pt x="1006094" y="439420"/>
                </a:lnTo>
                <a:lnTo>
                  <a:pt x="1018159" y="483997"/>
                </a:lnTo>
                <a:lnTo>
                  <a:pt x="1025652" y="530352"/>
                </a:lnTo>
                <a:lnTo>
                  <a:pt x="1028192" y="578358"/>
                </a:lnTo>
                <a:lnTo>
                  <a:pt x="1028192" y="211963"/>
                </a:lnTo>
                <a:lnTo>
                  <a:pt x="989838" y="169418"/>
                </a:lnTo>
                <a:lnTo>
                  <a:pt x="957199" y="139192"/>
                </a:lnTo>
                <a:lnTo>
                  <a:pt x="949629" y="133223"/>
                </a:lnTo>
                <a:lnTo>
                  <a:pt x="922274" y="111633"/>
                </a:lnTo>
                <a:lnTo>
                  <a:pt x="885190" y="86614"/>
                </a:lnTo>
                <a:lnTo>
                  <a:pt x="846074" y="64643"/>
                </a:lnTo>
                <a:lnTo>
                  <a:pt x="805180" y="45466"/>
                </a:lnTo>
                <a:lnTo>
                  <a:pt x="762635" y="29464"/>
                </a:lnTo>
                <a:lnTo>
                  <a:pt x="718439" y="16891"/>
                </a:lnTo>
                <a:lnTo>
                  <a:pt x="672973" y="7620"/>
                </a:lnTo>
                <a:lnTo>
                  <a:pt x="626237" y="1905"/>
                </a:lnTo>
                <a:lnTo>
                  <a:pt x="578358" y="0"/>
                </a:lnTo>
                <a:lnTo>
                  <a:pt x="541655" y="1524"/>
                </a:lnTo>
                <a:lnTo>
                  <a:pt x="541655" y="135128"/>
                </a:lnTo>
                <a:lnTo>
                  <a:pt x="541655" y="238125"/>
                </a:lnTo>
                <a:lnTo>
                  <a:pt x="496443" y="246761"/>
                </a:lnTo>
                <a:lnTo>
                  <a:pt x="453517" y="260985"/>
                </a:lnTo>
                <a:lnTo>
                  <a:pt x="413258" y="280670"/>
                </a:lnTo>
                <a:lnTo>
                  <a:pt x="376174" y="305181"/>
                </a:lnTo>
                <a:lnTo>
                  <a:pt x="342773" y="334137"/>
                </a:lnTo>
                <a:lnTo>
                  <a:pt x="313309" y="367157"/>
                </a:lnTo>
                <a:lnTo>
                  <a:pt x="288163" y="403860"/>
                </a:lnTo>
                <a:lnTo>
                  <a:pt x="267970" y="443611"/>
                </a:lnTo>
                <a:lnTo>
                  <a:pt x="252984" y="486283"/>
                </a:lnTo>
                <a:lnTo>
                  <a:pt x="243840" y="530352"/>
                </a:lnTo>
                <a:lnTo>
                  <a:pt x="243840" y="530987"/>
                </a:lnTo>
                <a:lnTo>
                  <a:pt x="243713" y="531241"/>
                </a:lnTo>
                <a:lnTo>
                  <a:pt x="240538" y="578358"/>
                </a:lnTo>
                <a:lnTo>
                  <a:pt x="243713" y="625221"/>
                </a:lnTo>
                <a:lnTo>
                  <a:pt x="252984" y="670179"/>
                </a:lnTo>
                <a:lnTo>
                  <a:pt x="267970" y="712724"/>
                </a:lnTo>
                <a:lnTo>
                  <a:pt x="288163" y="752602"/>
                </a:lnTo>
                <a:lnTo>
                  <a:pt x="313309" y="789305"/>
                </a:lnTo>
                <a:lnTo>
                  <a:pt x="342773" y="822325"/>
                </a:lnTo>
                <a:lnTo>
                  <a:pt x="376174" y="851281"/>
                </a:lnTo>
                <a:lnTo>
                  <a:pt x="413258" y="875792"/>
                </a:lnTo>
                <a:lnTo>
                  <a:pt x="453517" y="895350"/>
                </a:lnTo>
                <a:lnTo>
                  <a:pt x="496443" y="909701"/>
                </a:lnTo>
                <a:lnTo>
                  <a:pt x="541655" y="918337"/>
                </a:lnTo>
                <a:lnTo>
                  <a:pt x="541655" y="1021334"/>
                </a:lnTo>
                <a:lnTo>
                  <a:pt x="493903" y="1014349"/>
                </a:lnTo>
                <a:lnTo>
                  <a:pt x="448056" y="1002411"/>
                </a:lnTo>
                <a:lnTo>
                  <a:pt x="404241" y="985774"/>
                </a:lnTo>
                <a:lnTo>
                  <a:pt x="362712" y="964946"/>
                </a:lnTo>
                <a:lnTo>
                  <a:pt x="323723" y="939927"/>
                </a:lnTo>
                <a:lnTo>
                  <a:pt x="287782" y="911098"/>
                </a:lnTo>
                <a:lnTo>
                  <a:pt x="255016" y="878840"/>
                </a:lnTo>
                <a:lnTo>
                  <a:pt x="225679" y="843407"/>
                </a:lnTo>
                <a:lnTo>
                  <a:pt x="200025" y="804926"/>
                </a:lnTo>
                <a:lnTo>
                  <a:pt x="178435" y="763778"/>
                </a:lnTo>
                <a:lnTo>
                  <a:pt x="161290" y="720217"/>
                </a:lnTo>
                <a:lnTo>
                  <a:pt x="148590" y="674624"/>
                </a:lnTo>
                <a:lnTo>
                  <a:pt x="140716" y="627253"/>
                </a:lnTo>
                <a:lnTo>
                  <a:pt x="138049" y="578358"/>
                </a:lnTo>
                <a:lnTo>
                  <a:pt x="140589" y="531241"/>
                </a:lnTo>
                <a:lnTo>
                  <a:pt x="148590" y="481838"/>
                </a:lnTo>
                <a:lnTo>
                  <a:pt x="161290" y="436118"/>
                </a:lnTo>
                <a:lnTo>
                  <a:pt x="178435" y="392684"/>
                </a:lnTo>
                <a:lnTo>
                  <a:pt x="200025" y="351536"/>
                </a:lnTo>
                <a:lnTo>
                  <a:pt x="225679" y="313055"/>
                </a:lnTo>
                <a:lnTo>
                  <a:pt x="255016" y="277622"/>
                </a:lnTo>
                <a:lnTo>
                  <a:pt x="287782" y="245364"/>
                </a:lnTo>
                <a:lnTo>
                  <a:pt x="323723" y="216535"/>
                </a:lnTo>
                <a:lnTo>
                  <a:pt x="362712" y="191516"/>
                </a:lnTo>
                <a:lnTo>
                  <a:pt x="404241" y="170688"/>
                </a:lnTo>
                <a:lnTo>
                  <a:pt x="448056" y="154051"/>
                </a:lnTo>
                <a:lnTo>
                  <a:pt x="493903" y="142113"/>
                </a:lnTo>
                <a:lnTo>
                  <a:pt x="541655" y="135128"/>
                </a:lnTo>
                <a:lnTo>
                  <a:pt x="541655" y="1524"/>
                </a:lnTo>
                <a:lnTo>
                  <a:pt x="484632" y="7620"/>
                </a:lnTo>
                <a:lnTo>
                  <a:pt x="439420" y="16891"/>
                </a:lnTo>
                <a:lnTo>
                  <a:pt x="395605" y="29464"/>
                </a:lnTo>
                <a:lnTo>
                  <a:pt x="353187" y="45466"/>
                </a:lnTo>
                <a:lnTo>
                  <a:pt x="312547" y="64643"/>
                </a:lnTo>
                <a:lnTo>
                  <a:pt x="273685" y="86614"/>
                </a:lnTo>
                <a:lnTo>
                  <a:pt x="236728" y="111633"/>
                </a:lnTo>
                <a:lnTo>
                  <a:pt x="201930" y="139192"/>
                </a:lnTo>
                <a:lnTo>
                  <a:pt x="169418" y="169418"/>
                </a:lnTo>
                <a:lnTo>
                  <a:pt x="139192" y="201930"/>
                </a:lnTo>
                <a:lnTo>
                  <a:pt x="111506" y="236855"/>
                </a:lnTo>
                <a:lnTo>
                  <a:pt x="86614" y="273685"/>
                </a:lnTo>
                <a:lnTo>
                  <a:pt x="64516" y="312547"/>
                </a:lnTo>
                <a:lnTo>
                  <a:pt x="45339" y="353187"/>
                </a:lnTo>
                <a:lnTo>
                  <a:pt x="29464" y="395605"/>
                </a:lnTo>
                <a:lnTo>
                  <a:pt x="16764" y="439420"/>
                </a:lnTo>
                <a:lnTo>
                  <a:pt x="7620" y="483997"/>
                </a:lnTo>
                <a:lnTo>
                  <a:pt x="1905" y="530352"/>
                </a:lnTo>
                <a:lnTo>
                  <a:pt x="0" y="578358"/>
                </a:lnTo>
                <a:lnTo>
                  <a:pt x="1778" y="625221"/>
                </a:lnTo>
                <a:lnTo>
                  <a:pt x="1905" y="625856"/>
                </a:lnTo>
                <a:lnTo>
                  <a:pt x="7493" y="672211"/>
                </a:lnTo>
                <a:lnTo>
                  <a:pt x="16764" y="717423"/>
                </a:lnTo>
                <a:lnTo>
                  <a:pt x="29464" y="761238"/>
                </a:lnTo>
                <a:lnTo>
                  <a:pt x="45466" y="803529"/>
                </a:lnTo>
                <a:lnTo>
                  <a:pt x="64643" y="844296"/>
                </a:lnTo>
                <a:lnTo>
                  <a:pt x="86741" y="883158"/>
                </a:lnTo>
                <a:lnTo>
                  <a:pt x="111760" y="919988"/>
                </a:lnTo>
                <a:lnTo>
                  <a:pt x="139573" y="954786"/>
                </a:lnTo>
                <a:lnTo>
                  <a:pt x="169799" y="987425"/>
                </a:lnTo>
                <a:lnTo>
                  <a:pt x="202565" y="1017524"/>
                </a:lnTo>
                <a:lnTo>
                  <a:pt x="237490" y="1045210"/>
                </a:lnTo>
                <a:lnTo>
                  <a:pt x="274574" y="1070102"/>
                </a:lnTo>
                <a:lnTo>
                  <a:pt x="313690" y="1092200"/>
                </a:lnTo>
                <a:lnTo>
                  <a:pt x="354584" y="1111250"/>
                </a:lnTo>
                <a:lnTo>
                  <a:pt x="397129" y="1127252"/>
                </a:lnTo>
                <a:lnTo>
                  <a:pt x="441198" y="1139952"/>
                </a:lnTo>
                <a:lnTo>
                  <a:pt x="486664" y="1149096"/>
                </a:lnTo>
                <a:lnTo>
                  <a:pt x="533400" y="1154811"/>
                </a:lnTo>
                <a:lnTo>
                  <a:pt x="581139" y="1156716"/>
                </a:lnTo>
                <a:lnTo>
                  <a:pt x="1159637" y="1156716"/>
                </a:lnTo>
                <a:lnTo>
                  <a:pt x="1159637" y="1023239"/>
                </a:lnTo>
                <a:lnTo>
                  <a:pt x="1159637" y="578358"/>
                </a:lnTo>
                <a:close/>
              </a:path>
            </a:pathLst>
          </a:custGeom>
          <a:solidFill>
            <a:srgbClr val="124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29404" y="4852656"/>
            <a:ext cx="20955" cy="949325"/>
          </a:xfrm>
          <a:custGeom>
            <a:avLst/>
            <a:gdLst/>
            <a:ahLst/>
            <a:cxnLst/>
            <a:rect l="l" t="t" r="r" b="b"/>
            <a:pathLst>
              <a:path w="20954" h="949325">
                <a:moveTo>
                  <a:pt x="20700" y="0"/>
                </a:moveTo>
                <a:lnTo>
                  <a:pt x="0" y="0"/>
                </a:lnTo>
                <a:lnTo>
                  <a:pt x="0" y="948702"/>
                </a:lnTo>
                <a:lnTo>
                  <a:pt x="20700" y="948702"/>
                </a:lnTo>
                <a:lnTo>
                  <a:pt x="20700" y="0"/>
                </a:lnTo>
                <a:close/>
              </a:path>
            </a:pathLst>
          </a:custGeom>
          <a:solidFill>
            <a:srgbClr val="12498A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3668" y="6108052"/>
            <a:ext cx="119645" cy="65796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2737356" y="4130039"/>
            <a:ext cx="5503545" cy="2163445"/>
            <a:chOff x="2737356" y="4130039"/>
            <a:chExt cx="5503545" cy="21634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4902" y="6100063"/>
              <a:ext cx="154927" cy="18540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62323" y="4846319"/>
              <a:ext cx="992505" cy="1440180"/>
            </a:xfrm>
            <a:custGeom>
              <a:avLst/>
              <a:gdLst/>
              <a:ahLst/>
              <a:cxnLst/>
              <a:rect l="l" t="t" r="r" b="b"/>
              <a:pathLst>
                <a:path w="992504" h="1440179">
                  <a:moveTo>
                    <a:pt x="555739" y="1253705"/>
                  </a:moveTo>
                  <a:lnTo>
                    <a:pt x="528701" y="1253705"/>
                  </a:lnTo>
                  <a:lnTo>
                    <a:pt x="528701" y="1439164"/>
                  </a:lnTo>
                  <a:lnTo>
                    <a:pt x="555739" y="1439164"/>
                  </a:lnTo>
                  <a:lnTo>
                    <a:pt x="555739" y="1253705"/>
                  </a:lnTo>
                  <a:close/>
                </a:path>
                <a:path w="992504" h="1440179">
                  <a:moveTo>
                    <a:pt x="565023" y="672973"/>
                  </a:moveTo>
                  <a:lnTo>
                    <a:pt x="559054" y="615823"/>
                  </a:lnTo>
                  <a:lnTo>
                    <a:pt x="542544" y="568579"/>
                  </a:lnTo>
                  <a:lnTo>
                    <a:pt x="517779" y="530098"/>
                  </a:lnTo>
                  <a:lnTo>
                    <a:pt x="486918" y="498983"/>
                  </a:lnTo>
                  <a:lnTo>
                    <a:pt x="451866" y="474218"/>
                  </a:lnTo>
                  <a:lnTo>
                    <a:pt x="415036" y="454533"/>
                  </a:lnTo>
                  <a:lnTo>
                    <a:pt x="378460" y="438658"/>
                  </a:lnTo>
                  <a:lnTo>
                    <a:pt x="288671" y="406273"/>
                  </a:lnTo>
                  <a:lnTo>
                    <a:pt x="239395" y="387858"/>
                  </a:lnTo>
                  <a:lnTo>
                    <a:pt x="197612" y="368173"/>
                  </a:lnTo>
                  <a:lnTo>
                    <a:pt x="163957" y="345440"/>
                  </a:lnTo>
                  <a:lnTo>
                    <a:pt x="123825" y="283972"/>
                  </a:lnTo>
                  <a:lnTo>
                    <a:pt x="118872" y="241554"/>
                  </a:lnTo>
                  <a:lnTo>
                    <a:pt x="124841" y="197231"/>
                  </a:lnTo>
                  <a:lnTo>
                    <a:pt x="141605" y="159258"/>
                  </a:lnTo>
                  <a:lnTo>
                    <a:pt x="167640" y="128270"/>
                  </a:lnTo>
                  <a:lnTo>
                    <a:pt x="201168" y="105283"/>
                  </a:lnTo>
                  <a:lnTo>
                    <a:pt x="240538" y="90805"/>
                  </a:lnTo>
                  <a:lnTo>
                    <a:pt x="284353" y="85852"/>
                  </a:lnTo>
                  <a:lnTo>
                    <a:pt x="346075" y="95631"/>
                  </a:lnTo>
                  <a:lnTo>
                    <a:pt x="389509" y="121158"/>
                  </a:lnTo>
                  <a:lnTo>
                    <a:pt x="418211" y="156591"/>
                  </a:lnTo>
                  <a:lnTo>
                    <a:pt x="435483" y="196088"/>
                  </a:lnTo>
                  <a:lnTo>
                    <a:pt x="444881" y="234188"/>
                  </a:lnTo>
                  <a:lnTo>
                    <a:pt x="545338" y="234188"/>
                  </a:lnTo>
                  <a:lnTo>
                    <a:pt x="534797" y="174879"/>
                  </a:lnTo>
                  <a:lnTo>
                    <a:pt x="514858" y="125222"/>
                  </a:lnTo>
                  <a:lnTo>
                    <a:pt x="487299" y="84709"/>
                  </a:lnTo>
                  <a:lnTo>
                    <a:pt x="453517" y="52705"/>
                  </a:lnTo>
                  <a:lnTo>
                    <a:pt x="415163" y="28829"/>
                  </a:lnTo>
                  <a:lnTo>
                    <a:pt x="373761" y="12446"/>
                  </a:lnTo>
                  <a:lnTo>
                    <a:pt x="330835" y="3048"/>
                  </a:lnTo>
                  <a:lnTo>
                    <a:pt x="288036" y="0"/>
                  </a:lnTo>
                  <a:lnTo>
                    <a:pt x="242189" y="3302"/>
                  </a:lnTo>
                  <a:lnTo>
                    <a:pt x="197866" y="13081"/>
                  </a:lnTo>
                  <a:lnTo>
                    <a:pt x="155956" y="29210"/>
                  </a:lnTo>
                  <a:lnTo>
                    <a:pt x="117729" y="51435"/>
                  </a:lnTo>
                  <a:lnTo>
                    <a:pt x="84201" y="79756"/>
                  </a:lnTo>
                  <a:lnTo>
                    <a:pt x="56388" y="113919"/>
                  </a:lnTo>
                  <a:lnTo>
                    <a:pt x="35433" y="153797"/>
                  </a:lnTo>
                  <a:lnTo>
                    <a:pt x="22479" y="199263"/>
                  </a:lnTo>
                  <a:lnTo>
                    <a:pt x="18415" y="250063"/>
                  </a:lnTo>
                  <a:lnTo>
                    <a:pt x="25273" y="308737"/>
                  </a:lnTo>
                  <a:lnTo>
                    <a:pt x="44196" y="356870"/>
                  </a:lnTo>
                  <a:lnTo>
                    <a:pt x="72263" y="395732"/>
                  </a:lnTo>
                  <a:lnTo>
                    <a:pt x="106680" y="426212"/>
                  </a:lnTo>
                  <a:lnTo>
                    <a:pt x="144399" y="449834"/>
                  </a:lnTo>
                  <a:lnTo>
                    <a:pt x="182753" y="467614"/>
                  </a:lnTo>
                  <a:lnTo>
                    <a:pt x="218948" y="480695"/>
                  </a:lnTo>
                  <a:lnTo>
                    <a:pt x="250063" y="490347"/>
                  </a:lnTo>
                  <a:lnTo>
                    <a:pt x="295148" y="504952"/>
                  </a:lnTo>
                  <a:lnTo>
                    <a:pt x="338582" y="520700"/>
                  </a:lnTo>
                  <a:lnTo>
                    <a:pt x="378714" y="539369"/>
                  </a:lnTo>
                  <a:lnTo>
                    <a:pt x="413258" y="562737"/>
                  </a:lnTo>
                  <a:lnTo>
                    <a:pt x="440436" y="592836"/>
                  </a:lnTo>
                  <a:lnTo>
                    <a:pt x="458216" y="631444"/>
                  </a:lnTo>
                  <a:lnTo>
                    <a:pt x="464566" y="680212"/>
                  </a:lnTo>
                  <a:lnTo>
                    <a:pt x="457581" y="727964"/>
                  </a:lnTo>
                  <a:lnTo>
                    <a:pt x="438404" y="769747"/>
                  </a:lnTo>
                  <a:lnTo>
                    <a:pt x="409194" y="804418"/>
                  </a:lnTo>
                  <a:lnTo>
                    <a:pt x="372110" y="830580"/>
                  </a:lnTo>
                  <a:lnTo>
                    <a:pt x="329311" y="847217"/>
                  </a:lnTo>
                  <a:lnTo>
                    <a:pt x="283083" y="853059"/>
                  </a:lnTo>
                  <a:lnTo>
                    <a:pt x="251079" y="850011"/>
                  </a:lnTo>
                  <a:lnTo>
                    <a:pt x="214249" y="839216"/>
                  </a:lnTo>
                  <a:lnTo>
                    <a:pt x="176784" y="818261"/>
                  </a:lnTo>
                  <a:lnTo>
                    <a:pt x="142748" y="784860"/>
                  </a:lnTo>
                  <a:lnTo>
                    <a:pt x="116332" y="736346"/>
                  </a:lnTo>
                  <a:lnTo>
                    <a:pt x="101727" y="670433"/>
                  </a:lnTo>
                  <a:lnTo>
                    <a:pt x="0" y="670433"/>
                  </a:lnTo>
                  <a:lnTo>
                    <a:pt x="5334" y="719963"/>
                  </a:lnTo>
                  <a:lnTo>
                    <a:pt x="17399" y="764794"/>
                  </a:lnTo>
                  <a:lnTo>
                    <a:pt x="35306" y="804418"/>
                  </a:lnTo>
                  <a:lnTo>
                    <a:pt x="58928" y="839597"/>
                  </a:lnTo>
                  <a:lnTo>
                    <a:pt x="87503" y="869442"/>
                  </a:lnTo>
                  <a:lnTo>
                    <a:pt x="120396" y="894207"/>
                  </a:lnTo>
                  <a:lnTo>
                    <a:pt x="157099" y="913511"/>
                  </a:lnTo>
                  <a:lnTo>
                    <a:pt x="196977" y="927481"/>
                  </a:lnTo>
                  <a:lnTo>
                    <a:pt x="239649" y="935990"/>
                  </a:lnTo>
                  <a:lnTo>
                    <a:pt x="284353" y="938911"/>
                  </a:lnTo>
                  <a:lnTo>
                    <a:pt x="338455" y="934593"/>
                  </a:lnTo>
                  <a:lnTo>
                    <a:pt x="387985" y="922401"/>
                  </a:lnTo>
                  <a:lnTo>
                    <a:pt x="432308" y="902843"/>
                  </a:lnTo>
                  <a:lnTo>
                    <a:pt x="471043" y="876808"/>
                  </a:lnTo>
                  <a:lnTo>
                    <a:pt x="503682" y="844804"/>
                  </a:lnTo>
                  <a:lnTo>
                    <a:pt x="529844" y="807720"/>
                  </a:lnTo>
                  <a:lnTo>
                    <a:pt x="549021" y="766318"/>
                  </a:lnTo>
                  <a:lnTo>
                    <a:pt x="560959" y="721106"/>
                  </a:lnTo>
                  <a:lnTo>
                    <a:pt x="565023" y="672973"/>
                  </a:lnTo>
                  <a:close/>
                </a:path>
                <a:path w="992504" h="1440179">
                  <a:moveTo>
                    <a:pt x="704342" y="1254264"/>
                  </a:moveTo>
                  <a:lnTo>
                    <a:pt x="610616" y="1254264"/>
                  </a:lnTo>
                  <a:lnTo>
                    <a:pt x="610616" y="1278394"/>
                  </a:lnTo>
                  <a:lnTo>
                    <a:pt x="610616" y="1334274"/>
                  </a:lnTo>
                  <a:lnTo>
                    <a:pt x="610616" y="1359674"/>
                  </a:lnTo>
                  <a:lnTo>
                    <a:pt x="610616" y="1439684"/>
                  </a:lnTo>
                  <a:lnTo>
                    <a:pt x="637667" y="1439684"/>
                  </a:lnTo>
                  <a:lnTo>
                    <a:pt x="637667" y="1359674"/>
                  </a:lnTo>
                  <a:lnTo>
                    <a:pt x="704342" y="1359674"/>
                  </a:lnTo>
                  <a:lnTo>
                    <a:pt x="704342" y="1334274"/>
                  </a:lnTo>
                  <a:lnTo>
                    <a:pt x="637667" y="1334274"/>
                  </a:lnTo>
                  <a:lnTo>
                    <a:pt x="637667" y="1278394"/>
                  </a:lnTo>
                  <a:lnTo>
                    <a:pt x="704342" y="1278394"/>
                  </a:lnTo>
                  <a:lnTo>
                    <a:pt x="704342" y="1254264"/>
                  </a:lnTo>
                  <a:close/>
                </a:path>
                <a:path w="992504" h="1440179">
                  <a:moveTo>
                    <a:pt x="845185" y="1254264"/>
                  </a:moveTo>
                  <a:lnTo>
                    <a:pt x="751459" y="1254264"/>
                  </a:lnTo>
                  <a:lnTo>
                    <a:pt x="751459" y="1278394"/>
                  </a:lnTo>
                  <a:lnTo>
                    <a:pt x="751459" y="1334274"/>
                  </a:lnTo>
                  <a:lnTo>
                    <a:pt x="751459" y="1359674"/>
                  </a:lnTo>
                  <a:lnTo>
                    <a:pt x="751459" y="1439684"/>
                  </a:lnTo>
                  <a:lnTo>
                    <a:pt x="778510" y="1439684"/>
                  </a:lnTo>
                  <a:lnTo>
                    <a:pt x="778510" y="1359674"/>
                  </a:lnTo>
                  <a:lnTo>
                    <a:pt x="845185" y="1359674"/>
                  </a:lnTo>
                  <a:lnTo>
                    <a:pt x="845185" y="1334274"/>
                  </a:lnTo>
                  <a:lnTo>
                    <a:pt x="778510" y="1334274"/>
                  </a:lnTo>
                  <a:lnTo>
                    <a:pt x="778510" y="1278394"/>
                  </a:lnTo>
                  <a:lnTo>
                    <a:pt x="845185" y="1278394"/>
                  </a:lnTo>
                  <a:lnTo>
                    <a:pt x="845185" y="1254264"/>
                  </a:lnTo>
                  <a:close/>
                </a:path>
                <a:path w="992504" h="1440179">
                  <a:moveTo>
                    <a:pt x="992378" y="1254252"/>
                  </a:moveTo>
                  <a:lnTo>
                    <a:pt x="892302" y="1254252"/>
                  </a:lnTo>
                  <a:lnTo>
                    <a:pt x="892302" y="1278382"/>
                  </a:lnTo>
                  <a:lnTo>
                    <a:pt x="892302" y="1332992"/>
                  </a:lnTo>
                  <a:lnTo>
                    <a:pt x="892302" y="1358392"/>
                  </a:lnTo>
                  <a:lnTo>
                    <a:pt x="892302" y="1414272"/>
                  </a:lnTo>
                  <a:lnTo>
                    <a:pt x="892302" y="1439672"/>
                  </a:lnTo>
                  <a:lnTo>
                    <a:pt x="992378" y="1439672"/>
                  </a:lnTo>
                  <a:lnTo>
                    <a:pt x="992378" y="1414272"/>
                  </a:lnTo>
                  <a:lnTo>
                    <a:pt x="919353" y="1414272"/>
                  </a:lnTo>
                  <a:lnTo>
                    <a:pt x="919353" y="1358392"/>
                  </a:lnTo>
                  <a:lnTo>
                    <a:pt x="992378" y="1358392"/>
                  </a:lnTo>
                  <a:lnTo>
                    <a:pt x="992378" y="1332992"/>
                  </a:lnTo>
                  <a:lnTo>
                    <a:pt x="919353" y="1332992"/>
                  </a:lnTo>
                  <a:lnTo>
                    <a:pt x="919353" y="1278382"/>
                  </a:lnTo>
                  <a:lnTo>
                    <a:pt x="992378" y="1278382"/>
                  </a:lnTo>
                  <a:lnTo>
                    <a:pt x="992378" y="1254252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5120" y="6100063"/>
              <a:ext cx="123695" cy="18540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957318" y="4857749"/>
              <a:ext cx="846455" cy="1428750"/>
            </a:xfrm>
            <a:custGeom>
              <a:avLst/>
              <a:gdLst/>
              <a:ahLst/>
              <a:cxnLst/>
              <a:rect l="l" t="t" r="r" b="b"/>
              <a:pathLst>
                <a:path w="846454" h="1428750">
                  <a:moveTo>
                    <a:pt x="716661" y="1242822"/>
                  </a:moveTo>
                  <a:lnTo>
                    <a:pt x="616712" y="1242822"/>
                  </a:lnTo>
                  <a:lnTo>
                    <a:pt x="616712" y="1266952"/>
                  </a:lnTo>
                  <a:lnTo>
                    <a:pt x="616712" y="1321562"/>
                  </a:lnTo>
                  <a:lnTo>
                    <a:pt x="616712" y="1346962"/>
                  </a:lnTo>
                  <a:lnTo>
                    <a:pt x="616712" y="1402842"/>
                  </a:lnTo>
                  <a:lnTo>
                    <a:pt x="616712" y="1428242"/>
                  </a:lnTo>
                  <a:lnTo>
                    <a:pt x="716661" y="1428242"/>
                  </a:lnTo>
                  <a:lnTo>
                    <a:pt x="716661" y="1402842"/>
                  </a:lnTo>
                  <a:lnTo>
                    <a:pt x="643763" y="1402842"/>
                  </a:lnTo>
                  <a:lnTo>
                    <a:pt x="643763" y="1346962"/>
                  </a:lnTo>
                  <a:lnTo>
                    <a:pt x="716661" y="1346962"/>
                  </a:lnTo>
                  <a:lnTo>
                    <a:pt x="716661" y="1321562"/>
                  </a:lnTo>
                  <a:lnTo>
                    <a:pt x="643763" y="1321562"/>
                  </a:lnTo>
                  <a:lnTo>
                    <a:pt x="643763" y="1266952"/>
                  </a:lnTo>
                  <a:lnTo>
                    <a:pt x="716661" y="1266952"/>
                  </a:lnTo>
                  <a:lnTo>
                    <a:pt x="716661" y="1242822"/>
                  </a:lnTo>
                  <a:close/>
                </a:path>
                <a:path w="846454" h="1428750">
                  <a:moveTo>
                    <a:pt x="846455" y="901192"/>
                  </a:moveTo>
                  <a:lnTo>
                    <a:pt x="741680" y="647827"/>
                  </a:lnTo>
                  <a:lnTo>
                    <a:pt x="707390" y="565023"/>
                  </a:lnTo>
                  <a:lnTo>
                    <a:pt x="601726" y="309245"/>
                  </a:lnTo>
                  <a:lnTo>
                    <a:pt x="601726" y="565023"/>
                  </a:lnTo>
                  <a:lnTo>
                    <a:pt x="242443" y="565023"/>
                  </a:lnTo>
                  <a:lnTo>
                    <a:pt x="421386" y="113157"/>
                  </a:lnTo>
                  <a:lnTo>
                    <a:pt x="601726" y="565023"/>
                  </a:lnTo>
                  <a:lnTo>
                    <a:pt x="601726" y="309245"/>
                  </a:lnTo>
                  <a:lnTo>
                    <a:pt x="520573" y="113157"/>
                  </a:lnTo>
                  <a:lnTo>
                    <a:pt x="473837" y="0"/>
                  </a:lnTo>
                  <a:lnTo>
                    <a:pt x="376301" y="0"/>
                  </a:lnTo>
                  <a:lnTo>
                    <a:pt x="0" y="901192"/>
                  </a:lnTo>
                  <a:lnTo>
                    <a:pt x="108458" y="901192"/>
                  </a:lnTo>
                  <a:lnTo>
                    <a:pt x="211963" y="647827"/>
                  </a:lnTo>
                  <a:lnTo>
                    <a:pt x="632079" y="647827"/>
                  </a:lnTo>
                  <a:lnTo>
                    <a:pt x="736854" y="901192"/>
                  </a:lnTo>
                  <a:lnTo>
                    <a:pt x="846455" y="901192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6938" y="6100063"/>
              <a:ext cx="147318" cy="18540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903722" y="4857724"/>
              <a:ext cx="100330" cy="901700"/>
            </a:xfrm>
            <a:custGeom>
              <a:avLst/>
              <a:gdLst/>
              <a:ahLst/>
              <a:cxnLst/>
              <a:rect l="l" t="t" r="r" b="b"/>
              <a:pathLst>
                <a:path w="100329" h="901700">
                  <a:moveTo>
                    <a:pt x="99872" y="0"/>
                  </a:moveTo>
                  <a:lnTo>
                    <a:pt x="0" y="0"/>
                  </a:lnTo>
                  <a:lnTo>
                    <a:pt x="0" y="901217"/>
                  </a:lnTo>
                  <a:lnTo>
                    <a:pt x="99872" y="901217"/>
                  </a:lnTo>
                  <a:lnTo>
                    <a:pt x="99872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22645" y="6096507"/>
              <a:ext cx="180708" cy="19251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145530" y="6100571"/>
              <a:ext cx="100330" cy="185420"/>
            </a:xfrm>
            <a:custGeom>
              <a:avLst/>
              <a:gdLst/>
              <a:ahLst/>
              <a:cxnLst/>
              <a:rect l="l" t="t" r="r" b="b"/>
              <a:pathLst>
                <a:path w="100329" h="185420">
                  <a:moveTo>
                    <a:pt x="99949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78740"/>
                  </a:lnTo>
                  <a:lnTo>
                    <a:pt x="0" y="104140"/>
                  </a:lnTo>
                  <a:lnTo>
                    <a:pt x="0" y="160020"/>
                  </a:lnTo>
                  <a:lnTo>
                    <a:pt x="0" y="185420"/>
                  </a:lnTo>
                  <a:lnTo>
                    <a:pt x="99949" y="185420"/>
                  </a:lnTo>
                  <a:lnTo>
                    <a:pt x="99949" y="160020"/>
                  </a:lnTo>
                  <a:lnTo>
                    <a:pt x="27051" y="160020"/>
                  </a:lnTo>
                  <a:lnTo>
                    <a:pt x="27051" y="104140"/>
                  </a:lnTo>
                  <a:lnTo>
                    <a:pt x="99949" y="104140"/>
                  </a:lnTo>
                  <a:lnTo>
                    <a:pt x="99949" y="78740"/>
                  </a:lnTo>
                  <a:lnTo>
                    <a:pt x="27051" y="78740"/>
                  </a:lnTo>
                  <a:lnTo>
                    <a:pt x="27051" y="24130"/>
                  </a:lnTo>
                  <a:lnTo>
                    <a:pt x="99949" y="24130"/>
                  </a:lnTo>
                  <a:lnTo>
                    <a:pt x="99949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87592" y="6100063"/>
              <a:ext cx="196722" cy="1854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26225" y="6100063"/>
              <a:ext cx="165224" cy="18540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143625" y="4841874"/>
              <a:ext cx="962660" cy="1444625"/>
            </a:xfrm>
            <a:custGeom>
              <a:avLst/>
              <a:gdLst/>
              <a:ahLst/>
              <a:cxnLst/>
              <a:rect l="l" t="t" r="r" b="b"/>
              <a:pathLst>
                <a:path w="962659" h="1444625">
                  <a:moveTo>
                    <a:pt x="720458" y="1258138"/>
                  </a:moveTo>
                  <a:lnTo>
                    <a:pt x="693420" y="1258138"/>
                  </a:lnTo>
                  <a:lnTo>
                    <a:pt x="693420" y="1443609"/>
                  </a:lnTo>
                  <a:lnTo>
                    <a:pt x="720458" y="1443609"/>
                  </a:lnTo>
                  <a:lnTo>
                    <a:pt x="720458" y="1258138"/>
                  </a:lnTo>
                  <a:close/>
                </a:path>
                <a:path w="962659" h="1444625">
                  <a:moveTo>
                    <a:pt x="824738" y="1258189"/>
                  </a:moveTo>
                  <a:lnTo>
                    <a:pt x="791464" y="1258189"/>
                  </a:lnTo>
                  <a:lnTo>
                    <a:pt x="720979" y="1350137"/>
                  </a:lnTo>
                  <a:lnTo>
                    <a:pt x="791464" y="1443609"/>
                  </a:lnTo>
                  <a:lnTo>
                    <a:pt x="824738" y="1443609"/>
                  </a:lnTo>
                  <a:lnTo>
                    <a:pt x="752348" y="1350137"/>
                  </a:lnTo>
                  <a:lnTo>
                    <a:pt x="824738" y="1258189"/>
                  </a:lnTo>
                  <a:close/>
                </a:path>
                <a:path w="962659" h="1444625">
                  <a:moveTo>
                    <a:pt x="884174" y="263017"/>
                  </a:moveTo>
                  <a:lnTo>
                    <a:pt x="846963" y="198374"/>
                  </a:lnTo>
                  <a:lnTo>
                    <a:pt x="821817" y="165481"/>
                  </a:lnTo>
                  <a:lnTo>
                    <a:pt x="792480" y="133350"/>
                  </a:lnTo>
                  <a:lnTo>
                    <a:pt x="758825" y="102997"/>
                  </a:lnTo>
                  <a:lnTo>
                    <a:pt x="720979" y="74930"/>
                  </a:lnTo>
                  <a:lnTo>
                    <a:pt x="678942" y="50165"/>
                  </a:lnTo>
                  <a:lnTo>
                    <a:pt x="632587" y="29464"/>
                  </a:lnTo>
                  <a:lnTo>
                    <a:pt x="582168" y="13589"/>
                  </a:lnTo>
                  <a:lnTo>
                    <a:pt x="527558" y="3556"/>
                  </a:lnTo>
                  <a:lnTo>
                    <a:pt x="468871" y="0"/>
                  </a:lnTo>
                  <a:lnTo>
                    <a:pt x="418973" y="2413"/>
                  </a:lnTo>
                  <a:lnTo>
                    <a:pt x="371094" y="9525"/>
                  </a:lnTo>
                  <a:lnTo>
                    <a:pt x="325120" y="20955"/>
                  </a:lnTo>
                  <a:lnTo>
                    <a:pt x="281559" y="36703"/>
                  </a:lnTo>
                  <a:lnTo>
                    <a:pt x="240284" y="56388"/>
                  </a:lnTo>
                  <a:lnTo>
                    <a:pt x="201676" y="79756"/>
                  </a:lnTo>
                  <a:lnTo>
                    <a:pt x="165862" y="106680"/>
                  </a:lnTo>
                  <a:lnTo>
                    <a:pt x="132969" y="136906"/>
                  </a:lnTo>
                  <a:lnTo>
                    <a:pt x="103378" y="170053"/>
                  </a:lnTo>
                  <a:lnTo>
                    <a:pt x="76962" y="205867"/>
                  </a:lnTo>
                  <a:lnTo>
                    <a:pt x="54229" y="244348"/>
                  </a:lnTo>
                  <a:lnTo>
                    <a:pt x="35179" y="285115"/>
                  </a:lnTo>
                  <a:lnTo>
                    <a:pt x="20066" y="327914"/>
                  </a:lnTo>
                  <a:lnTo>
                    <a:pt x="9017" y="372618"/>
                  </a:lnTo>
                  <a:lnTo>
                    <a:pt x="2286" y="418846"/>
                  </a:lnTo>
                  <a:lnTo>
                    <a:pt x="0" y="466471"/>
                  </a:lnTo>
                  <a:lnTo>
                    <a:pt x="2286" y="513461"/>
                  </a:lnTo>
                  <a:lnTo>
                    <a:pt x="9271" y="561340"/>
                  </a:lnTo>
                  <a:lnTo>
                    <a:pt x="20447" y="606298"/>
                  </a:lnTo>
                  <a:lnTo>
                    <a:pt x="35941" y="649224"/>
                  </a:lnTo>
                  <a:lnTo>
                    <a:pt x="55245" y="690118"/>
                  </a:lnTo>
                  <a:lnTo>
                    <a:pt x="78359" y="728599"/>
                  </a:lnTo>
                  <a:lnTo>
                    <a:pt x="105029" y="764413"/>
                  </a:lnTo>
                  <a:lnTo>
                    <a:pt x="135001" y="797433"/>
                  </a:lnTo>
                  <a:lnTo>
                    <a:pt x="168148" y="827278"/>
                  </a:lnTo>
                  <a:lnTo>
                    <a:pt x="204089" y="853948"/>
                  </a:lnTo>
                  <a:lnTo>
                    <a:pt x="242824" y="877189"/>
                  </a:lnTo>
                  <a:lnTo>
                    <a:pt x="284099" y="896620"/>
                  </a:lnTo>
                  <a:lnTo>
                    <a:pt x="327660" y="912114"/>
                  </a:lnTo>
                  <a:lnTo>
                    <a:pt x="373253" y="923544"/>
                  </a:lnTo>
                  <a:lnTo>
                    <a:pt x="420878" y="930529"/>
                  </a:lnTo>
                  <a:lnTo>
                    <a:pt x="470027" y="932815"/>
                  </a:lnTo>
                  <a:lnTo>
                    <a:pt x="523113" y="930021"/>
                  </a:lnTo>
                  <a:lnTo>
                    <a:pt x="573913" y="921639"/>
                  </a:lnTo>
                  <a:lnTo>
                    <a:pt x="622046" y="908304"/>
                  </a:lnTo>
                  <a:lnTo>
                    <a:pt x="667385" y="890270"/>
                  </a:lnTo>
                  <a:lnTo>
                    <a:pt x="709676" y="868299"/>
                  </a:lnTo>
                  <a:lnTo>
                    <a:pt x="748665" y="842518"/>
                  </a:lnTo>
                  <a:lnTo>
                    <a:pt x="783971" y="813562"/>
                  </a:lnTo>
                  <a:lnTo>
                    <a:pt x="815467" y="781939"/>
                  </a:lnTo>
                  <a:lnTo>
                    <a:pt x="842772" y="747903"/>
                  </a:lnTo>
                  <a:lnTo>
                    <a:pt x="865759" y="711962"/>
                  </a:lnTo>
                  <a:lnTo>
                    <a:pt x="884174" y="674751"/>
                  </a:lnTo>
                  <a:lnTo>
                    <a:pt x="775716" y="674751"/>
                  </a:lnTo>
                  <a:lnTo>
                    <a:pt x="764032" y="691769"/>
                  </a:lnTo>
                  <a:lnTo>
                    <a:pt x="745109" y="715518"/>
                  </a:lnTo>
                  <a:lnTo>
                    <a:pt x="718820" y="743204"/>
                  </a:lnTo>
                  <a:lnTo>
                    <a:pt x="684911" y="772160"/>
                  </a:lnTo>
                  <a:lnTo>
                    <a:pt x="643128" y="799465"/>
                  </a:lnTo>
                  <a:lnTo>
                    <a:pt x="593344" y="822325"/>
                  </a:lnTo>
                  <a:lnTo>
                    <a:pt x="535305" y="838073"/>
                  </a:lnTo>
                  <a:lnTo>
                    <a:pt x="468871" y="843915"/>
                  </a:lnTo>
                  <a:lnTo>
                    <a:pt x="421373" y="841121"/>
                  </a:lnTo>
                  <a:lnTo>
                    <a:pt x="376047" y="832612"/>
                  </a:lnTo>
                  <a:lnTo>
                    <a:pt x="333121" y="819023"/>
                  </a:lnTo>
                  <a:lnTo>
                    <a:pt x="292862" y="800354"/>
                  </a:lnTo>
                  <a:lnTo>
                    <a:pt x="255524" y="777240"/>
                  </a:lnTo>
                  <a:lnTo>
                    <a:pt x="221488" y="749681"/>
                  </a:lnTo>
                  <a:lnTo>
                    <a:pt x="191008" y="718312"/>
                  </a:lnTo>
                  <a:lnTo>
                    <a:pt x="164338" y="683260"/>
                  </a:lnTo>
                  <a:lnTo>
                    <a:pt x="141986" y="645033"/>
                  </a:lnTo>
                  <a:lnTo>
                    <a:pt x="123952" y="603758"/>
                  </a:lnTo>
                  <a:lnTo>
                    <a:pt x="110744" y="559816"/>
                  </a:lnTo>
                  <a:lnTo>
                    <a:pt x="102616" y="513461"/>
                  </a:lnTo>
                  <a:lnTo>
                    <a:pt x="99822" y="465201"/>
                  </a:lnTo>
                  <a:lnTo>
                    <a:pt x="102616" y="417703"/>
                  </a:lnTo>
                  <a:lnTo>
                    <a:pt x="110617" y="371983"/>
                  </a:lnTo>
                  <a:lnTo>
                    <a:pt x="123825" y="328549"/>
                  </a:lnTo>
                  <a:lnTo>
                    <a:pt x="141732" y="287528"/>
                  </a:lnTo>
                  <a:lnTo>
                    <a:pt x="164084" y="249555"/>
                  </a:lnTo>
                  <a:lnTo>
                    <a:pt x="190627" y="214630"/>
                  </a:lnTo>
                  <a:lnTo>
                    <a:pt x="220980" y="183261"/>
                  </a:lnTo>
                  <a:lnTo>
                    <a:pt x="255016" y="155829"/>
                  </a:lnTo>
                  <a:lnTo>
                    <a:pt x="292354" y="132715"/>
                  </a:lnTo>
                  <a:lnTo>
                    <a:pt x="332613" y="114046"/>
                  </a:lnTo>
                  <a:lnTo>
                    <a:pt x="375666" y="100330"/>
                  </a:lnTo>
                  <a:lnTo>
                    <a:pt x="421119" y="91821"/>
                  </a:lnTo>
                  <a:lnTo>
                    <a:pt x="468871" y="88900"/>
                  </a:lnTo>
                  <a:lnTo>
                    <a:pt x="530733" y="94107"/>
                  </a:lnTo>
                  <a:lnTo>
                    <a:pt x="585978" y="108585"/>
                  </a:lnTo>
                  <a:lnTo>
                    <a:pt x="634492" y="129921"/>
                  </a:lnTo>
                  <a:lnTo>
                    <a:pt x="676148" y="155829"/>
                  </a:lnTo>
                  <a:lnTo>
                    <a:pt x="711200" y="184404"/>
                  </a:lnTo>
                  <a:lnTo>
                    <a:pt x="739394" y="213233"/>
                  </a:lnTo>
                  <a:lnTo>
                    <a:pt x="775716" y="263017"/>
                  </a:lnTo>
                  <a:lnTo>
                    <a:pt x="884174" y="263017"/>
                  </a:lnTo>
                  <a:close/>
                </a:path>
                <a:path w="962659" h="1444625">
                  <a:moveTo>
                    <a:pt x="962152" y="1258697"/>
                  </a:moveTo>
                  <a:lnTo>
                    <a:pt x="862203" y="1258697"/>
                  </a:lnTo>
                  <a:lnTo>
                    <a:pt x="862203" y="1282827"/>
                  </a:lnTo>
                  <a:lnTo>
                    <a:pt x="862203" y="1337437"/>
                  </a:lnTo>
                  <a:lnTo>
                    <a:pt x="862203" y="1362837"/>
                  </a:lnTo>
                  <a:lnTo>
                    <a:pt x="862203" y="1418717"/>
                  </a:lnTo>
                  <a:lnTo>
                    <a:pt x="862203" y="1444117"/>
                  </a:lnTo>
                  <a:lnTo>
                    <a:pt x="962152" y="1444117"/>
                  </a:lnTo>
                  <a:lnTo>
                    <a:pt x="962152" y="1418717"/>
                  </a:lnTo>
                  <a:lnTo>
                    <a:pt x="889254" y="1418717"/>
                  </a:lnTo>
                  <a:lnTo>
                    <a:pt x="889254" y="1362837"/>
                  </a:lnTo>
                  <a:lnTo>
                    <a:pt x="962152" y="1362837"/>
                  </a:lnTo>
                  <a:lnTo>
                    <a:pt x="962152" y="1337437"/>
                  </a:lnTo>
                  <a:lnTo>
                    <a:pt x="889254" y="1337437"/>
                  </a:lnTo>
                  <a:lnTo>
                    <a:pt x="889254" y="1282827"/>
                  </a:lnTo>
                  <a:lnTo>
                    <a:pt x="962152" y="1282827"/>
                  </a:lnTo>
                  <a:lnTo>
                    <a:pt x="962152" y="1258697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56195" y="6100063"/>
              <a:ext cx="123823" cy="1854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13294" y="6096507"/>
              <a:ext cx="114044" cy="19251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018007" y="4857749"/>
              <a:ext cx="846455" cy="901700"/>
            </a:xfrm>
            <a:custGeom>
              <a:avLst/>
              <a:gdLst/>
              <a:ahLst/>
              <a:cxnLst/>
              <a:rect l="l" t="t" r="r" b="b"/>
              <a:pathLst>
                <a:path w="846454" h="901700">
                  <a:moveTo>
                    <a:pt x="846455" y="901192"/>
                  </a:moveTo>
                  <a:lnTo>
                    <a:pt x="741680" y="647827"/>
                  </a:lnTo>
                  <a:lnTo>
                    <a:pt x="707390" y="565023"/>
                  </a:lnTo>
                  <a:lnTo>
                    <a:pt x="601738" y="309245"/>
                  </a:lnTo>
                  <a:lnTo>
                    <a:pt x="601738" y="565023"/>
                  </a:lnTo>
                  <a:lnTo>
                    <a:pt x="242443" y="565023"/>
                  </a:lnTo>
                  <a:lnTo>
                    <a:pt x="421386" y="113157"/>
                  </a:lnTo>
                  <a:lnTo>
                    <a:pt x="601738" y="565023"/>
                  </a:lnTo>
                  <a:lnTo>
                    <a:pt x="601738" y="309245"/>
                  </a:lnTo>
                  <a:lnTo>
                    <a:pt x="520585" y="113157"/>
                  </a:lnTo>
                  <a:lnTo>
                    <a:pt x="473837" y="0"/>
                  </a:lnTo>
                  <a:lnTo>
                    <a:pt x="376301" y="0"/>
                  </a:lnTo>
                  <a:lnTo>
                    <a:pt x="0" y="901192"/>
                  </a:lnTo>
                  <a:lnTo>
                    <a:pt x="108458" y="901192"/>
                  </a:lnTo>
                  <a:lnTo>
                    <a:pt x="211963" y="647827"/>
                  </a:lnTo>
                  <a:lnTo>
                    <a:pt x="632079" y="647827"/>
                  </a:lnTo>
                  <a:lnTo>
                    <a:pt x="736854" y="901192"/>
                  </a:lnTo>
                  <a:lnTo>
                    <a:pt x="846455" y="901192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740531" y="4223638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4">
                  <a:moveTo>
                    <a:pt x="161188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740531" y="4130039"/>
              <a:ext cx="0" cy="187325"/>
            </a:xfrm>
            <a:custGeom>
              <a:avLst/>
              <a:gdLst/>
              <a:ahLst/>
              <a:cxnLst/>
              <a:rect l="l" t="t" r="r" b="b"/>
              <a:pathLst>
                <a:path h="187325">
                  <a:moveTo>
                    <a:pt x="0" y="0"/>
                  </a:moveTo>
                  <a:lnTo>
                    <a:pt x="0" y="187198"/>
                  </a:lnTo>
                </a:path>
              </a:pathLst>
            </a:custGeom>
            <a:ln w="6350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904740" y="4130039"/>
              <a:ext cx="0" cy="187325"/>
            </a:xfrm>
            <a:custGeom>
              <a:avLst/>
              <a:gdLst/>
              <a:ahLst/>
              <a:cxnLst/>
              <a:rect l="l" t="t" r="r" b="b"/>
              <a:pathLst>
                <a:path h="187325">
                  <a:moveTo>
                    <a:pt x="0" y="0"/>
                  </a:moveTo>
                  <a:lnTo>
                    <a:pt x="0" y="187198"/>
                  </a:lnTo>
                </a:path>
              </a:pathLst>
            </a:custGeom>
            <a:ln w="6350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352542" y="4130039"/>
              <a:ext cx="0" cy="187325"/>
            </a:xfrm>
            <a:custGeom>
              <a:avLst/>
              <a:gdLst/>
              <a:ahLst/>
              <a:cxnLst/>
              <a:rect l="l" t="t" r="r" b="b"/>
              <a:pathLst>
                <a:path h="187325">
                  <a:moveTo>
                    <a:pt x="0" y="0"/>
                  </a:moveTo>
                  <a:lnTo>
                    <a:pt x="0" y="187198"/>
                  </a:lnTo>
                </a:path>
              </a:pathLst>
            </a:custGeom>
            <a:ln w="7391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354449" y="4317504"/>
              <a:ext cx="2105025" cy="275590"/>
            </a:xfrm>
            <a:custGeom>
              <a:avLst/>
              <a:gdLst/>
              <a:ahLst/>
              <a:cxnLst/>
              <a:rect l="l" t="t" r="r" b="b"/>
              <a:pathLst>
                <a:path w="2105025" h="275589">
                  <a:moveTo>
                    <a:pt x="280162" y="4686"/>
                  </a:moveTo>
                  <a:lnTo>
                    <a:pt x="238379" y="4686"/>
                  </a:lnTo>
                  <a:lnTo>
                    <a:pt x="140208" y="227952"/>
                  </a:lnTo>
                  <a:lnTo>
                    <a:pt x="41783" y="4686"/>
                  </a:lnTo>
                  <a:lnTo>
                    <a:pt x="0" y="4686"/>
                  </a:lnTo>
                  <a:lnTo>
                    <a:pt x="0" y="270751"/>
                  </a:lnTo>
                  <a:lnTo>
                    <a:pt x="27686" y="270751"/>
                  </a:lnTo>
                  <a:lnTo>
                    <a:pt x="27051" y="34150"/>
                  </a:lnTo>
                  <a:lnTo>
                    <a:pt x="130556" y="270751"/>
                  </a:lnTo>
                  <a:lnTo>
                    <a:pt x="149606" y="270751"/>
                  </a:lnTo>
                  <a:lnTo>
                    <a:pt x="252857" y="34150"/>
                  </a:lnTo>
                  <a:lnTo>
                    <a:pt x="252095" y="270751"/>
                  </a:lnTo>
                  <a:lnTo>
                    <a:pt x="280162" y="270751"/>
                  </a:lnTo>
                  <a:lnTo>
                    <a:pt x="280162" y="4686"/>
                  </a:lnTo>
                  <a:close/>
                </a:path>
                <a:path w="2105025" h="275589">
                  <a:moveTo>
                    <a:pt x="491617" y="5067"/>
                  </a:moveTo>
                  <a:lnTo>
                    <a:pt x="344170" y="5067"/>
                  </a:lnTo>
                  <a:lnTo>
                    <a:pt x="344170" y="31737"/>
                  </a:lnTo>
                  <a:lnTo>
                    <a:pt x="344170" y="123177"/>
                  </a:lnTo>
                  <a:lnTo>
                    <a:pt x="344170" y="149847"/>
                  </a:lnTo>
                  <a:lnTo>
                    <a:pt x="344170" y="245097"/>
                  </a:lnTo>
                  <a:lnTo>
                    <a:pt x="344170" y="271767"/>
                  </a:lnTo>
                  <a:lnTo>
                    <a:pt x="491617" y="271767"/>
                  </a:lnTo>
                  <a:lnTo>
                    <a:pt x="491617" y="245097"/>
                  </a:lnTo>
                  <a:lnTo>
                    <a:pt x="373634" y="245097"/>
                  </a:lnTo>
                  <a:lnTo>
                    <a:pt x="373634" y="149847"/>
                  </a:lnTo>
                  <a:lnTo>
                    <a:pt x="490855" y="149847"/>
                  </a:lnTo>
                  <a:lnTo>
                    <a:pt x="490855" y="123177"/>
                  </a:lnTo>
                  <a:lnTo>
                    <a:pt x="373634" y="123177"/>
                  </a:lnTo>
                  <a:lnTo>
                    <a:pt x="373634" y="31737"/>
                  </a:lnTo>
                  <a:lnTo>
                    <a:pt x="491617" y="31737"/>
                  </a:lnTo>
                  <a:lnTo>
                    <a:pt x="491617" y="5067"/>
                  </a:lnTo>
                  <a:close/>
                </a:path>
                <a:path w="2105025" h="275589">
                  <a:moveTo>
                    <a:pt x="829691" y="4686"/>
                  </a:moveTo>
                  <a:lnTo>
                    <a:pt x="787908" y="4686"/>
                  </a:lnTo>
                  <a:lnTo>
                    <a:pt x="689737" y="227952"/>
                  </a:lnTo>
                  <a:lnTo>
                    <a:pt x="591185" y="4686"/>
                  </a:lnTo>
                  <a:lnTo>
                    <a:pt x="549529" y="4686"/>
                  </a:lnTo>
                  <a:lnTo>
                    <a:pt x="549529" y="270751"/>
                  </a:lnTo>
                  <a:lnTo>
                    <a:pt x="577215" y="270751"/>
                  </a:lnTo>
                  <a:lnTo>
                    <a:pt x="576453" y="34150"/>
                  </a:lnTo>
                  <a:lnTo>
                    <a:pt x="680085" y="270751"/>
                  </a:lnTo>
                  <a:lnTo>
                    <a:pt x="699135" y="270751"/>
                  </a:lnTo>
                  <a:lnTo>
                    <a:pt x="802259" y="34150"/>
                  </a:lnTo>
                  <a:lnTo>
                    <a:pt x="801624" y="270751"/>
                  </a:lnTo>
                  <a:lnTo>
                    <a:pt x="829691" y="270751"/>
                  </a:lnTo>
                  <a:lnTo>
                    <a:pt x="829691" y="4686"/>
                  </a:lnTo>
                  <a:close/>
                </a:path>
                <a:path w="2105025" h="275589">
                  <a:moveTo>
                    <a:pt x="1060577" y="196723"/>
                  </a:moveTo>
                  <a:lnTo>
                    <a:pt x="1059307" y="183007"/>
                  </a:lnTo>
                  <a:lnTo>
                    <a:pt x="1052957" y="163830"/>
                  </a:lnTo>
                  <a:lnTo>
                    <a:pt x="1038352" y="145034"/>
                  </a:lnTo>
                  <a:lnTo>
                    <a:pt x="1037717" y="144145"/>
                  </a:lnTo>
                  <a:lnTo>
                    <a:pt x="1031748" y="140970"/>
                  </a:lnTo>
                  <a:lnTo>
                    <a:pt x="1031748" y="195199"/>
                  </a:lnTo>
                  <a:lnTo>
                    <a:pt x="1029462" y="211201"/>
                  </a:lnTo>
                  <a:lnTo>
                    <a:pt x="1003808" y="239522"/>
                  </a:lnTo>
                  <a:lnTo>
                    <a:pt x="971423" y="244475"/>
                  </a:lnTo>
                  <a:lnTo>
                    <a:pt x="923163" y="244475"/>
                  </a:lnTo>
                  <a:lnTo>
                    <a:pt x="923163" y="145034"/>
                  </a:lnTo>
                  <a:lnTo>
                    <a:pt x="966444" y="145034"/>
                  </a:lnTo>
                  <a:lnTo>
                    <a:pt x="1014984" y="157480"/>
                  </a:lnTo>
                  <a:lnTo>
                    <a:pt x="1031748" y="195199"/>
                  </a:lnTo>
                  <a:lnTo>
                    <a:pt x="1031748" y="140970"/>
                  </a:lnTo>
                  <a:lnTo>
                    <a:pt x="1009523" y="129159"/>
                  </a:lnTo>
                  <a:lnTo>
                    <a:pt x="1022604" y="120777"/>
                  </a:lnTo>
                  <a:lnTo>
                    <a:pt x="1023620" y="119761"/>
                  </a:lnTo>
                  <a:lnTo>
                    <a:pt x="1034034" y="109093"/>
                  </a:lnTo>
                  <a:lnTo>
                    <a:pt x="1042035" y="93345"/>
                  </a:lnTo>
                  <a:lnTo>
                    <a:pt x="1045083" y="72644"/>
                  </a:lnTo>
                  <a:lnTo>
                    <a:pt x="1043686" y="56896"/>
                  </a:lnTo>
                  <a:lnTo>
                    <a:pt x="1038860" y="41656"/>
                  </a:lnTo>
                  <a:lnTo>
                    <a:pt x="1031748" y="30988"/>
                  </a:lnTo>
                  <a:lnTo>
                    <a:pt x="1029970" y="28194"/>
                  </a:lnTo>
                  <a:lnTo>
                    <a:pt x="1016381" y="17272"/>
                  </a:lnTo>
                  <a:lnTo>
                    <a:pt x="1016381" y="74803"/>
                  </a:lnTo>
                  <a:lnTo>
                    <a:pt x="1015365" y="86487"/>
                  </a:lnTo>
                  <a:lnTo>
                    <a:pt x="988060" y="116840"/>
                  </a:lnTo>
                  <a:lnTo>
                    <a:pt x="963422" y="119761"/>
                  </a:lnTo>
                  <a:lnTo>
                    <a:pt x="923163" y="119761"/>
                  </a:lnTo>
                  <a:lnTo>
                    <a:pt x="923163" y="30988"/>
                  </a:lnTo>
                  <a:lnTo>
                    <a:pt x="961644" y="30988"/>
                  </a:lnTo>
                  <a:lnTo>
                    <a:pt x="1002792" y="42291"/>
                  </a:lnTo>
                  <a:lnTo>
                    <a:pt x="1016381" y="74803"/>
                  </a:lnTo>
                  <a:lnTo>
                    <a:pt x="1016381" y="17272"/>
                  </a:lnTo>
                  <a:lnTo>
                    <a:pt x="1006475" y="11811"/>
                  </a:lnTo>
                  <a:lnTo>
                    <a:pt x="994664" y="7874"/>
                  </a:lnTo>
                  <a:lnTo>
                    <a:pt x="980567" y="5461"/>
                  </a:lnTo>
                  <a:lnTo>
                    <a:pt x="963803" y="4699"/>
                  </a:lnTo>
                  <a:lnTo>
                    <a:pt x="893699" y="4699"/>
                  </a:lnTo>
                  <a:lnTo>
                    <a:pt x="893699" y="270764"/>
                  </a:lnTo>
                  <a:lnTo>
                    <a:pt x="967105" y="270764"/>
                  </a:lnTo>
                  <a:lnTo>
                    <a:pt x="1012317" y="264922"/>
                  </a:lnTo>
                  <a:lnTo>
                    <a:pt x="1037907" y="244475"/>
                  </a:lnTo>
                  <a:lnTo>
                    <a:pt x="1050798" y="234188"/>
                  </a:lnTo>
                  <a:lnTo>
                    <a:pt x="1057910" y="216916"/>
                  </a:lnTo>
                  <a:lnTo>
                    <a:pt x="1060577" y="196723"/>
                  </a:lnTo>
                  <a:close/>
                </a:path>
                <a:path w="2105025" h="275589">
                  <a:moveTo>
                    <a:pt x="1258697" y="5067"/>
                  </a:moveTo>
                  <a:lnTo>
                    <a:pt x="1111250" y="5067"/>
                  </a:lnTo>
                  <a:lnTo>
                    <a:pt x="1111250" y="31737"/>
                  </a:lnTo>
                  <a:lnTo>
                    <a:pt x="1111250" y="123177"/>
                  </a:lnTo>
                  <a:lnTo>
                    <a:pt x="1111250" y="149847"/>
                  </a:lnTo>
                  <a:lnTo>
                    <a:pt x="1111250" y="245097"/>
                  </a:lnTo>
                  <a:lnTo>
                    <a:pt x="1111250" y="271767"/>
                  </a:lnTo>
                  <a:lnTo>
                    <a:pt x="1258697" y="271767"/>
                  </a:lnTo>
                  <a:lnTo>
                    <a:pt x="1258697" y="245097"/>
                  </a:lnTo>
                  <a:lnTo>
                    <a:pt x="1140841" y="245097"/>
                  </a:lnTo>
                  <a:lnTo>
                    <a:pt x="1140841" y="149847"/>
                  </a:lnTo>
                  <a:lnTo>
                    <a:pt x="1257935" y="149847"/>
                  </a:lnTo>
                  <a:lnTo>
                    <a:pt x="1257935" y="123177"/>
                  </a:lnTo>
                  <a:lnTo>
                    <a:pt x="1140841" y="123177"/>
                  </a:lnTo>
                  <a:lnTo>
                    <a:pt x="1140841" y="31737"/>
                  </a:lnTo>
                  <a:lnTo>
                    <a:pt x="1258697" y="31737"/>
                  </a:lnTo>
                  <a:lnTo>
                    <a:pt x="1258697" y="5067"/>
                  </a:lnTo>
                  <a:close/>
                </a:path>
                <a:path w="2105025" h="275589">
                  <a:moveTo>
                    <a:pt x="1494663" y="89903"/>
                  </a:moveTo>
                  <a:lnTo>
                    <a:pt x="1484503" y="47612"/>
                  </a:lnTo>
                  <a:lnTo>
                    <a:pt x="1458341" y="18275"/>
                  </a:lnTo>
                  <a:lnTo>
                    <a:pt x="1410843" y="5575"/>
                  </a:lnTo>
                  <a:lnTo>
                    <a:pt x="1383538" y="4686"/>
                  </a:lnTo>
                  <a:lnTo>
                    <a:pt x="1314069" y="4686"/>
                  </a:lnTo>
                  <a:lnTo>
                    <a:pt x="1314069" y="270751"/>
                  </a:lnTo>
                  <a:lnTo>
                    <a:pt x="1343914" y="270751"/>
                  </a:lnTo>
                  <a:lnTo>
                    <a:pt x="1343914" y="30975"/>
                  </a:lnTo>
                  <a:lnTo>
                    <a:pt x="1385697" y="30975"/>
                  </a:lnTo>
                  <a:lnTo>
                    <a:pt x="1429004" y="35420"/>
                  </a:lnTo>
                  <a:lnTo>
                    <a:pt x="1458976" y="62979"/>
                  </a:lnTo>
                  <a:lnTo>
                    <a:pt x="1465834" y="92062"/>
                  </a:lnTo>
                  <a:lnTo>
                    <a:pt x="1464691" y="105778"/>
                  </a:lnTo>
                  <a:lnTo>
                    <a:pt x="1445768" y="140957"/>
                  </a:lnTo>
                  <a:lnTo>
                    <a:pt x="1401826" y="154292"/>
                  </a:lnTo>
                  <a:lnTo>
                    <a:pt x="1378077" y="154546"/>
                  </a:lnTo>
                  <a:lnTo>
                    <a:pt x="1453261" y="270751"/>
                  </a:lnTo>
                  <a:lnTo>
                    <a:pt x="1485646" y="270751"/>
                  </a:lnTo>
                  <a:lnTo>
                    <a:pt x="1419479" y="171183"/>
                  </a:lnTo>
                  <a:lnTo>
                    <a:pt x="1436878" y="168516"/>
                  </a:lnTo>
                  <a:lnTo>
                    <a:pt x="1478788" y="141973"/>
                  </a:lnTo>
                  <a:lnTo>
                    <a:pt x="1493901" y="103492"/>
                  </a:lnTo>
                  <a:lnTo>
                    <a:pt x="1494663" y="89903"/>
                  </a:lnTo>
                  <a:close/>
                </a:path>
                <a:path w="2105025" h="275589">
                  <a:moveTo>
                    <a:pt x="1917827" y="137414"/>
                  </a:moveTo>
                  <a:lnTo>
                    <a:pt x="1911223" y="94742"/>
                  </a:lnTo>
                  <a:lnTo>
                    <a:pt x="1910969" y="93472"/>
                  </a:lnTo>
                  <a:lnTo>
                    <a:pt x="1891538" y="55499"/>
                  </a:lnTo>
                  <a:lnTo>
                    <a:pt x="1888363" y="52451"/>
                  </a:lnTo>
                  <a:lnTo>
                    <a:pt x="1888363" y="137414"/>
                  </a:lnTo>
                  <a:lnTo>
                    <a:pt x="1888363" y="137795"/>
                  </a:lnTo>
                  <a:lnTo>
                    <a:pt x="1880235" y="180848"/>
                  </a:lnTo>
                  <a:lnTo>
                    <a:pt x="1857502" y="216281"/>
                  </a:lnTo>
                  <a:lnTo>
                    <a:pt x="1823085" y="240284"/>
                  </a:lnTo>
                  <a:lnTo>
                    <a:pt x="1779397" y="249174"/>
                  </a:lnTo>
                  <a:lnTo>
                    <a:pt x="1736090" y="240538"/>
                  </a:lnTo>
                  <a:lnTo>
                    <a:pt x="1701546" y="216916"/>
                  </a:lnTo>
                  <a:lnTo>
                    <a:pt x="1678432" y="181483"/>
                  </a:lnTo>
                  <a:lnTo>
                    <a:pt x="1670177" y="137795"/>
                  </a:lnTo>
                  <a:lnTo>
                    <a:pt x="1670177" y="137414"/>
                  </a:lnTo>
                  <a:lnTo>
                    <a:pt x="1678305" y="94742"/>
                  </a:lnTo>
                  <a:lnTo>
                    <a:pt x="1701165" y="58801"/>
                  </a:lnTo>
                  <a:lnTo>
                    <a:pt x="1735709" y="34925"/>
                  </a:lnTo>
                  <a:lnTo>
                    <a:pt x="1779143" y="26289"/>
                  </a:lnTo>
                  <a:lnTo>
                    <a:pt x="1822831" y="35179"/>
                  </a:lnTo>
                  <a:lnTo>
                    <a:pt x="1857502" y="59182"/>
                  </a:lnTo>
                  <a:lnTo>
                    <a:pt x="1880235" y="94742"/>
                  </a:lnTo>
                  <a:lnTo>
                    <a:pt x="1888363" y="137414"/>
                  </a:lnTo>
                  <a:lnTo>
                    <a:pt x="1888363" y="52451"/>
                  </a:lnTo>
                  <a:lnTo>
                    <a:pt x="1861947" y="26289"/>
                  </a:lnTo>
                  <a:lnTo>
                    <a:pt x="1861693" y="26035"/>
                  </a:lnTo>
                  <a:lnTo>
                    <a:pt x="1823466" y="6858"/>
                  </a:lnTo>
                  <a:lnTo>
                    <a:pt x="1779143" y="0"/>
                  </a:lnTo>
                  <a:lnTo>
                    <a:pt x="1735836" y="6477"/>
                  </a:lnTo>
                  <a:lnTo>
                    <a:pt x="1697736" y="25146"/>
                  </a:lnTo>
                  <a:lnTo>
                    <a:pt x="1667510" y="54356"/>
                  </a:lnTo>
                  <a:lnTo>
                    <a:pt x="1647571" y="92583"/>
                  </a:lnTo>
                  <a:lnTo>
                    <a:pt x="1640459" y="137414"/>
                  </a:lnTo>
                  <a:lnTo>
                    <a:pt x="1640332" y="138811"/>
                  </a:lnTo>
                  <a:lnTo>
                    <a:pt x="1646936" y="180848"/>
                  </a:lnTo>
                  <a:lnTo>
                    <a:pt x="1647190" y="182118"/>
                  </a:lnTo>
                  <a:lnTo>
                    <a:pt x="1666494" y="219710"/>
                  </a:lnTo>
                  <a:lnTo>
                    <a:pt x="1696212" y="249174"/>
                  </a:lnTo>
                  <a:lnTo>
                    <a:pt x="1734566" y="268605"/>
                  </a:lnTo>
                  <a:lnTo>
                    <a:pt x="1735074" y="268605"/>
                  </a:lnTo>
                  <a:lnTo>
                    <a:pt x="1779143" y="275463"/>
                  </a:lnTo>
                  <a:lnTo>
                    <a:pt x="1823593" y="268605"/>
                  </a:lnTo>
                  <a:lnTo>
                    <a:pt x="1861820" y="249428"/>
                  </a:lnTo>
                  <a:lnTo>
                    <a:pt x="1862074" y="249174"/>
                  </a:lnTo>
                  <a:lnTo>
                    <a:pt x="1891665" y="219964"/>
                  </a:lnTo>
                  <a:lnTo>
                    <a:pt x="1910969" y="182118"/>
                  </a:lnTo>
                  <a:lnTo>
                    <a:pt x="1917700" y="138811"/>
                  </a:lnTo>
                  <a:lnTo>
                    <a:pt x="1917827" y="137414"/>
                  </a:lnTo>
                  <a:close/>
                </a:path>
                <a:path w="2105025" h="275589">
                  <a:moveTo>
                    <a:pt x="2104898" y="5067"/>
                  </a:moveTo>
                  <a:lnTo>
                    <a:pt x="1969770" y="5067"/>
                  </a:lnTo>
                  <a:lnTo>
                    <a:pt x="1969770" y="31737"/>
                  </a:lnTo>
                  <a:lnTo>
                    <a:pt x="1969770" y="124447"/>
                  </a:lnTo>
                  <a:lnTo>
                    <a:pt x="1969770" y="151117"/>
                  </a:lnTo>
                  <a:lnTo>
                    <a:pt x="1969770" y="271767"/>
                  </a:lnTo>
                  <a:lnTo>
                    <a:pt x="1999234" y="271767"/>
                  </a:lnTo>
                  <a:lnTo>
                    <a:pt x="1999234" y="151117"/>
                  </a:lnTo>
                  <a:lnTo>
                    <a:pt x="2104263" y="151117"/>
                  </a:lnTo>
                  <a:lnTo>
                    <a:pt x="2104263" y="124447"/>
                  </a:lnTo>
                  <a:lnTo>
                    <a:pt x="1999234" y="124447"/>
                  </a:lnTo>
                  <a:lnTo>
                    <a:pt x="1999234" y="31737"/>
                  </a:lnTo>
                  <a:lnTo>
                    <a:pt x="2104898" y="31737"/>
                  </a:lnTo>
                  <a:lnTo>
                    <a:pt x="2104898" y="5067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47302" y="4320920"/>
              <a:ext cx="0" cy="280670"/>
            </a:xfrm>
            <a:custGeom>
              <a:avLst/>
              <a:gdLst/>
              <a:ahLst/>
              <a:cxnLst/>
              <a:rect l="l" t="t" r="r" b="b"/>
              <a:pathLst>
                <a:path h="280670">
                  <a:moveTo>
                    <a:pt x="0" y="280543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053703" y="4320920"/>
              <a:ext cx="187325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7198" y="0"/>
                  </a:lnTo>
                </a:path>
              </a:pathLst>
            </a:custGeom>
            <a:ln w="6350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053703" y="4601463"/>
              <a:ext cx="187325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7198" y="0"/>
                  </a:lnTo>
                </a:path>
              </a:pathLst>
            </a:custGeom>
            <a:ln w="6350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332730" y="4320412"/>
              <a:ext cx="3721100" cy="635"/>
            </a:xfrm>
            <a:custGeom>
              <a:avLst/>
              <a:gdLst/>
              <a:ahLst/>
              <a:cxnLst/>
              <a:rect l="l" t="t" r="r" b="b"/>
              <a:pathLst>
                <a:path w="3721100" h="635">
                  <a:moveTo>
                    <a:pt x="0" y="254"/>
                  </a:moveTo>
                  <a:lnTo>
                    <a:pt x="3720591" y="0"/>
                  </a:lnTo>
                </a:path>
              </a:pathLst>
            </a:custGeom>
            <a:ln w="6350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364988" y="4835651"/>
              <a:ext cx="3672204" cy="635"/>
            </a:xfrm>
            <a:custGeom>
              <a:avLst/>
              <a:gdLst/>
              <a:ahLst/>
              <a:cxnLst/>
              <a:rect l="l" t="t" r="r" b="b"/>
              <a:pathLst>
                <a:path w="3672204" h="635">
                  <a:moveTo>
                    <a:pt x="0" y="253"/>
                  </a:moveTo>
                  <a:lnTo>
                    <a:pt x="3672078" y="0"/>
                  </a:lnTo>
                </a:path>
              </a:pathLst>
            </a:custGeom>
            <a:ln w="7391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47302" y="4835651"/>
              <a:ext cx="0" cy="944880"/>
            </a:xfrm>
            <a:custGeom>
              <a:avLst/>
              <a:gdLst/>
              <a:ahLst/>
              <a:cxnLst/>
              <a:rect l="l" t="t" r="r" b="b"/>
              <a:pathLst>
                <a:path h="944879">
                  <a:moveTo>
                    <a:pt x="0" y="944498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053703" y="4835651"/>
              <a:ext cx="187325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7198" y="0"/>
                  </a:lnTo>
                </a:path>
              </a:pathLst>
            </a:custGeom>
            <a:ln w="6350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053703" y="5780150"/>
              <a:ext cx="187325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7198" y="0"/>
                  </a:lnTo>
                </a:path>
              </a:pathLst>
            </a:custGeom>
            <a:ln w="6350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47302" y="6009004"/>
              <a:ext cx="0" cy="280670"/>
            </a:xfrm>
            <a:custGeom>
              <a:avLst/>
              <a:gdLst/>
              <a:ahLst/>
              <a:cxnLst/>
              <a:rect l="l" t="t" r="r" b="b"/>
              <a:pathLst>
                <a:path h="280670">
                  <a:moveTo>
                    <a:pt x="0" y="28054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3703" y="6289547"/>
              <a:ext cx="187325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187198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053703" y="6009004"/>
              <a:ext cx="187325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187198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332730" y="6289674"/>
              <a:ext cx="3721100" cy="635"/>
            </a:xfrm>
            <a:custGeom>
              <a:avLst/>
              <a:gdLst/>
              <a:ahLst/>
              <a:cxnLst/>
              <a:rect l="l" t="t" r="r" b="b"/>
              <a:pathLst>
                <a:path w="3721100" h="635">
                  <a:moveTo>
                    <a:pt x="0" y="0"/>
                  </a:moveTo>
                  <a:lnTo>
                    <a:pt x="3720591" y="381"/>
                  </a:lnTo>
                </a:path>
              </a:pathLst>
            </a:custGeom>
            <a:ln w="6350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350891" y="4319650"/>
              <a:ext cx="0" cy="1969770"/>
            </a:xfrm>
            <a:custGeom>
              <a:avLst/>
              <a:gdLst/>
              <a:ahLst/>
              <a:cxnLst/>
              <a:rect l="l" t="t" r="r" b="b"/>
              <a:pathLst>
                <a:path h="1969770">
                  <a:moveTo>
                    <a:pt x="0" y="0"/>
                  </a:moveTo>
                  <a:lnTo>
                    <a:pt x="0" y="1969769"/>
                  </a:lnTo>
                </a:path>
              </a:pathLst>
            </a:custGeom>
            <a:ln w="7391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364988" y="5779769"/>
              <a:ext cx="3672204" cy="635"/>
            </a:xfrm>
            <a:custGeom>
              <a:avLst/>
              <a:gdLst/>
              <a:ahLst/>
              <a:cxnLst/>
              <a:rect l="l" t="t" r="r" b="b"/>
              <a:pathLst>
                <a:path w="3672204" h="635">
                  <a:moveTo>
                    <a:pt x="0" y="381"/>
                  </a:moveTo>
                  <a:lnTo>
                    <a:pt x="3672078" y="0"/>
                  </a:lnTo>
                </a:path>
              </a:pathLst>
            </a:custGeom>
            <a:ln w="7391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12</a:t>
            </a:r>
          </a:p>
        </p:txBody>
      </p:sp>
      <p:sp>
        <p:nvSpPr>
          <p:cNvPr id="46" name="object 46"/>
          <p:cNvSpPr/>
          <p:nvPr/>
        </p:nvSpPr>
        <p:spPr>
          <a:xfrm>
            <a:off x="1320546" y="4899151"/>
            <a:ext cx="640080" cy="640715"/>
          </a:xfrm>
          <a:custGeom>
            <a:avLst/>
            <a:gdLst/>
            <a:ahLst/>
            <a:cxnLst/>
            <a:rect l="l" t="t" r="r" b="b"/>
            <a:pathLst>
              <a:path w="640080" h="640714">
                <a:moveTo>
                  <a:pt x="323837" y="0"/>
                </a:moveTo>
                <a:lnTo>
                  <a:pt x="311137" y="0"/>
                </a:lnTo>
                <a:lnTo>
                  <a:pt x="273050" y="3301"/>
                </a:lnTo>
                <a:lnTo>
                  <a:pt x="226060" y="13715"/>
                </a:lnTo>
                <a:lnTo>
                  <a:pt x="189230" y="27431"/>
                </a:lnTo>
                <a:lnTo>
                  <a:pt x="182880" y="30606"/>
                </a:lnTo>
                <a:lnTo>
                  <a:pt x="175260" y="34035"/>
                </a:lnTo>
                <a:lnTo>
                  <a:pt x="168910" y="37718"/>
                </a:lnTo>
                <a:lnTo>
                  <a:pt x="161290" y="41528"/>
                </a:lnTo>
                <a:lnTo>
                  <a:pt x="154940" y="45465"/>
                </a:lnTo>
                <a:lnTo>
                  <a:pt x="142240" y="53847"/>
                </a:lnTo>
                <a:lnTo>
                  <a:pt x="134620" y="58292"/>
                </a:lnTo>
                <a:lnTo>
                  <a:pt x="128270" y="62864"/>
                </a:lnTo>
                <a:lnTo>
                  <a:pt x="123190" y="67690"/>
                </a:lnTo>
                <a:lnTo>
                  <a:pt x="119380" y="70611"/>
                </a:lnTo>
                <a:lnTo>
                  <a:pt x="104140" y="82803"/>
                </a:lnTo>
                <a:lnTo>
                  <a:pt x="99178" y="88137"/>
                </a:lnTo>
                <a:lnTo>
                  <a:pt x="99060" y="88264"/>
                </a:lnTo>
                <a:lnTo>
                  <a:pt x="92710" y="93725"/>
                </a:lnTo>
                <a:lnTo>
                  <a:pt x="67310" y="123062"/>
                </a:lnTo>
                <a:lnTo>
                  <a:pt x="62230" y="129412"/>
                </a:lnTo>
                <a:lnTo>
                  <a:pt x="58420" y="135762"/>
                </a:lnTo>
                <a:lnTo>
                  <a:pt x="53340" y="142239"/>
                </a:lnTo>
                <a:lnTo>
                  <a:pt x="49530" y="148843"/>
                </a:lnTo>
                <a:lnTo>
                  <a:pt x="44450" y="155447"/>
                </a:lnTo>
                <a:lnTo>
                  <a:pt x="33020" y="176148"/>
                </a:lnTo>
                <a:lnTo>
                  <a:pt x="30480" y="183260"/>
                </a:lnTo>
                <a:lnTo>
                  <a:pt x="26670" y="190372"/>
                </a:lnTo>
                <a:lnTo>
                  <a:pt x="24130" y="197611"/>
                </a:lnTo>
                <a:lnTo>
                  <a:pt x="20320" y="204850"/>
                </a:lnTo>
                <a:lnTo>
                  <a:pt x="12700" y="227202"/>
                </a:lnTo>
                <a:lnTo>
                  <a:pt x="11473" y="234441"/>
                </a:lnTo>
                <a:lnTo>
                  <a:pt x="11430" y="234695"/>
                </a:lnTo>
                <a:lnTo>
                  <a:pt x="8890" y="242315"/>
                </a:lnTo>
                <a:lnTo>
                  <a:pt x="7620" y="249935"/>
                </a:lnTo>
                <a:lnTo>
                  <a:pt x="5080" y="257682"/>
                </a:lnTo>
                <a:lnTo>
                  <a:pt x="1270" y="280923"/>
                </a:lnTo>
                <a:lnTo>
                  <a:pt x="1270" y="288797"/>
                </a:lnTo>
                <a:lnTo>
                  <a:pt x="0" y="296544"/>
                </a:lnTo>
                <a:lnTo>
                  <a:pt x="0" y="343661"/>
                </a:lnTo>
                <a:lnTo>
                  <a:pt x="1270" y="351535"/>
                </a:lnTo>
                <a:lnTo>
                  <a:pt x="1270" y="359409"/>
                </a:lnTo>
                <a:lnTo>
                  <a:pt x="5080" y="382650"/>
                </a:lnTo>
                <a:lnTo>
                  <a:pt x="7620" y="390270"/>
                </a:lnTo>
                <a:lnTo>
                  <a:pt x="8890" y="398017"/>
                </a:lnTo>
                <a:lnTo>
                  <a:pt x="11430" y="405510"/>
                </a:lnTo>
                <a:lnTo>
                  <a:pt x="12700" y="413130"/>
                </a:lnTo>
                <a:lnTo>
                  <a:pt x="20320" y="435355"/>
                </a:lnTo>
                <a:lnTo>
                  <a:pt x="24130" y="442721"/>
                </a:lnTo>
                <a:lnTo>
                  <a:pt x="26670" y="449960"/>
                </a:lnTo>
                <a:lnTo>
                  <a:pt x="30480" y="457072"/>
                </a:lnTo>
                <a:lnTo>
                  <a:pt x="33020" y="464184"/>
                </a:lnTo>
                <a:lnTo>
                  <a:pt x="44450" y="484758"/>
                </a:lnTo>
                <a:lnTo>
                  <a:pt x="49530" y="491489"/>
                </a:lnTo>
                <a:lnTo>
                  <a:pt x="53340" y="498093"/>
                </a:lnTo>
                <a:lnTo>
                  <a:pt x="58420" y="504570"/>
                </a:lnTo>
                <a:lnTo>
                  <a:pt x="67310" y="517143"/>
                </a:lnTo>
                <a:lnTo>
                  <a:pt x="92710" y="546607"/>
                </a:lnTo>
                <a:lnTo>
                  <a:pt x="99060" y="552068"/>
                </a:lnTo>
                <a:lnTo>
                  <a:pt x="104140" y="557402"/>
                </a:lnTo>
                <a:lnTo>
                  <a:pt x="123190" y="572642"/>
                </a:lnTo>
                <a:lnTo>
                  <a:pt x="128270" y="577341"/>
                </a:lnTo>
                <a:lnTo>
                  <a:pt x="134620" y="582040"/>
                </a:lnTo>
                <a:lnTo>
                  <a:pt x="142240" y="586485"/>
                </a:lnTo>
                <a:lnTo>
                  <a:pt x="161290" y="598804"/>
                </a:lnTo>
                <a:lnTo>
                  <a:pt x="204470" y="618997"/>
                </a:lnTo>
                <a:lnTo>
                  <a:pt x="256540" y="634237"/>
                </a:lnTo>
                <a:lnTo>
                  <a:pt x="303530" y="640079"/>
                </a:lnTo>
                <a:lnTo>
                  <a:pt x="311137" y="640333"/>
                </a:lnTo>
                <a:lnTo>
                  <a:pt x="350520" y="638936"/>
                </a:lnTo>
                <a:lnTo>
                  <a:pt x="389890" y="632586"/>
                </a:lnTo>
                <a:lnTo>
                  <a:pt x="427990" y="621664"/>
                </a:lnTo>
                <a:lnTo>
                  <a:pt x="463550" y="606170"/>
                </a:lnTo>
                <a:lnTo>
                  <a:pt x="483870" y="594867"/>
                </a:lnTo>
                <a:lnTo>
                  <a:pt x="491490" y="590676"/>
                </a:lnTo>
                <a:lnTo>
                  <a:pt x="523240" y="567689"/>
                </a:lnTo>
                <a:lnTo>
                  <a:pt x="528320" y="562609"/>
                </a:lnTo>
                <a:lnTo>
                  <a:pt x="541020" y="552068"/>
                </a:lnTo>
                <a:lnTo>
                  <a:pt x="551180" y="541019"/>
                </a:lnTo>
                <a:lnTo>
                  <a:pt x="557530" y="535177"/>
                </a:lnTo>
                <a:lnTo>
                  <a:pt x="567690" y="523366"/>
                </a:lnTo>
                <a:lnTo>
                  <a:pt x="571500" y="517143"/>
                </a:lnTo>
                <a:lnTo>
                  <a:pt x="581660" y="504570"/>
                </a:lnTo>
                <a:lnTo>
                  <a:pt x="585470" y="498093"/>
                </a:lnTo>
                <a:lnTo>
                  <a:pt x="590550" y="491489"/>
                </a:lnTo>
                <a:lnTo>
                  <a:pt x="598170" y="478027"/>
                </a:lnTo>
                <a:lnTo>
                  <a:pt x="600525" y="473709"/>
                </a:lnTo>
                <a:lnTo>
                  <a:pt x="365760" y="473709"/>
                </a:lnTo>
                <a:lnTo>
                  <a:pt x="346710" y="468756"/>
                </a:lnTo>
                <a:lnTo>
                  <a:pt x="323837" y="435736"/>
                </a:lnTo>
                <a:lnTo>
                  <a:pt x="323837" y="426084"/>
                </a:lnTo>
                <a:lnTo>
                  <a:pt x="336537" y="401954"/>
                </a:lnTo>
                <a:lnTo>
                  <a:pt x="375920" y="362330"/>
                </a:lnTo>
                <a:lnTo>
                  <a:pt x="158750" y="362330"/>
                </a:lnTo>
                <a:lnTo>
                  <a:pt x="133350" y="351916"/>
                </a:lnTo>
                <a:lnTo>
                  <a:pt x="129540" y="347979"/>
                </a:lnTo>
                <a:lnTo>
                  <a:pt x="128344" y="345947"/>
                </a:lnTo>
                <a:lnTo>
                  <a:pt x="128270" y="345820"/>
                </a:lnTo>
                <a:lnTo>
                  <a:pt x="124460" y="341248"/>
                </a:lnTo>
                <a:lnTo>
                  <a:pt x="123190" y="338835"/>
                </a:lnTo>
                <a:lnTo>
                  <a:pt x="121920" y="333755"/>
                </a:lnTo>
                <a:lnTo>
                  <a:pt x="120650" y="331088"/>
                </a:lnTo>
                <a:lnTo>
                  <a:pt x="119380" y="325627"/>
                </a:lnTo>
                <a:lnTo>
                  <a:pt x="119380" y="314705"/>
                </a:lnTo>
                <a:lnTo>
                  <a:pt x="120650" y="309244"/>
                </a:lnTo>
                <a:lnTo>
                  <a:pt x="121920" y="306577"/>
                </a:lnTo>
                <a:lnTo>
                  <a:pt x="123190" y="301497"/>
                </a:lnTo>
                <a:lnTo>
                  <a:pt x="124460" y="299084"/>
                </a:lnTo>
                <a:lnTo>
                  <a:pt x="128270" y="294385"/>
                </a:lnTo>
                <a:lnTo>
                  <a:pt x="156210" y="278256"/>
                </a:lnTo>
                <a:lnTo>
                  <a:pt x="158750" y="278002"/>
                </a:lnTo>
                <a:lnTo>
                  <a:pt x="375920" y="278002"/>
                </a:lnTo>
                <a:lnTo>
                  <a:pt x="332740" y="234441"/>
                </a:lnTo>
                <a:lnTo>
                  <a:pt x="328930" y="229869"/>
                </a:lnTo>
                <a:lnTo>
                  <a:pt x="325120" y="219582"/>
                </a:lnTo>
                <a:lnTo>
                  <a:pt x="323837" y="214248"/>
                </a:lnTo>
                <a:lnTo>
                  <a:pt x="323837" y="204469"/>
                </a:lnTo>
                <a:lnTo>
                  <a:pt x="328930" y="188848"/>
                </a:lnTo>
                <a:lnTo>
                  <a:pt x="365549" y="166750"/>
                </a:lnTo>
                <a:lnTo>
                  <a:pt x="519430" y="166750"/>
                </a:lnTo>
                <a:lnTo>
                  <a:pt x="519430" y="69595"/>
                </a:lnTo>
                <a:lnTo>
                  <a:pt x="510540" y="62864"/>
                </a:lnTo>
                <a:lnTo>
                  <a:pt x="491490" y="49529"/>
                </a:lnTo>
                <a:lnTo>
                  <a:pt x="483870" y="45465"/>
                </a:lnTo>
                <a:lnTo>
                  <a:pt x="471170" y="37718"/>
                </a:lnTo>
                <a:lnTo>
                  <a:pt x="463550" y="34035"/>
                </a:lnTo>
                <a:lnTo>
                  <a:pt x="457200" y="30606"/>
                </a:lnTo>
                <a:lnTo>
                  <a:pt x="449580" y="27304"/>
                </a:lnTo>
                <a:lnTo>
                  <a:pt x="412750" y="13715"/>
                </a:lnTo>
                <a:lnTo>
                  <a:pt x="374650" y="4571"/>
                </a:lnTo>
                <a:lnTo>
                  <a:pt x="335280" y="253"/>
                </a:lnTo>
                <a:lnTo>
                  <a:pt x="323837" y="0"/>
                </a:lnTo>
                <a:close/>
              </a:path>
              <a:path w="640080" h="640714">
                <a:moveTo>
                  <a:pt x="639219" y="299084"/>
                </a:moveTo>
                <a:lnTo>
                  <a:pt x="519430" y="299084"/>
                </a:lnTo>
                <a:lnTo>
                  <a:pt x="519430" y="325627"/>
                </a:lnTo>
                <a:lnTo>
                  <a:pt x="518160" y="331088"/>
                </a:lnTo>
                <a:lnTo>
                  <a:pt x="518160" y="333755"/>
                </a:lnTo>
                <a:lnTo>
                  <a:pt x="514350" y="341248"/>
                </a:lnTo>
                <a:lnTo>
                  <a:pt x="510642" y="345820"/>
                </a:lnTo>
                <a:lnTo>
                  <a:pt x="510540" y="345947"/>
                </a:lnTo>
                <a:lnTo>
                  <a:pt x="509270" y="347979"/>
                </a:lnTo>
                <a:lnTo>
                  <a:pt x="396240" y="461517"/>
                </a:lnTo>
                <a:lnTo>
                  <a:pt x="392430" y="464438"/>
                </a:lnTo>
                <a:lnTo>
                  <a:pt x="389890" y="466851"/>
                </a:lnTo>
                <a:lnTo>
                  <a:pt x="382270" y="470661"/>
                </a:lnTo>
                <a:lnTo>
                  <a:pt x="378460" y="471931"/>
                </a:lnTo>
                <a:lnTo>
                  <a:pt x="370253" y="473709"/>
                </a:lnTo>
                <a:lnTo>
                  <a:pt x="600525" y="473709"/>
                </a:lnTo>
                <a:lnTo>
                  <a:pt x="609600" y="457072"/>
                </a:lnTo>
                <a:lnTo>
                  <a:pt x="612140" y="449960"/>
                </a:lnTo>
                <a:lnTo>
                  <a:pt x="615950" y="442721"/>
                </a:lnTo>
                <a:lnTo>
                  <a:pt x="628650" y="405510"/>
                </a:lnTo>
                <a:lnTo>
                  <a:pt x="629920" y="398017"/>
                </a:lnTo>
                <a:lnTo>
                  <a:pt x="632460" y="390270"/>
                </a:lnTo>
                <a:lnTo>
                  <a:pt x="638747" y="351916"/>
                </a:lnTo>
                <a:lnTo>
                  <a:pt x="638810" y="343661"/>
                </a:lnTo>
                <a:lnTo>
                  <a:pt x="640080" y="335914"/>
                </a:lnTo>
                <a:lnTo>
                  <a:pt x="640080" y="304418"/>
                </a:lnTo>
                <a:lnTo>
                  <a:pt x="639219" y="299084"/>
                </a:lnTo>
                <a:close/>
              </a:path>
              <a:path w="640080" h="640714">
                <a:moveTo>
                  <a:pt x="519430" y="166750"/>
                </a:moveTo>
                <a:lnTo>
                  <a:pt x="370840" y="166750"/>
                </a:lnTo>
                <a:lnTo>
                  <a:pt x="378460" y="168274"/>
                </a:lnTo>
                <a:lnTo>
                  <a:pt x="382270" y="169671"/>
                </a:lnTo>
                <a:lnTo>
                  <a:pt x="389890" y="173481"/>
                </a:lnTo>
                <a:lnTo>
                  <a:pt x="392430" y="175894"/>
                </a:lnTo>
                <a:lnTo>
                  <a:pt x="396240" y="178815"/>
                </a:lnTo>
                <a:lnTo>
                  <a:pt x="509270" y="292226"/>
                </a:lnTo>
                <a:lnTo>
                  <a:pt x="510540" y="294385"/>
                </a:lnTo>
                <a:lnTo>
                  <a:pt x="514350" y="298957"/>
                </a:lnTo>
                <a:lnTo>
                  <a:pt x="518160" y="306577"/>
                </a:lnTo>
                <a:lnTo>
                  <a:pt x="518160" y="309244"/>
                </a:lnTo>
                <a:lnTo>
                  <a:pt x="519460" y="314705"/>
                </a:lnTo>
                <a:lnTo>
                  <a:pt x="519430" y="299084"/>
                </a:lnTo>
                <a:lnTo>
                  <a:pt x="639219" y="299084"/>
                </a:lnTo>
                <a:lnTo>
                  <a:pt x="519430" y="298957"/>
                </a:lnTo>
                <a:lnTo>
                  <a:pt x="519430" y="166750"/>
                </a:lnTo>
                <a:close/>
              </a:path>
              <a:path w="640080" h="640714">
                <a:moveTo>
                  <a:pt x="519430" y="69595"/>
                </a:moveTo>
                <a:lnTo>
                  <a:pt x="519430" y="298957"/>
                </a:lnTo>
                <a:lnTo>
                  <a:pt x="639199" y="298957"/>
                </a:lnTo>
                <a:lnTo>
                  <a:pt x="638810" y="296544"/>
                </a:lnTo>
                <a:lnTo>
                  <a:pt x="638810" y="288797"/>
                </a:lnTo>
                <a:lnTo>
                  <a:pt x="632460" y="249935"/>
                </a:lnTo>
                <a:lnTo>
                  <a:pt x="629920" y="242315"/>
                </a:lnTo>
                <a:lnTo>
                  <a:pt x="628650" y="234695"/>
                </a:lnTo>
                <a:lnTo>
                  <a:pt x="615950" y="197611"/>
                </a:lnTo>
                <a:lnTo>
                  <a:pt x="612140" y="190372"/>
                </a:lnTo>
                <a:lnTo>
                  <a:pt x="609600" y="183260"/>
                </a:lnTo>
                <a:lnTo>
                  <a:pt x="598170" y="162305"/>
                </a:lnTo>
                <a:lnTo>
                  <a:pt x="590550" y="148843"/>
                </a:lnTo>
                <a:lnTo>
                  <a:pt x="585470" y="142239"/>
                </a:lnTo>
                <a:lnTo>
                  <a:pt x="581660" y="135762"/>
                </a:lnTo>
                <a:lnTo>
                  <a:pt x="571500" y="123062"/>
                </a:lnTo>
                <a:lnTo>
                  <a:pt x="567690" y="116966"/>
                </a:lnTo>
                <a:lnTo>
                  <a:pt x="557530" y="105028"/>
                </a:lnTo>
                <a:lnTo>
                  <a:pt x="551180" y="99313"/>
                </a:lnTo>
                <a:lnTo>
                  <a:pt x="541135" y="88264"/>
                </a:lnTo>
                <a:lnTo>
                  <a:pt x="541020" y="88137"/>
                </a:lnTo>
                <a:lnTo>
                  <a:pt x="528320" y="77596"/>
                </a:lnTo>
                <a:lnTo>
                  <a:pt x="523240" y="72643"/>
                </a:lnTo>
                <a:lnTo>
                  <a:pt x="519430" y="69595"/>
                </a:lnTo>
                <a:close/>
              </a:path>
            </a:pathLst>
          </a:custGeom>
          <a:solidFill>
            <a:srgbClr val="00428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3400" cy="7564120"/>
            <a:chOff x="0" y="0"/>
            <a:chExt cx="10693400" cy="7564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3387" cy="75636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5059"/>
              <a:ext cx="3778122" cy="86399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9894" y="347765"/>
            <a:ext cx="3386454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09370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MEMBER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	OF</a:t>
            </a:r>
            <a:r>
              <a:rPr sz="2000" spc="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SAICA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473835" algn="l"/>
              </a:tabLst>
            </a:pP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CORRECT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	USE</a:t>
            </a:r>
            <a:r>
              <a:rPr sz="2000" spc="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52777" y="120662"/>
            <a:ext cx="5568950" cy="6280150"/>
            <a:chOff x="5052777" y="120662"/>
            <a:chExt cx="5568950" cy="6280150"/>
          </a:xfrm>
        </p:grpSpPr>
        <p:sp>
          <p:nvSpPr>
            <p:cNvPr id="7" name="object 7"/>
            <p:cNvSpPr/>
            <p:nvPr/>
          </p:nvSpPr>
          <p:spPr>
            <a:xfrm>
              <a:off x="5056759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56759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2033" y="4123690"/>
              <a:ext cx="164071" cy="8915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858129" y="3899407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044"/>
                  </a:moveTo>
                  <a:lnTo>
                    <a:pt x="155702" y="167259"/>
                  </a:lnTo>
                  <a:lnTo>
                    <a:pt x="108331" y="142875"/>
                  </a:lnTo>
                  <a:lnTo>
                    <a:pt x="77343" y="131953"/>
                  </a:lnTo>
                  <a:lnTo>
                    <a:pt x="53594" y="120269"/>
                  </a:lnTo>
                  <a:lnTo>
                    <a:pt x="38481" y="104521"/>
                  </a:lnTo>
                  <a:lnTo>
                    <a:pt x="33401" y="81661"/>
                  </a:lnTo>
                  <a:lnTo>
                    <a:pt x="37719" y="60452"/>
                  </a:lnTo>
                  <a:lnTo>
                    <a:pt x="49657" y="44069"/>
                  </a:lnTo>
                  <a:lnTo>
                    <a:pt x="67056" y="33655"/>
                  </a:lnTo>
                  <a:lnTo>
                    <a:pt x="88392" y="29972"/>
                  </a:lnTo>
                  <a:lnTo>
                    <a:pt x="113030" y="34925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732" y="79248"/>
                  </a:lnTo>
                  <a:lnTo>
                    <a:pt x="175133" y="79248"/>
                  </a:lnTo>
                  <a:lnTo>
                    <a:pt x="153924" y="29972"/>
                  </a:lnTo>
                  <a:lnTo>
                    <a:pt x="118110" y="5588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2987"/>
                  </a:lnTo>
                  <a:lnTo>
                    <a:pt x="7239" y="49022"/>
                  </a:lnTo>
                  <a:lnTo>
                    <a:pt x="0" y="84582"/>
                  </a:lnTo>
                  <a:lnTo>
                    <a:pt x="8636" y="120015"/>
                  </a:lnTo>
                  <a:lnTo>
                    <a:pt x="29337" y="143129"/>
                  </a:lnTo>
                  <a:lnTo>
                    <a:pt x="54610" y="156845"/>
                  </a:lnTo>
                  <a:lnTo>
                    <a:pt x="102870" y="173101"/>
                  </a:lnTo>
                  <a:lnTo>
                    <a:pt x="125730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571"/>
                  </a:lnTo>
                  <a:lnTo>
                    <a:pt x="129921" y="268732"/>
                  </a:lnTo>
                  <a:lnTo>
                    <a:pt x="110617" y="280670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044"/>
                  </a:lnTo>
                  <a:close/>
                </a:path>
                <a:path w="1158240" h="310514">
                  <a:moveTo>
                    <a:pt x="472935" y="304800"/>
                  </a:moveTo>
                  <a:lnTo>
                    <a:pt x="438137" y="220599"/>
                  </a:lnTo>
                  <a:lnTo>
                    <a:pt x="426707" y="193040"/>
                  </a:lnTo>
                  <a:lnTo>
                    <a:pt x="391528" y="108013"/>
                  </a:lnTo>
                  <a:lnTo>
                    <a:pt x="391528" y="193040"/>
                  </a:lnTo>
                  <a:lnTo>
                    <a:pt x="272148" y="193040"/>
                  </a:lnTo>
                  <a:lnTo>
                    <a:pt x="331711" y="42926"/>
                  </a:lnTo>
                  <a:lnTo>
                    <a:pt x="391528" y="193040"/>
                  </a:lnTo>
                  <a:lnTo>
                    <a:pt x="391528" y="108013"/>
                  </a:lnTo>
                  <a:lnTo>
                    <a:pt x="364604" y="42926"/>
                  </a:lnTo>
                  <a:lnTo>
                    <a:pt x="349110" y="5207"/>
                  </a:lnTo>
                  <a:lnTo>
                    <a:pt x="316725" y="5207"/>
                  </a:lnTo>
                  <a:lnTo>
                    <a:pt x="191630" y="304800"/>
                  </a:lnTo>
                  <a:lnTo>
                    <a:pt x="227698" y="304800"/>
                  </a:lnTo>
                  <a:lnTo>
                    <a:pt x="262115" y="220599"/>
                  </a:lnTo>
                  <a:lnTo>
                    <a:pt x="401688" y="220599"/>
                  </a:lnTo>
                  <a:lnTo>
                    <a:pt x="436486" y="304800"/>
                  </a:lnTo>
                  <a:lnTo>
                    <a:pt x="472935" y="304800"/>
                  </a:lnTo>
                  <a:close/>
                </a:path>
                <a:path w="1158240" h="310514">
                  <a:moveTo>
                    <a:pt x="539280" y="5308"/>
                  </a:moveTo>
                  <a:lnTo>
                    <a:pt x="506095" y="5308"/>
                  </a:lnTo>
                  <a:lnTo>
                    <a:pt x="506095" y="304800"/>
                  </a:lnTo>
                  <a:lnTo>
                    <a:pt x="539280" y="304800"/>
                  </a:lnTo>
                  <a:lnTo>
                    <a:pt x="539280" y="5308"/>
                  </a:lnTo>
                  <a:close/>
                </a:path>
                <a:path w="1158240" h="310514">
                  <a:moveTo>
                    <a:pt x="879716" y="87376"/>
                  </a:moveTo>
                  <a:lnTo>
                    <a:pt x="861174" y="57658"/>
                  </a:lnTo>
                  <a:lnTo>
                    <a:pt x="832091" y="29464"/>
                  </a:lnTo>
                  <a:lnTo>
                    <a:pt x="792086" y="8255"/>
                  </a:lnTo>
                  <a:lnTo>
                    <a:pt x="741654" y="0"/>
                  </a:lnTo>
                  <a:lnTo>
                    <a:pt x="690981" y="7874"/>
                  </a:lnTo>
                  <a:lnTo>
                    <a:pt x="648055" y="29972"/>
                  </a:lnTo>
                  <a:lnTo>
                    <a:pt x="614794" y="63500"/>
                  </a:lnTo>
                  <a:lnTo>
                    <a:pt x="593458" y="106045"/>
                  </a:lnTo>
                  <a:lnTo>
                    <a:pt x="585838" y="154940"/>
                  </a:lnTo>
                  <a:lnTo>
                    <a:pt x="593585" y="204089"/>
                  </a:lnTo>
                  <a:lnTo>
                    <a:pt x="615302" y="247015"/>
                  </a:lnTo>
                  <a:lnTo>
                    <a:pt x="648957" y="280416"/>
                  </a:lnTo>
                  <a:lnTo>
                    <a:pt x="691756" y="302260"/>
                  </a:lnTo>
                  <a:lnTo>
                    <a:pt x="742048" y="310007"/>
                  </a:lnTo>
                  <a:lnTo>
                    <a:pt x="788657" y="303149"/>
                  </a:lnTo>
                  <a:lnTo>
                    <a:pt x="828408" y="284353"/>
                  </a:lnTo>
                  <a:lnTo>
                    <a:pt x="859269" y="257048"/>
                  </a:lnTo>
                  <a:lnTo>
                    <a:pt x="879716" y="224155"/>
                  </a:lnTo>
                  <a:lnTo>
                    <a:pt x="843648" y="224155"/>
                  </a:lnTo>
                  <a:lnTo>
                    <a:pt x="833488" y="237744"/>
                  </a:lnTo>
                  <a:lnTo>
                    <a:pt x="813422" y="256540"/>
                  </a:lnTo>
                  <a:lnTo>
                    <a:pt x="783056" y="273304"/>
                  </a:lnTo>
                  <a:lnTo>
                    <a:pt x="741654" y="280416"/>
                  </a:lnTo>
                  <a:lnTo>
                    <a:pt x="693153" y="270764"/>
                  </a:lnTo>
                  <a:lnTo>
                    <a:pt x="654278" y="244094"/>
                  </a:lnTo>
                  <a:lnTo>
                    <a:pt x="628383" y="204089"/>
                  </a:lnTo>
                  <a:lnTo>
                    <a:pt x="619112" y="154559"/>
                  </a:lnTo>
                  <a:lnTo>
                    <a:pt x="628256" y="106045"/>
                  </a:lnTo>
                  <a:lnTo>
                    <a:pt x="654164" y="65913"/>
                  </a:lnTo>
                  <a:lnTo>
                    <a:pt x="693026" y="39243"/>
                  </a:lnTo>
                  <a:lnTo>
                    <a:pt x="741654" y="29464"/>
                  </a:lnTo>
                  <a:lnTo>
                    <a:pt x="780656" y="36068"/>
                  </a:lnTo>
                  <a:lnTo>
                    <a:pt x="810628" y="51816"/>
                  </a:lnTo>
                  <a:lnTo>
                    <a:pt x="831583" y="70866"/>
                  </a:lnTo>
                  <a:lnTo>
                    <a:pt x="843648" y="87376"/>
                  </a:lnTo>
                  <a:lnTo>
                    <a:pt x="879716" y="87376"/>
                  </a:lnTo>
                  <a:close/>
                </a:path>
                <a:path w="1158240" h="310514">
                  <a:moveTo>
                    <a:pt x="1157719" y="304800"/>
                  </a:moveTo>
                  <a:lnTo>
                    <a:pt x="1122921" y="220599"/>
                  </a:lnTo>
                  <a:lnTo>
                    <a:pt x="1111618" y="193040"/>
                  </a:lnTo>
                  <a:lnTo>
                    <a:pt x="1076439" y="108013"/>
                  </a:lnTo>
                  <a:lnTo>
                    <a:pt x="1076439" y="193040"/>
                  </a:lnTo>
                  <a:lnTo>
                    <a:pt x="957059" y="193040"/>
                  </a:lnTo>
                  <a:lnTo>
                    <a:pt x="1016495" y="42926"/>
                  </a:lnTo>
                  <a:lnTo>
                    <a:pt x="1076439" y="193040"/>
                  </a:lnTo>
                  <a:lnTo>
                    <a:pt x="1076439" y="108013"/>
                  </a:lnTo>
                  <a:lnTo>
                    <a:pt x="1049502" y="42926"/>
                  </a:lnTo>
                  <a:lnTo>
                    <a:pt x="1033894" y="5207"/>
                  </a:lnTo>
                  <a:lnTo>
                    <a:pt x="1001509" y="5207"/>
                  </a:lnTo>
                  <a:lnTo>
                    <a:pt x="876414" y="304800"/>
                  </a:lnTo>
                  <a:lnTo>
                    <a:pt x="912482" y="304800"/>
                  </a:lnTo>
                  <a:lnTo>
                    <a:pt x="946899" y="220599"/>
                  </a:lnTo>
                  <a:lnTo>
                    <a:pt x="1086472" y="220599"/>
                  </a:lnTo>
                  <a:lnTo>
                    <a:pt x="1121397" y="304800"/>
                  </a:lnTo>
                  <a:lnTo>
                    <a:pt x="1157719" y="30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45836" y="3943515"/>
              <a:ext cx="76515" cy="10435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314823" y="3858894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8" y="1409"/>
                  </a:moveTo>
                  <a:lnTo>
                    <a:pt x="107695" y="19557"/>
                  </a:lnTo>
                  <a:lnTo>
                    <a:pt x="72008" y="42290"/>
                  </a:lnTo>
                  <a:lnTo>
                    <a:pt x="42163" y="72008"/>
                  </a:lnTo>
                  <a:lnTo>
                    <a:pt x="19557" y="107695"/>
                  </a:lnTo>
                  <a:lnTo>
                    <a:pt x="5079" y="148208"/>
                  </a:lnTo>
                  <a:lnTo>
                    <a:pt x="0" y="192277"/>
                  </a:lnTo>
                  <a:lnTo>
                    <a:pt x="5079" y="236473"/>
                  </a:lnTo>
                  <a:lnTo>
                    <a:pt x="19557" y="276732"/>
                  </a:lnTo>
                  <a:lnTo>
                    <a:pt x="42290" y="312419"/>
                  </a:lnTo>
                  <a:lnTo>
                    <a:pt x="72135" y="342264"/>
                  </a:lnTo>
                  <a:lnTo>
                    <a:pt x="108076" y="364870"/>
                  </a:lnTo>
                  <a:lnTo>
                    <a:pt x="148716" y="379361"/>
                  </a:lnTo>
                  <a:lnTo>
                    <a:pt x="193166" y="384428"/>
                  </a:lnTo>
                  <a:lnTo>
                    <a:pt x="385317" y="384428"/>
                  </a:lnTo>
                  <a:lnTo>
                    <a:pt x="385317" y="340105"/>
                  </a:lnTo>
                  <a:lnTo>
                    <a:pt x="196976" y="340105"/>
                  </a:lnTo>
                  <a:lnTo>
                    <a:pt x="196976" y="339470"/>
                  </a:lnTo>
                  <a:lnTo>
                    <a:pt x="179958" y="339470"/>
                  </a:lnTo>
                  <a:lnTo>
                    <a:pt x="137159" y="328802"/>
                  </a:lnTo>
                  <a:lnTo>
                    <a:pt x="100329" y="306831"/>
                  </a:lnTo>
                  <a:lnTo>
                    <a:pt x="71373" y="275335"/>
                  </a:lnTo>
                  <a:lnTo>
                    <a:pt x="52577" y="236473"/>
                  </a:lnTo>
                  <a:lnTo>
                    <a:pt x="45846" y="192277"/>
                  </a:lnTo>
                  <a:lnTo>
                    <a:pt x="52577" y="148208"/>
                  </a:lnTo>
                  <a:lnTo>
                    <a:pt x="71373" y="109092"/>
                  </a:lnTo>
                  <a:lnTo>
                    <a:pt x="100329" y="77596"/>
                  </a:lnTo>
                  <a:lnTo>
                    <a:pt x="137159" y="55498"/>
                  </a:lnTo>
                  <a:lnTo>
                    <a:pt x="179958" y="44957"/>
                  </a:lnTo>
                  <a:lnTo>
                    <a:pt x="179958" y="1409"/>
                  </a:lnTo>
                  <a:close/>
                </a:path>
                <a:path w="385445" h="384810">
                  <a:moveTo>
                    <a:pt x="307581" y="222999"/>
                  </a:moveTo>
                  <a:lnTo>
                    <a:pt x="231012" y="222999"/>
                  </a:lnTo>
                  <a:lnTo>
                    <a:pt x="231012" y="340105"/>
                  </a:lnTo>
                  <a:lnTo>
                    <a:pt x="307581" y="340105"/>
                  </a:lnTo>
                  <a:lnTo>
                    <a:pt x="307581" y="222999"/>
                  </a:lnTo>
                  <a:close/>
                </a:path>
                <a:path w="385445" h="384810">
                  <a:moveTo>
                    <a:pt x="341629" y="70624"/>
                  </a:moveTo>
                  <a:lnTo>
                    <a:pt x="341629" y="340105"/>
                  </a:lnTo>
                  <a:lnTo>
                    <a:pt x="385317" y="340105"/>
                  </a:lnTo>
                  <a:lnTo>
                    <a:pt x="385317" y="192277"/>
                  </a:lnTo>
                  <a:lnTo>
                    <a:pt x="380237" y="148208"/>
                  </a:lnTo>
                  <a:lnTo>
                    <a:pt x="365759" y="107695"/>
                  </a:lnTo>
                  <a:lnTo>
                    <a:pt x="343026" y="72008"/>
                  </a:lnTo>
                  <a:lnTo>
                    <a:pt x="341629" y="70624"/>
                  </a:lnTo>
                  <a:close/>
                </a:path>
                <a:path w="385445" h="384810">
                  <a:moveTo>
                    <a:pt x="192150" y="0"/>
                  </a:moveTo>
                  <a:lnTo>
                    <a:pt x="179958" y="1409"/>
                  </a:lnTo>
                  <a:lnTo>
                    <a:pt x="179958" y="79120"/>
                  </a:lnTo>
                  <a:lnTo>
                    <a:pt x="140588" y="91566"/>
                  </a:lnTo>
                  <a:lnTo>
                    <a:pt x="108838" y="116331"/>
                  </a:lnTo>
                  <a:lnTo>
                    <a:pt x="87629" y="150875"/>
                  </a:lnTo>
                  <a:lnTo>
                    <a:pt x="79882" y="192277"/>
                  </a:lnTo>
                  <a:lnTo>
                    <a:pt x="87629" y="233425"/>
                  </a:lnTo>
                  <a:lnTo>
                    <a:pt x="108838" y="267969"/>
                  </a:lnTo>
                  <a:lnTo>
                    <a:pt x="140588" y="292861"/>
                  </a:lnTo>
                  <a:lnTo>
                    <a:pt x="179958" y="305180"/>
                  </a:lnTo>
                  <a:lnTo>
                    <a:pt x="179958" y="339470"/>
                  </a:lnTo>
                  <a:lnTo>
                    <a:pt x="196976" y="339470"/>
                  </a:lnTo>
                  <a:lnTo>
                    <a:pt x="196976" y="44322"/>
                  </a:lnTo>
                  <a:lnTo>
                    <a:pt x="315222" y="44322"/>
                  </a:lnTo>
                  <a:lnTo>
                    <a:pt x="313181" y="42290"/>
                  </a:lnTo>
                  <a:lnTo>
                    <a:pt x="277367" y="19557"/>
                  </a:lnTo>
                  <a:lnTo>
                    <a:pt x="236600" y="5079"/>
                  </a:lnTo>
                  <a:lnTo>
                    <a:pt x="192150" y="0"/>
                  </a:lnTo>
                  <a:close/>
                </a:path>
                <a:path w="385445" h="384810">
                  <a:moveTo>
                    <a:pt x="315222" y="44322"/>
                  </a:moveTo>
                  <a:lnTo>
                    <a:pt x="196976" y="44322"/>
                  </a:lnTo>
                  <a:lnTo>
                    <a:pt x="242823" y="52577"/>
                  </a:lnTo>
                  <a:lnTo>
                    <a:pt x="282574" y="73913"/>
                  </a:lnTo>
                  <a:lnTo>
                    <a:pt x="313816" y="105790"/>
                  </a:lnTo>
                  <a:lnTo>
                    <a:pt x="334263" y="146049"/>
                  </a:lnTo>
                  <a:lnTo>
                    <a:pt x="341629" y="192277"/>
                  </a:lnTo>
                  <a:lnTo>
                    <a:pt x="341629" y="70624"/>
                  </a:lnTo>
                  <a:lnTo>
                    <a:pt x="315222" y="443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74690" y="3903027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5" h="315595">
                  <a:moveTo>
                    <a:pt x="6883" y="0"/>
                  </a:moveTo>
                  <a:lnTo>
                    <a:pt x="0" y="0"/>
                  </a:lnTo>
                  <a:lnTo>
                    <a:pt x="0" y="315277"/>
                  </a:lnTo>
                  <a:lnTo>
                    <a:pt x="6883" y="31527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59221" y="4316348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435" y="26162"/>
                  </a:moveTo>
                  <a:lnTo>
                    <a:pt x="49530" y="18669"/>
                  </a:lnTo>
                  <a:lnTo>
                    <a:pt x="45212" y="12446"/>
                  </a:lnTo>
                  <a:lnTo>
                    <a:pt x="42545" y="9652"/>
                  </a:lnTo>
                  <a:lnTo>
                    <a:pt x="42545" y="32131"/>
                  </a:lnTo>
                  <a:lnTo>
                    <a:pt x="40513" y="42799"/>
                  </a:lnTo>
                  <a:lnTo>
                    <a:pt x="35179" y="49784"/>
                  </a:lnTo>
                  <a:lnTo>
                    <a:pt x="27813" y="53467"/>
                  </a:lnTo>
                  <a:lnTo>
                    <a:pt x="19685" y="54610"/>
                  </a:lnTo>
                  <a:lnTo>
                    <a:pt x="9017" y="54610"/>
                  </a:lnTo>
                  <a:lnTo>
                    <a:pt x="9017" y="9398"/>
                  </a:lnTo>
                  <a:lnTo>
                    <a:pt x="19939" y="9398"/>
                  </a:lnTo>
                  <a:lnTo>
                    <a:pt x="30480" y="11684"/>
                  </a:lnTo>
                  <a:lnTo>
                    <a:pt x="37465" y="17272"/>
                  </a:lnTo>
                  <a:lnTo>
                    <a:pt x="41275" y="24638"/>
                  </a:lnTo>
                  <a:lnTo>
                    <a:pt x="42545" y="32131"/>
                  </a:lnTo>
                  <a:lnTo>
                    <a:pt x="42545" y="9652"/>
                  </a:lnTo>
                  <a:lnTo>
                    <a:pt x="41859" y="9398"/>
                  </a:lnTo>
                  <a:lnTo>
                    <a:pt x="19939" y="1143"/>
                  </a:lnTo>
                  <a:lnTo>
                    <a:pt x="0" y="1143"/>
                  </a:lnTo>
                  <a:lnTo>
                    <a:pt x="0" y="62865"/>
                  </a:lnTo>
                  <a:lnTo>
                    <a:pt x="19685" y="62865"/>
                  </a:lnTo>
                  <a:lnTo>
                    <a:pt x="31407" y="54610"/>
                  </a:lnTo>
                  <a:lnTo>
                    <a:pt x="51435" y="40513"/>
                  </a:lnTo>
                  <a:lnTo>
                    <a:pt x="51435" y="26162"/>
                  </a:lnTo>
                  <a:close/>
                </a:path>
                <a:path w="518795" h="64135">
                  <a:moveTo>
                    <a:pt x="77431" y="1219"/>
                  </a:moveTo>
                  <a:lnTo>
                    <a:pt x="68453" y="1219"/>
                  </a:lnTo>
                  <a:lnTo>
                    <a:pt x="68453" y="62865"/>
                  </a:lnTo>
                  <a:lnTo>
                    <a:pt x="77431" y="62865"/>
                  </a:lnTo>
                  <a:lnTo>
                    <a:pt x="77431" y="1219"/>
                  </a:lnTo>
                  <a:close/>
                </a:path>
                <a:path w="518795" h="64135">
                  <a:moveTo>
                    <a:pt x="126873" y="1143"/>
                  </a:moveTo>
                  <a:lnTo>
                    <a:pt x="95758" y="1143"/>
                  </a:lnTo>
                  <a:lnTo>
                    <a:pt x="95758" y="62865"/>
                  </a:lnTo>
                  <a:lnTo>
                    <a:pt x="104648" y="62865"/>
                  </a:lnTo>
                  <a:lnTo>
                    <a:pt x="104648" y="36195"/>
                  </a:lnTo>
                  <a:lnTo>
                    <a:pt x="126873" y="36195"/>
                  </a:lnTo>
                  <a:lnTo>
                    <a:pt x="126873" y="27940"/>
                  </a:lnTo>
                  <a:lnTo>
                    <a:pt x="104648" y="27940"/>
                  </a:lnTo>
                  <a:lnTo>
                    <a:pt x="104648" y="9398"/>
                  </a:lnTo>
                  <a:lnTo>
                    <a:pt x="126873" y="9398"/>
                  </a:lnTo>
                  <a:lnTo>
                    <a:pt x="126873" y="1143"/>
                  </a:lnTo>
                  <a:close/>
                </a:path>
                <a:path w="518795" h="64135">
                  <a:moveTo>
                    <a:pt x="173736" y="1143"/>
                  </a:moveTo>
                  <a:lnTo>
                    <a:pt x="142494" y="1143"/>
                  </a:lnTo>
                  <a:lnTo>
                    <a:pt x="142494" y="62865"/>
                  </a:lnTo>
                  <a:lnTo>
                    <a:pt x="151511" y="62865"/>
                  </a:lnTo>
                  <a:lnTo>
                    <a:pt x="151511" y="36195"/>
                  </a:lnTo>
                  <a:lnTo>
                    <a:pt x="173736" y="36195"/>
                  </a:lnTo>
                  <a:lnTo>
                    <a:pt x="173736" y="27940"/>
                  </a:lnTo>
                  <a:lnTo>
                    <a:pt x="151511" y="27940"/>
                  </a:lnTo>
                  <a:lnTo>
                    <a:pt x="151511" y="9398"/>
                  </a:lnTo>
                  <a:lnTo>
                    <a:pt x="173736" y="9398"/>
                  </a:lnTo>
                  <a:lnTo>
                    <a:pt x="173736" y="1143"/>
                  </a:lnTo>
                  <a:close/>
                </a:path>
                <a:path w="518795" h="64135">
                  <a:moveTo>
                    <a:pt x="222631" y="1143"/>
                  </a:moveTo>
                  <a:lnTo>
                    <a:pt x="189357" y="1143"/>
                  </a:lnTo>
                  <a:lnTo>
                    <a:pt x="189357" y="62865"/>
                  </a:lnTo>
                  <a:lnTo>
                    <a:pt x="222631" y="62865"/>
                  </a:lnTo>
                  <a:lnTo>
                    <a:pt x="222631" y="54610"/>
                  </a:lnTo>
                  <a:lnTo>
                    <a:pt x="198374" y="54610"/>
                  </a:lnTo>
                  <a:lnTo>
                    <a:pt x="198374" y="35814"/>
                  </a:lnTo>
                  <a:lnTo>
                    <a:pt x="222631" y="35814"/>
                  </a:lnTo>
                  <a:lnTo>
                    <a:pt x="222631" y="27559"/>
                  </a:lnTo>
                  <a:lnTo>
                    <a:pt x="198374" y="27559"/>
                  </a:lnTo>
                  <a:lnTo>
                    <a:pt x="198374" y="9398"/>
                  </a:lnTo>
                  <a:lnTo>
                    <a:pt x="222631" y="9398"/>
                  </a:lnTo>
                  <a:lnTo>
                    <a:pt x="222631" y="1143"/>
                  </a:lnTo>
                  <a:close/>
                </a:path>
                <a:path w="518795" h="64135">
                  <a:moveTo>
                    <a:pt x="280416" y="15748"/>
                  </a:moveTo>
                  <a:lnTo>
                    <a:pt x="275869" y="9398"/>
                  </a:lnTo>
                  <a:lnTo>
                    <a:pt x="271526" y="3302"/>
                  </a:lnTo>
                  <a:lnTo>
                    <a:pt x="267081" y="1143"/>
                  </a:lnTo>
                  <a:lnTo>
                    <a:pt x="239395" y="1143"/>
                  </a:lnTo>
                  <a:lnTo>
                    <a:pt x="239395" y="62865"/>
                  </a:lnTo>
                  <a:lnTo>
                    <a:pt x="248285" y="62865"/>
                  </a:lnTo>
                  <a:lnTo>
                    <a:pt x="248285" y="34290"/>
                  </a:lnTo>
                  <a:lnTo>
                    <a:pt x="248539" y="34290"/>
                  </a:lnTo>
                  <a:lnTo>
                    <a:pt x="268859" y="62865"/>
                  </a:lnTo>
                  <a:lnTo>
                    <a:pt x="280035" y="62865"/>
                  </a:lnTo>
                  <a:lnTo>
                    <a:pt x="262763" y="39878"/>
                  </a:lnTo>
                  <a:lnTo>
                    <a:pt x="267208" y="39116"/>
                  </a:lnTo>
                  <a:lnTo>
                    <a:pt x="270713" y="34290"/>
                  </a:lnTo>
                  <a:lnTo>
                    <a:pt x="271526" y="33185"/>
                  </a:lnTo>
                  <a:lnTo>
                    <a:pt x="248285" y="33185"/>
                  </a:lnTo>
                  <a:lnTo>
                    <a:pt x="248285" y="9398"/>
                  </a:lnTo>
                  <a:lnTo>
                    <a:pt x="267970" y="9398"/>
                  </a:lnTo>
                  <a:lnTo>
                    <a:pt x="271526" y="15748"/>
                  </a:lnTo>
                  <a:lnTo>
                    <a:pt x="271576" y="33007"/>
                  </a:lnTo>
                  <a:lnTo>
                    <a:pt x="280416" y="20955"/>
                  </a:lnTo>
                  <a:lnTo>
                    <a:pt x="280416" y="15748"/>
                  </a:lnTo>
                  <a:close/>
                </a:path>
                <a:path w="518795" h="64135">
                  <a:moveTo>
                    <a:pt x="328676" y="1143"/>
                  </a:moveTo>
                  <a:lnTo>
                    <a:pt x="295529" y="1143"/>
                  </a:lnTo>
                  <a:lnTo>
                    <a:pt x="295529" y="62865"/>
                  </a:lnTo>
                  <a:lnTo>
                    <a:pt x="328676" y="62865"/>
                  </a:lnTo>
                  <a:lnTo>
                    <a:pt x="328676" y="54610"/>
                  </a:lnTo>
                  <a:lnTo>
                    <a:pt x="304419" y="54610"/>
                  </a:lnTo>
                  <a:lnTo>
                    <a:pt x="304419" y="35814"/>
                  </a:lnTo>
                  <a:lnTo>
                    <a:pt x="328676" y="35814"/>
                  </a:lnTo>
                  <a:lnTo>
                    <a:pt x="328676" y="27559"/>
                  </a:lnTo>
                  <a:lnTo>
                    <a:pt x="304419" y="27559"/>
                  </a:lnTo>
                  <a:lnTo>
                    <a:pt x="304419" y="9398"/>
                  </a:lnTo>
                  <a:lnTo>
                    <a:pt x="328676" y="9398"/>
                  </a:lnTo>
                  <a:lnTo>
                    <a:pt x="328676" y="1143"/>
                  </a:lnTo>
                  <a:close/>
                </a:path>
                <a:path w="518795" h="64135">
                  <a:moveTo>
                    <a:pt x="395224" y="1143"/>
                  </a:moveTo>
                  <a:lnTo>
                    <a:pt x="386334" y="1143"/>
                  </a:lnTo>
                  <a:lnTo>
                    <a:pt x="386334" y="48133"/>
                  </a:lnTo>
                  <a:lnTo>
                    <a:pt x="386080" y="48133"/>
                  </a:lnTo>
                  <a:lnTo>
                    <a:pt x="365125" y="15113"/>
                  </a:lnTo>
                  <a:lnTo>
                    <a:pt x="356108" y="1143"/>
                  </a:lnTo>
                  <a:lnTo>
                    <a:pt x="346329" y="1143"/>
                  </a:lnTo>
                  <a:lnTo>
                    <a:pt x="346329" y="62865"/>
                  </a:lnTo>
                  <a:lnTo>
                    <a:pt x="355346" y="62865"/>
                  </a:lnTo>
                  <a:lnTo>
                    <a:pt x="355346" y="15113"/>
                  </a:lnTo>
                  <a:lnTo>
                    <a:pt x="355473" y="15113"/>
                  </a:lnTo>
                  <a:lnTo>
                    <a:pt x="385953" y="62865"/>
                  </a:lnTo>
                  <a:lnTo>
                    <a:pt x="395224" y="62865"/>
                  </a:lnTo>
                  <a:lnTo>
                    <a:pt x="395224" y="1143"/>
                  </a:lnTo>
                  <a:close/>
                </a:path>
                <a:path w="518795" h="64135">
                  <a:moveTo>
                    <a:pt x="471424" y="16891"/>
                  </a:moveTo>
                  <a:lnTo>
                    <a:pt x="469773" y="14224"/>
                  </a:lnTo>
                  <a:lnTo>
                    <a:pt x="467614" y="10160"/>
                  </a:lnTo>
                  <a:lnTo>
                    <a:pt x="455295" y="1143"/>
                  </a:lnTo>
                  <a:lnTo>
                    <a:pt x="447802" y="0"/>
                  </a:lnTo>
                  <a:lnTo>
                    <a:pt x="443103" y="0"/>
                  </a:lnTo>
                  <a:lnTo>
                    <a:pt x="430911" y="2413"/>
                  </a:lnTo>
                  <a:lnTo>
                    <a:pt x="420751" y="9144"/>
                  </a:lnTo>
                  <a:lnTo>
                    <a:pt x="413893" y="19177"/>
                  </a:lnTo>
                  <a:lnTo>
                    <a:pt x="411353" y="31877"/>
                  </a:lnTo>
                  <a:lnTo>
                    <a:pt x="413893" y="44196"/>
                  </a:lnTo>
                  <a:lnTo>
                    <a:pt x="420624" y="54483"/>
                  </a:lnTo>
                  <a:lnTo>
                    <a:pt x="430657" y="61468"/>
                  </a:lnTo>
                  <a:lnTo>
                    <a:pt x="442976" y="64008"/>
                  </a:lnTo>
                  <a:lnTo>
                    <a:pt x="450469" y="63119"/>
                  </a:lnTo>
                  <a:lnTo>
                    <a:pt x="458089" y="60325"/>
                  </a:lnTo>
                  <a:lnTo>
                    <a:pt x="465074" y="55245"/>
                  </a:lnTo>
                  <a:lnTo>
                    <a:pt x="471043" y="47625"/>
                  </a:lnTo>
                  <a:lnTo>
                    <a:pt x="459867" y="47625"/>
                  </a:lnTo>
                  <a:lnTo>
                    <a:pt x="455676" y="52578"/>
                  </a:lnTo>
                  <a:lnTo>
                    <a:pt x="449580" y="55753"/>
                  </a:lnTo>
                  <a:lnTo>
                    <a:pt x="443103" y="55753"/>
                  </a:lnTo>
                  <a:lnTo>
                    <a:pt x="434467" y="53848"/>
                  </a:lnTo>
                  <a:lnTo>
                    <a:pt x="427228" y="48768"/>
                  </a:lnTo>
                  <a:lnTo>
                    <a:pt x="422148" y="41148"/>
                  </a:lnTo>
                  <a:lnTo>
                    <a:pt x="420370" y="31877"/>
                  </a:lnTo>
                  <a:lnTo>
                    <a:pt x="422148" y="22733"/>
                  </a:lnTo>
                  <a:lnTo>
                    <a:pt x="426974" y="15113"/>
                  </a:lnTo>
                  <a:lnTo>
                    <a:pt x="434213" y="10160"/>
                  </a:lnTo>
                  <a:lnTo>
                    <a:pt x="443230" y="8255"/>
                  </a:lnTo>
                  <a:lnTo>
                    <a:pt x="453263" y="8255"/>
                  </a:lnTo>
                  <a:lnTo>
                    <a:pt x="458724" y="14859"/>
                  </a:lnTo>
                  <a:lnTo>
                    <a:pt x="460629" y="16891"/>
                  </a:lnTo>
                  <a:lnTo>
                    <a:pt x="471424" y="16891"/>
                  </a:lnTo>
                  <a:close/>
                </a:path>
                <a:path w="518795" h="64135">
                  <a:moveTo>
                    <a:pt x="518668" y="1143"/>
                  </a:moveTo>
                  <a:lnTo>
                    <a:pt x="485394" y="1143"/>
                  </a:lnTo>
                  <a:lnTo>
                    <a:pt x="485394" y="62865"/>
                  </a:lnTo>
                  <a:lnTo>
                    <a:pt x="518668" y="62865"/>
                  </a:lnTo>
                  <a:lnTo>
                    <a:pt x="518668" y="54610"/>
                  </a:lnTo>
                  <a:lnTo>
                    <a:pt x="494411" y="54610"/>
                  </a:lnTo>
                  <a:lnTo>
                    <a:pt x="494411" y="35814"/>
                  </a:lnTo>
                  <a:lnTo>
                    <a:pt x="518668" y="35814"/>
                  </a:lnTo>
                  <a:lnTo>
                    <a:pt x="518668" y="27559"/>
                  </a:lnTo>
                  <a:lnTo>
                    <a:pt x="494411" y="27559"/>
                  </a:lnTo>
                  <a:lnTo>
                    <a:pt x="494411" y="9398"/>
                  </a:lnTo>
                  <a:lnTo>
                    <a:pt x="518668" y="9398"/>
                  </a:lnTo>
                  <a:lnTo>
                    <a:pt x="518668" y="11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25133" y="4316348"/>
              <a:ext cx="345438" cy="6399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895973" y="4320158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081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334" y="2159"/>
                  </a:lnTo>
                  <a:lnTo>
                    <a:pt x="5334" y="21844"/>
                  </a:lnTo>
                  <a:lnTo>
                    <a:pt x="7747" y="21844"/>
                  </a:lnTo>
                  <a:lnTo>
                    <a:pt x="7747" y="2159"/>
                  </a:lnTo>
                  <a:lnTo>
                    <a:pt x="13081" y="2159"/>
                  </a:lnTo>
                  <a:lnTo>
                    <a:pt x="13081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415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177" y="21844"/>
                  </a:lnTo>
                  <a:lnTo>
                    <a:pt x="19177" y="2413"/>
                  </a:lnTo>
                  <a:lnTo>
                    <a:pt x="27559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465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49366" y="3726649"/>
              <a:ext cx="93078" cy="8842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963794" y="3726686"/>
              <a:ext cx="49530" cy="88900"/>
            </a:xfrm>
            <a:custGeom>
              <a:avLst/>
              <a:gdLst/>
              <a:ahLst/>
              <a:cxnLst/>
              <a:rect l="l" t="t" r="r" b="b"/>
              <a:pathLst>
                <a:path w="49529" h="88900">
                  <a:moveTo>
                    <a:pt x="49022" y="0"/>
                  </a:moveTo>
                  <a:lnTo>
                    <a:pt x="0" y="0"/>
                  </a:lnTo>
                  <a:lnTo>
                    <a:pt x="0" y="88392"/>
                  </a:lnTo>
                  <a:lnTo>
                    <a:pt x="49022" y="88392"/>
                  </a:lnTo>
                  <a:lnTo>
                    <a:pt x="49022" y="79756"/>
                  </a:lnTo>
                  <a:lnTo>
                    <a:pt x="9779" y="79756"/>
                  </a:lnTo>
                  <a:lnTo>
                    <a:pt x="9779" y="48133"/>
                  </a:lnTo>
                  <a:lnTo>
                    <a:pt x="48768" y="48133"/>
                  </a:lnTo>
                  <a:lnTo>
                    <a:pt x="48768" y="39370"/>
                  </a:lnTo>
                  <a:lnTo>
                    <a:pt x="9779" y="39370"/>
                  </a:lnTo>
                  <a:lnTo>
                    <a:pt x="9779" y="8763"/>
                  </a:lnTo>
                  <a:lnTo>
                    <a:pt x="49022" y="8763"/>
                  </a:lnTo>
                  <a:lnTo>
                    <a:pt x="49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31992" y="3726649"/>
              <a:ext cx="93078" cy="8842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46419" y="3726637"/>
              <a:ext cx="199833" cy="884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94589" y="3725189"/>
              <a:ext cx="154393" cy="9152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056759" y="5083416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AC29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56759" y="5083416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52033" y="5816853"/>
              <a:ext cx="164071" cy="8928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858129" y="5592571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331" y="142875"/>
                  </a:lnTo>
                  <a:lnTo>
                    <a:pt x="77343" y="131953"/>
                  </a:lnTo>
                  <a:lnTo>
                    <a:pt x="53594" y="120269"/>
                  </a:lnTo>
                  <a:lnTo>
                    <a:pt x="38481" y="104648"/>
                  </a:lnTo>
                  <a:lnTo>
                    <a:pt x="33401" y="81788"/>
                  </a:lnTo>
                  <a:lnTo>
                    <a:pt x="37719" y="60452"/>
                  </a:lnTo>
                  <a:lnTo>
                    <a:pt x="49657" y="44196"/>
                  </a:lnTo>
                  <a:lnTo>
                    <a:pt x="67056" y="33655"/>
                  </a:lnTo>
                  <a:lnTo>
                    <a:pt x="88392" y="29972"/>
                  </a:lnTo>
                  <a:lnTo>
                    <a:pt x="113030" y="34925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732" y="79375"/>
                  </a:lnTo>
                  <a:lnTo>
                    <a:pt x="175133" y="79375"/>
                  </a:lnTo>
                  <a:lnTo>
                    <a:pt x="153924" y="29972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610" y="156845"/>
                  </a:lnTo>
                  <a:lnTo>
                    <a:pt x="102870" y="173101"/>
                  </a:lnTo>
                  <a:lnTo>
                    <a:pt x="125730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617" y="280670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35" y="304800"/>
                  </a:moveTo>
                  <a:lnTo>
                    <a:pt x="438137" y="220599"/>
                  </a:lnTo>
                  <a:lnTo>
                    <a:pt x="426707" y="193040"/>
                  </a:lnTo>
                  <a:lnTo>
                    <a:pt x="391528" y="108013"/>
                  </a:lnTo>
                  <a:lnTo>
                    <a:pt x="391528" y="193040"/>
                  </a:lnTo>
                  <a:lnTo>
                    <a:pt x="272148" y="193040"/>
                  </a:lnTo>
                  <a:lnTo>
                    <a:pt x="331711" y="42926"/>
                  </a:lnTo>
                  <a:lnTo>
                    <a:pt x="391528" y="193040"/>
                  </a:lnTo>
                  <a:lnTo>
                    <a:pt x="391528" y="108013"/>
                  </a:lnTo>
                  <a:lnTo>
                    <a:pt x="364604" y="42926"/>
                  </a:lnTo>
                  <a:lnTo>
                    <a:pt x="349110" y="5334"/>
                  </a:lnTo>
                  <a:lnTo>
                    <a:pt x="316725" y="5334"/>
                  </a:lnTo>
                  <a:lnTo>
                    <a:pt x="191630" y="304800"/>
                  </a:lnTo>
                  <a:lnTo>
                    <a:pt x="227698" y="304800"/>
                  </a:lnTo>
                  <a:lnTo>
                    <a:pt x="262115" y="220599"/>
                  </a:lnTo>
                  <a:lnTo>
                    <a:pt x="401688" y="220599"/>
                  </a:lnTo>
                  <a:lnTo>
                    <a:pt x="436486" y="304800"/>
                  </a:lnTo>
                  <a:lnTo>
                    <a:pt x="472935" y="304800"/>
                  </a:lnTo>
                  <a:close/>
                </a:path>
                <a:path w="1158240" h="310514">
                  <a:moveTo>
                    <a:pt x="539280" y="5295"/>
                  </a:moveTo>
                  <a:lnTo>
                    <a:pt x="506095" y="5295"/>
                  </a:lnTo>
                  <a:lnTo>
                    <a:pt x="506095" y="304800"/>
                  </a:lnTo>
                  <a:lnTo>
                    <a:pt x="539280" y="304800"/>
                  </a:lnTo>
                  <a:lnTo>
                    <a:pt x="539280" y="5295"/>
                  </a:lnTo>
                  <a:close/>
                </a:path>
                <a:path w="1158240" h="310514">
                  <a:moveTo>
                    <a:pt x="879716" y="87503"/>
                  </a:moveTo>
                  <a:lnTo>
                    <a:pt x="861174" y="57785"/>
                  </a:lnTo>
                  <a:lnTo>
                    <a:pt x="832091" y="29591"/>
                  </a:lnTo>
                  <a:lnTo>
                    <a:pt x="792086" y="8382"/>
                  </a:lnTo>
                  <a:lnTo>
                    <a:pt x="741654" y="0"/>
                  </a:lnTo>
                  <a:lnTo>
                    <a:pt x="690981" y="8001"/>
                  </a:lnTo>
                  <a:lnTo>
                    <a:pt x="648055" y="29972"/>
                  </a:lnTo>
                  <a:lnTo>
                    <a:pt x="614794" y="63627"/>
                  </a:lnTo>
                  <a:lnTo>
                    <a:pt x="593458" y="106172"/>
                  </a:lnTo>
                  <a:lnTo>
                    <a:pt x="585838" y="155067"/>
                  </a:lnTo>
                  <a:lnTo>
                    <a:pt x="593585" y="204216"/>
                  </a:lnTo>
                  <a:lnTo>
                    <a:pt x="615302" y="247015"/>
                  </a:lnTo>
                  <a:lnTo>
                    <a:pt x="648957" y="280543"/>
                  </a:lnTo>
                  <a:lnTo>
                    <a:pt x="691756" y="302260"/>
                  </a:lnTo>
                  <a:lnTo>
                    <a:pt x="742048" y="310019"/>
                  </a:lnTo>
                  <a:lnTo>
                    <a:pt x="788657" y="303149"/>
                  </a:lnTo>
                  <a:lnTo>
                    <a:pt x="828408" y="284480"/>
                  </a:lnTo>
                  <a:lnTo>
                    <a:pt x="859269" y="257048"/>
                  </a:lnTo>
                  <a:lnTo>
                    <a:pt x="879716" y="224282"/>
                  </a:lnTo>
                  <a:lnTo>
                    <a:pt x="843648" y="224282"/>
                  </a:lnTo>
                  <a:lnTo>
                    <a:pt x="833488" y="237871"/>
                  </a:lnTo>
                  <a:lnTo>
                    <a:pt x="813422" y="256667"/>
                  </a:lnTo>
                  <a:lnTo>
                    <a:pt x="783056" y="273304"/>
                  </a:lnTo>
                  <a:lnTo>
                    <a:pt x="741654" y="280543"/>
                  </a:lnTo>
                  <a:lnTo>
                    <a:pt x="693153" y="270764"/>
                  </a:lnTo>
                  <a:lnTo>
                    <a:pt x="654278" y="244094"/>
                  </a:lnTo>
                  <a:lnTo>
                    <a:pt x="628383" y="204216"/>
                  </a:lnTo>
                  <a:lnTo>
                    <a:pt x="619112" y="154559"/>
                  </a:lnTo>
                  <a:lnTo>
                    <a:pt x="628256" y="106172"/>
                  </a:lnTo>
                  <a:lnTo>
                    <a:pt x="654164" y="66040"/>
                  </a:lnTo>
                  <a:lnTo>
                    <a:pt x="693026" y="39370"/>
                  </a:lnTo>
                  <a:lnTo>
                    <a:pt x="741654" y="29591"/>
                  </a:lnTo>
                  <a:lnTo>
                    <a:pt x="780656" y="36068"/>
                  </a:lnTo>
                  <a:lnTo>
                    <a:pt x="810628" y="51816"/>
                  </a:lnTo>
                  <a:lnTo>
                    <a:pt x="831583" y="70866"/>
                  </a:lnTo>
                  <a:lnTo>
                    <a:pt x="843648" y="87503"/>
                  </a:lnTo>
                  <a:lnTo>
                    <a:pt x="879716" y="87503"/>
                  </a:lnTo>
                  <a:close/>
                </a:path>
                <a:path w="1158240" h="310514">
                  <a:moveTo>
                    <a:pt x="1157719" y="304800"/>
                  </a:moveTo>
                  <a:lnTo>
                    <a:pt x="1122921" y="220599"/>
                  </a:lnTo>
                  <a:lnTo>
                    <a:pt x="1111618" y="193040"/>
                  </a:lnTo>
                  <a:lnTo>
                    <a:pt x="1076439" y="108013"/>
                  </a:lnTo>
                  <a:lnTo>
                    <a:pt x="1076439" y="193040"/>
                  </a:lnTo>
                  <a:lnTo>
                    <a:pt x="957059" y="193040"/>
                  </a:lnTo>
                  <a:lnTo>
                    <a:pt x="1016495" y="42926"/>
                  </a:lnTo>
                  <a:lnTo>
                    <a:pt x="1076439" y="193040"/>
                  </a:lnTo>
                  <a:lnTo>
                    <a:pt x="1076439" y="108013"/>
                  </a:lnTo>
                  <a:lnTo>
                    <a:pt x="1049515" y="42926"/>
                  </a:lnTo>
                  <a:lnTo>
                    <a:pt x="1033894" y="5334"/>
                  </a:lnTo>
                  <a:lnTo>
                    <a:pt x="1001509" y="5334"/>
                  </a:lnTo>
                  <a:lnTo>
                    <a:pt x="876414" y="304800"/>
                  </a:lnTo>
                  <a:lnTo>
                    <a:pt x="912482" y="304800"/>
                  </a:lnTo>
                  <a:lnTo>
                    <a:pt x="946899" y="220599"/>
                  </a:lnTo>
                  <a:lnTo>
                    <a:pt x="1086472" y="220599"/>
                  </a:lnTo>
                  <a:lnTo>
                    <a:pt x="1121397" y="304800"/>
                  </a:lnTo>
                  <a:lnTo>
                    <a:pt x="1157719" y="30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45836" y="5636679"/>
              <a:ext cx="76515" cy="10435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314823" y="5552184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8" y="1371"/>
                  </a:moveTo>
                  <a:lnTo>
                    <a:pt x="107695" y="19430"/>
                  </a:lnTo>
                  <a:lnTo>
                    <a:pt x="72008" y="42163"/>
                  </a:lnTo>
                  <a:lnTo>
                    <a:pt x="42163" y="71881"/>
                  </a:lnTo>
                  <a:lnTo>
                    <a:pt x="19557" y="107568"/>
                  </a:lnTo>
                  <a:lnTo>
                    <a:pt x="5079" y="148081"/>
                  </a:lnTo>
                  <a:lnTo>
                    <a:pt x="0" y="192150"/>
                  </a:lnTo>
                  <a:lnTo>
                    <a:pt x="5079" y="236346"/>
                  </a:lnTo>
                  <a:lnTo>
                    <a:pt x="19557" y="276732"/>
                  </a:lnTo>
                  <a:lnTo>
                    <a:pt x="42290" y="312419"/>
                  </a:lnTo>
                  <a:lnTo>
                    <a:pt x="72135" y="342138"/>
                  </a:lnTo>
                  <a:lnTo>
                    <a:pt x="108076" y="364870"/>
                  </a:lnTo>
                  <a:lnTo>
                    <a:pt x="148716" y="379221"/>
                  </a:lnTo>
                  <a:lnTo>
                    <a:pt x="193166" y="384302"/>
                  </a:lnTo>
                  <a:lnTo>
                    <a:pt x="385317" y="384302"/>
                  </a:lnTo>
                  <a:lnTo>
                    <a:pt x="385317" y="339978"/>
                  </a:lnTo>
                  <a:lnTo>
                    <a:pt x="196976" y="339978"/>
                  </a:lnTo>
                  <a:lnTo>
                    <a:pt x="196976" y="339343"/>
                  </a:lnTo>
                  <a:lnTo>
                    <a:pt x="179958" y="339343"/>
                  </a:lnTo>
                  <a:lnTo>
                    <a:pt x="137159" y="328802"/>
                  </a:lnTo>
                  <a:lnTo>
                    <a:pt x="100329" y="306704"/>
                  </a:lnTo>
                  <a:lnTo>
                    <a:pt x="71373" y="275208"/>
                  </a:lnTo>
                  <a:lnTo>
                    <a:pt x="52577" y="236346"/>
                  </a:lnTo>
                  <a:lnTo>
                    <a:pt x="45846" y="192150"/>
                  </a:lnTo>
                  <a:lnTo>
                    <a:pt x="52577" y="148081"/>
                  </a:lnTo>
                  <a:lnTo>
                    <a:pt x="71373" y="108965"/>
                  </a:lnTo>
                  <a:lnTo>
                    <a:pt x="100329" y="77469"/>
                  </a:lnTo>
                  <a:lnTo>
                    <a:pt x="137159" y="55371"/>
                  </a:lnTo>
                  <a:lnTo>
                    <a:pt x="179958" y="44830"/>
                  </a:lnTo>
                  <a:lnTo>
                    <a:pt x="179958" y="1371"/>
                  </a:lnTo>
                  <a:close/>
                </a:path>
                <a:path w="385445" h="384810">
                  <a:moveTo>
                    <a:pt x="307581" y="222872"/>
                  </a:moveTo>
                  <a:lnTo>
                    <a:pt x="231012" y="222872"/>
                  </a:lnTo>
                  <a:lnTo>
                    <a:pt x="231012" y="339978"/>
                  </a:lnTo>
                  <a:lnTo>
                    <a:pt x="307581" y="339978"/>
                  </a:lnTo>
                  <a:lnTo>
                    <a:pt x="307581" y="222872"/>
                  </a:lnTo>
                  <a:close/>
                </a:path>
                <a:path w="385445" h="384810">
                  <a:moveTo>
                    <a:pt x="341629" y="70497"/>
                  </a:moveTo>
                  <a:lnTo>
                    <a:pt x="341629" y="339978"/>
                  </a:lnTo>
                  <a:lnTo>
                    <a:pt x="385317" y="339978"/>
                  </a:lnTo>
                  <a:lnTo>
                    <a:pt x="385317" y="192150"/>
                  </a:lnTo>
                  <a:lnTo>
                    <a:pt x="380237" y="148081"/>
                  </a:lnTo>
                  <a:lnTo>
                    <a:pt x="365759" y="107568"/>
                  </a:lnTo>
                  <a:lnTo>
                    <a:pt x="343026" y="71881"/>
                  </a:lnTo>
                  <a:lnTo>
                    <a:pt x="341629" y="70497"/>
                  </a:lnTo>
                  <a:close/>
                </a:path>
                <a:path w="385445" h="384810">
                  <a:moveTo>
                    <a:pt x="192150" y="0"/>
                  </a:moveTo>
                  <a:lnTo>
                    <a:pt x="179958" y="1371"/>
                  </a:lnTo>
                  <a:lnTo>
                    <a:pt x="179958" y="79120"/>
                  </a:lnTo>
                  <a:lnTo>
                    <a:pt x="140588" y="91439"/>
                  </a:lnTo>
                  <a:lnTo>
                    <a:pt x="108838" y="116331"/>
                  </a:lnTo>
                  <a:lnTo>
                    <a:pt x="87629" y="150875"/>
                  </a:lnTo>
                  <a:lnTo>
                    <a:pt x="79882" y="192150"/>
                  </a:lnTo>
                  <a:lnTo>
                    <a:pt x="87629" y="233298"/>
                  </a:lnTo>
                  <a:lnTo>
                    <a:pt x="108838" y="267842"/>
                  </a:lnTo>
                  <a:lnTo>
                    <a:pt x="140588" y="292734"/>
                  </a:lnTo>
                  <a:lnTo>
                    <a:pt x="179958" y="305053"/>
                  </a:lnTo>
                  <a:lnTo>
                    <a:pt x="179958" y="339343"/>
                  </a:lnTo>
                  <a:lnTo>
                    <a:pt x="196976" y="339343"/>
                  </a:lnTo>
                  <a:lnTo>
                    <a:pt x="196976" y="44195"/>
                  </a:lnTo>
                  <a:lnTo>
                    <a:pt x="315222" y="44195"/>
                  </a:lnTo>
                  <a:lnTo>
                    <a:pt x="313181" y="42163"/>
                  </a:lnTo>
                  <a:lnTo>
                    <a:pt x="277367" y="19430"/>
                  </a:lnTo>
                  <a:lnTo>
                    <a:pt x="236600" y="4952"/>
                  </a:lnTo>
                  <a:lnTo>
                    <a:pt x="192150" y="0"/>
                  </a:lnTo>
                  <a:close/>
                </a:path>
                <a:path w="385445" h="384810">
                  <a:moveTo>
                    <a:pt x="315222" y="44195"/>
                  </a:moveTo>
                  <a:lnTo>
                    <a:pt x="196976" y="44195"/>
                  </a:lnTo>
                  <a:lnTo>
                    <a:pt x="242823" y="52577"/>
                  </a:lnTo>
                  <a:lnTo>
                    <a:pt x="282574" y="73786"/>
                  </a:lnTo>
                  <a:lnTo>
                    <a:pt x="313816" y="105790"/>
                  </a:lnTo>
                  <a:lnTo>
                    <a:pt x="334263" y="145922"/>
                  </a:lnTo>
                  <a:lnTo>
                    <a:pt x="341629" y="192150"/>
                  </a:lnTo>
                  <a:lnTo>
                    <a:pt x="341629" y="70497"/>
                  </a:lnTo>
                  <a:lnTo>
                    <a:pt x="315222" y="441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74690" y="5596191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5" h="315595">
                  <a:moveTo>
                    <a:pt x="6883" y="0"/>
                  </a:moveTo>
                  <a:lnTo>
                    <a:pt x="0" y="0"/>
                  </a:lnTo>
                  <a:lnTo>
                    <a:pt x="0" y="315277"/>
                  </a:lnTo>
                  <a:lnTo>
                    <a:pt x="6883" y="31527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59221" y="6009512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435" y="26162"/>
                  </a:moveTo>
                  <a:lnTo>
                    <a:pt x="49530" y="18669"/>
                  </a:lnTo>
                  <a:lnTo>
                    <a:pt x="45212" y="12573"/>
                  </a:lnTo>
                  <a:lnTo>
                    <a:pt x="42545" y="9652"/>
                  </a:lnTo>
                  <a:lnTo>
                    <a:pt x="42545" y="32258"/>
                  </a:lnTo>
                  <a:lnTo>
                    <a:pt x="40513" y="42926"/>
                  </a:lnTo>
                  <a:lnTo>
                    <a:pt x="35179" y="49784"/>
                  </a:lnTo>
                  <a:lnTo>
                    <a:pt x="27813" y="53467"/>
                  </a:lnTo>
                  <a:lnTo>
                    <a:pt x="19685" y="54610"/>
                  </a:lnTo>
                  <a:lnTo>
                    <a:pt x="9017" y="54610"/>
                  </a:lnTo>
                  <a:lnTo>
                    <a:pt x="9017" y="9525"/>
                  </a:lnTo>
                  <a:lnTo>
                    <a:pt x="19939" y="9525"/>
                  </a:lnTo>
                  <a:lnTo>
                    <a:pt x="30480" y="11684"/>
                  </a:lnTo>
                  <a:lnTo>
                    <a:pt x="37465" y="17399"/>
                  </a:lnTo>
                  <a:lnTo>
                    <a:pt x="41275" y="24765"/>
                  </a:lnTo>
                  <a:lnTo>
                    <a:pt x="42545" y="32258"/>
                  </a:lnTo>
                  <a:lnTo>
                    <a:pt x="42545" y="9652"/>
                  </a:lnTo>
                  <a:lnTo>
                    <a:pt x="42202" y="9525"/>
                  </a:lnTo>
                  <a:lnTo>
                    <a:pt x="19939" y="1270"/>
                  </a:lnTo>
                  <a:lnTo>
                    <a:pt x="0" y="1270"/>
                  </a:lnTo>
                  <a:lnTo>
                    <a:pt x="0" y="62865"/>
                  </a:lnTo>
                  <a:lnTo>
                    <a:pt x="19685" y="62865"/>
                  </a:lnTo>
                  <a:lnTo>
                    <a:pt x="31407" y="54610"/>
                  </a:lnTo>
                  <a:lnTo>
                    <a:pt x="51435" y="40513"/>
                  </a:lnTo>
                  <a:lnTo>
                    <a:pt x="51435" y="26162"/>
                  </a:lnTo>
                  <a:close/>
                </a:path>
                <a:path w="518795" h="64135">
                  <a:moveTo>
                    <a:pt x="77431" y="1231"/>
                  </a:moveTo>
                  <a:lnTo>
                    <a:pt x="68453" y="1231"/>
                  </a:lnTo>
                  <a:lnTo>
                    <a:pt x="68453" y="62865"/>
                  </a:lnTo>
                  <a:lnTo>
                    <a:pt x="77431" y="62865"/>
                  </a:lnTo>
                  <a:lnTo>
                    <a:pt x="77431" y="1231"/>
                  </a:lnTo>
                  <a:close/>
                </a:path>
                <a:path w="518795" h="64135">
                  <a:moveTo>
                    <a:pt x="126873" y="1270"/>
                  </a:moveTo>
                  <a:lnTo>
                    <a:pt x="95758" y="1270"/>
                  </a:lnTo>
                  <a:lnTo>
                    <a:pt x="95758" y="62865"/>
                  </a:lnTo>
                  <a:lnTo>
                    <a:pt x="104648" y="62865"/>
                  </a:lnTo>
                  <a:lnTo>
                    <a:pt x="104648" y="36195"/>
                  </a:lnTo>
                  <a:lnTo>
                    <a:pt x="126873" y="36195"/>
                  </a:lnTo>
                  <a:lnTo>
                    <a:pt x="126873" y="27940"/>
                  </a:lnTo>
                  <a:lnTo>
                    <a:pt x="104648" y="27940"/>
                  </a:lnTo>
                  <a:lnTo>
                    <a:pt x="104648" y="9525"/>
                  </a:lnTo>
                  <a:lnTo>
                    <a:pt x="126873" y="9525"/>
                  </a:lnTo>
                  <a:lnTo>
                    <a:pt x="126873" y="1270"/>
                  </a:lnTo>
                  <a:close/>
                </a:path>
                <a:path w="518795" h="64135">
                  <a:moveTo>
                    <a:pt x="173736" y="1270"/>
                  </a:moveTo>
                  <a:lnTo>
                    <a:pt x="142494" y="1270"/>
                  </a:lnTo>
                  <a:lnTo>
                    <a:pt x="142494" y="62865"/>
                  </a:lnTo>
                  <a:lnTo>
                    <a:pt x="151511" y="62865"/>
                  </a:lnTo>
                  <a:lnTo>
                    <a:pt x="151511" y="36195"/>
                  </a:lnTo>
                  <a:lnTo>
                    <a:pt x="173736" y="36195"/>
                  </a:lnTo>
                  <a:lnTo>
                    <a:pt x="173736" y="27940"/>
                  </a:lnTo>
                  <a:lnTo>
                    <a:pt x="151511" y="27940"/>
                  </a:lnTo>
                  <a:lnTo>
                    <a:pt x="151511" y="9525"/>
                  </a:lnTo>
                  <a:lnTo>
                    <a:pt x="173736" y="9525"/>
                  </a:lnTo>
                  <a:lnTo>
                    <a:pt x="173736" y="1270"/>
                  </a:lnTo>
                  <a:close/>
                </a:path>
                <a:path w="518795" h="64135">
                  <a:moveTo>
                    <a:pt x="222631" y="1270"/>
                  </a:moveTo>
                  <a:lnTo>
                    <a:pt x="189357" y="1270"/>
                  </a:lnTo>
                  <a:lnTo>
                    <a:pt x="189357" y="62865"/>
                  </a:lnTo>
                  <a:lnTo>
                    <a:pt x="222631" y="62865"/>
                  </a:lnTo>
                  <a:lnTo>
                    <a:pt x="222631" y="54610"/>
                  </a:lnTo>
                  <a:lnTo>
                    <a:pt x="198374" y="54610"/>
                  </a:lnTo>
                  <a:lnTo>
                    <a:pt x="198374" y="35814"/>
                  </a:lnTo>
                  <a:lnTo>
                    <a:pt x="222631" y="35814"/>
                  </a:lnTo>
                  <a:lnTo>
                    <a:pt x="222631" y="27686"/>
                  </a:lnTo>
                  <a:lnTo>
                    <a:pt x="198374" y="27686"/>
                  </a:lnTo>
                  <a:lnTo>
                    <a:pt x="198374" y="9525"/>
                  </a:lnTo>
                  <a:lnTo>
                    <a:pt x="222631" y="9525"/>
                  </a:lnTo>
                  <a:lnTo>
                    <a:pt x="222631" y="1270"/>
                  </a:lnTo>
                  <a:close/>
                </a:path>
                <a:path w="518795" h="64135">
                  <a:moveTo>
                    <a:pt x="280416" y="15748"/>
                  </a:moveTo>
                  <a:lnTo>
                    <a:pt x="271526" y="3302"/>
                  </a:lnTo>
                  <a:lnTo>
                    <a:pt x="271526" y="15748"/>
                  </a:lnTo>
                  <a:lnTo>
                    <a:pt x="271526" y="33020"/>
                  </a:lnTo>
                  <a:lnTo>
                    <a:pt x="248285" y="33020"/>
                  </a:lnTo>
                  <a:lnTo>
                    <a:pt x="248285" y="9525"/>
                  </a:lnTo>
                  <a:lnTo>
                    <a:pt x="267970" y="9525"/>
                  </a:lnTo>
                  <a:lnTo>
                    <a:pt x="271526" y="15748"/>
                  </a:lnTo>
                  <a:lnTo>
                    <a:pt x="271526" y="3302"/>
                  </a:lnTo>
                  <a:lnTo>
                    <a:pt x="267081" y="1270"/>
                  </a:lnTo>
                  <a:lnTo>
                    <a:pt x="239395" y="1270"/>
                  </a:lnTo>
                  <a:lnTo>
                    <a:pt x="239395" y="62865"/>
                  </a:lnTo>
                  <a:lnTo>
                    <a:pt x="248285" y="62865"/>
                  </a:lnTo>
                  <a:lnTo>
                    <a:pt x="248285" y="34290"/>
                  </a:lnTo>
                  <a:lnTo>
                    <a:pt x="248539" y="34290"/>
                  </a:lnTo>
                  <a:lnTo>
                    <a:pt x="268859" y="62865"/>
                  </a:lnTo>
                  <a:lnTo>
                    <a:pt x="280035" y="62865"/>
                  </a:lnTo>
                  <a:lnTo>
                    <a:pt x="262763" y="39878"/>
                  </a:lnTo>
                  <a:lnTo>
                    <a:pt x="267208" y="39243"/>
                  </a:lnTo>
                  <a:lnTo>
                    <a:pt x="270776" y="34290"/>
                  </a:lnTo>
                  <a:lnTo>
                    <a:pt x="271691" y="33020"/>
                  </a:lnTo>
                  <a:lnTo>
                    <a:pt x="280416" y="20955"/>
                  </a:lnTo>
                  <a:lnTo>
                    <a:pt x="280416" y="15748"/>
                  </a:lnTo>
                  <a:close/>
                </a:path>
                <a:path w="518795" h="64135">
                  <a:moveTo>
                    <a:pt x="328676" y="1270"/>
                  </a:moveTo>
                  <a:lnTo>
                    <a:pt x="295529" y="1270"/>
                  </a:lnTo>
                  <a:lnTo>
                    <a:pt x="295529" y="62865"/>
                  </a:lnTo>
                  <a:lnTo>
                    <a:pt x="328676" y="62865"/>
                  </a:lnTo>
                  <a:lnTo>
                    <a:pt x="328676" y="54610"/>
                  </a:lnTo>
                  <a:lnTo>
                    <a:pt x="304419" y="54610"/>
                  </a:lnTo>
                  <a:lnTo>
                    <a:pt x="304419" y="35814"/>
                  </a:lnTo>
                  <a:lnTo>
                    <a:pt x="328676" y="35814"/>
                  </a:lnTo>
                  <a:lnTo>
                    <a:pt x="328676" y="27686"/>
                  </a:lnTo>
                  <a:lnTo>
                    <a:pt x="304419" y="27686"/>
                  </a:lnTo>
                  <a:lnTo>
                    <a:pt x="304419" y="9525"/>
                  </a:lnTo>
                  <a:lnTo>
                    <a:pt x="328676" y="9525"/>
                  </a:lnTo>
                  <a:lnTo>
                    <a:pt x="328676" y="1270"/>
                  </a:lnTo>
                  <a:close/>
                </a:path>
                <a:path w="518795" h="64135">
                  <a:moveTo>
                    <a:pt x="395224" y="1270"/>
                  </a:moveTo>
                  <a:lnTo>
                    <a:pt x="386334" y="1270"/>
                  </a:lnTo>
                  <a:lnTo>
                    <a:pt x="386334" y="48133"/>
                  </a:lnTo>
                  <a:lnTo>
                    <a:pt x="386080" y="48133"/>
                  </a:lnTo>
                  <a:lnTo>
                    <a:pt x="365125" y="15240"/>
                  </a:lnTo>
                  <a:lnTo>
                    <a:pt x="356108" y="1270"/>
                  </a:lnTo>
                  <a:lnTo>
                    <a:pt x="346329" y="1270"/>
                  </a:lnTo>
                  <a:lnTo>
                    <a:pt x="346329" y="62865"/>
                  </a:lnTo>
                  <a:lnTo>
                    <a:pt x="355346" y="62865"/>
                  </a:lnTo>
                  <a:lnTo>
                    <a:pt x="355346" y="15240"/>
                  </a:lnTo>
                  <a:lnTo>
                    <a:pt x="355473" y="15240"/>
                  </a:lnTo>
                  <a:lnTo>
                    <a:pt x="385953" y="62865"/>
                  </a:lnTo>
                  <a:lnTo>
                    <a:pt x="395224" y="62865"/>
                  </a:lnTo>
                  <a:lnTo>
                    <a:pt x="395224" y="1270"/>
                  </a:lnTo>
                  <a:close/>
                </a:path>
                <a:path w="518795" h="64135">
                  <a:moveTo>
                    <a:pt x="471424" y="17018"/>
                  </a:moveTo>
                  <a:lnTo>
                    <a:pt x="469773" y="14224"/>
                  </a:lnTo>
                  <a:lnTo>
                    <a:pt x="467614" y="10160"/>
                  </a:lnTo>
                  <a:lnTo>
                    <a:pt x="455295" y="1270"/>
                  </a:lnTo>
                  <a:lnTo>
                    <a:pt x="447802" y="0"/>
                  </a:lnTo>
                  <a:lnTo>
                    <a:pt x="443103" y="0"/>
                  </a:lnTo>
                  <a:lnTo>
                    <a:pt x="430911" y="2540"/>
                  </a:lnTo>
                  <a:lnTo>
                    <a:pt x="420751" y="9144"/>
                  </a:lnTo>
                  <a:lnTo>
                    <a:pt x="413893" y="19177"/>
                  </a:lnTo>
                  <a:lnTo>
                    <a:pt x="411353" y="31877"/>
                  </a:lnTo>
                  <a:lnTo>
                    <a:pt x="413893" y="44196"/>
                  </a:lnTo>
                  <a:lnTo>
                    <a:pt x="420624" y="54483"/>
                  </a:lnTo>
                  <a:lnTo>
                    <a:pt x="430657" y="61468"/>
                  </a:lnTo>
                  <a:lnTo>
                    <a:pt x="442976" y="64008"/>
                  </a:lnTo>
                  <a:lnTo>
                    <a:pt x="450469" y="63119"/>
                  </a:lnTo>
                  <a:lnTo>
                    <a:pt x="458089" y="60325"/>
                  </a:lnTo>
                  <a:lnTo>
                    <a:pt x="465074" y="55245"/>
                  </a:lnTo>
                  <a:lnTo>
                    <a:pt x="471043" y="47625"/>
                  </a:lnTo>
                  <a:lnTo>
                    <a:pt x="459867" y="47625"/>
                  </a:lnTo>
                  <a:lnTo>
                    <a:pt x="455676" y="52578"/>
                  </a:lnTo>
                  <a:lnTo>
                    <a:pt x="449580" y="55753"/>
                  </a:lnTo>
                  <a:lnTo>
                    <a:pt x="443103" y="55753"/>
                  </a:lnTo>
                  <a:lnTo>
                    <a:pt x="434467" y="53848"/>
                  </a:lnTo>
                  <a:lnTo>
                    <a:pt x="427228" y="48768"/>
                  </a:lnTo>
                  <a:lnTo>
                    <a:pt x="422148" y="41148"/>
                  </a:lnTo>
                  <a:lnTo>
                    <a:pt x="420370" y="31877"/>
                  </a:lnTo>
                  <a:lnTo>
                    <a:pt x="422148" y="22733"/>
                  </a:lnTo>
                  <a:lnTo>
                    <a:pt x="426974" y="15240"/>
                  </a:lnTo>
                  <a:lnTo>
                    <a:pt x="434213" y="10160"/>
                  </a:lnTo>
                  <a:lnTo>
                    <a:pt x="443230" y="8255"/>
                  </a:lnTo>
                  <a:lnTo>
                    <a:pt x="453263" y="8255"/>
                  </a:lnTo>
                  <a:lnTo>
                    <a:pt x="458724" y="14859"/>
                  </a:lnTo>
                  <a:lnTo>
                    <a:pt x="460629" y="17018"/>
                  </a:lnTo>
                  <a:lnTo>
                    <a:pt x="471424" y="17018"/>
                  </a:lnTo>
                  <a:close/>
                </a:path>
                <a:path w="518795" h="64135">
                  <a:moveTo>
                    <a:pt x="518668" y="1270"/>
                  </a:moveTo>
                  <a:lnTo>
                    <a:pt x="485394" y="1270"/>
                  </a:lnTo>
                  <a:lnTo>
                    <a:pt x="485394" y="62865"/>
                  </a:lnTo>
                  <a:lnTo>
                    <a:pt x="518668" y="62865"/>
                  </a:lnTo>
                  <a:lnTo>
                    <a:pt x="518668" y="54610"/>
                  </a:lnTo>
                  <a:lnTo>
                    <a:pt x="494411" y="54610"/>
                  </a:lnTo>
                  <a:lnTo>
                    <a:pt x="494411" y="35814"/>
                  </a:lnTo>
                  <a:lnTo>
                    <a:pt x="518668" y="35814"/>
                  </a:lnTo>
                  <a:lnTo>
                    <a:pt x="518668" y="27686"/>
                  </a:lnTo>
                  <a:lnTo>
                    <a:pt x="494411" y="27686"/>
                  </a:lnTo>
                  <a:lnTo>
                    <a:pt x="494411" y="9525"/>
                  </a:lnTo>
                  <a:lnTo>
                    <a:pt x="518668" y="9525"/>
                  </a:lnTo>
                  <a:lnTo>
                    <a:pt x="518668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25133" y="6009512"/>
              <a:ext cx="345439" cy="6400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895973" y="6013449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081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334" y="2159"/>
                  </a:lnTo>
                  <a:lnTo>
                    <a:pt x="5334" y="21844"/>
                  </a:lnTo>
                  <a:lnTo>
                    <a:pt x="7747" y="21844"/>
                  </a:lnTo>
                  <a:lnTo>
                    <a:pt x="7747" y="2159"/>
                  </a:lnTo>
                  <a:lnTo>
                    <a:pt x="13081" y="2159"/>
                  </a:lnTo>
                  <a:lnTo>
                    <a:pt x="13081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177" y="21844"/>
                  </a:lnTo>
                  <a:lnTo>
                    <a:pt x="19177" y="2413"/>
                  </a:lnTo>
                  <a:lnTo>
                    <a:pt x="27559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465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49366" y="5419940"/>
              <a:ext cx="93078" cy="8842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963794" y="5419851"/>
              <a:ext cx="49530" cy="88900"/>
            </a:xfrm>
            <a:custGeom>
              <a:avLst/>
              <a:gdLst/>
              <a:ahLst/>
              <a:cxnLst/>
              <a:rect l="l" t="t" r="r" b="b"/>
              <a:pathLst>
                <a:path w="49529" h="88900">
                  <a:moveTo>
                    <a:pt x="49022" y="0"/>
                  </a:moveTo>
                  <a:lnTo>
                    <a:pt x="0" y="0"/>
                  </a:lnTo>
                  <a:lnTo>
                    <a:pt x="0" y="88518"/>
                  </a:lnTo>
                  <a:lnTo>
                    <a:pt x="49022" y="88518"/>
                  </a:lnTo>
                  <a:lnTo>
                    <a:pt x="49022" y="79755"/>
                  </a:lnTo>
                  <a:lnTo>
                    <a:pt x="9779" y="79755"/>
                  </a:lnTo>
                  <a:lnTo>
                    <a:pt x="9779" y="48132"/>
                  </a:lnTo>
                  <a:lnTo>
                    <a:pt x="48768" y="48132"/>
                  </a:lnTo>
                  <a:lnTo>
                    <a:pt x="48768" y="39496"/>
                  </a:lnTo>
                  <a:lnTo>
                    <a:pt x="9779" y="39496"/>
                  </a:lnTo>
                  <a:lnTo>
                    <a:pt x="9779" y="8762"/>
                  </a:lnTo>
                  <a:lnTo>
                    <a:pt x="49022" y="8762"/>
                  </a:lnTo>
                  <a:lnTo>
                    <a:pt x="49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31992" y="5419940"/>
              <a:ext cx="93078" cy="8842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46419" y="5419928"/>
              <a:ext cx="199833" cy="884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94589" y="5418353"/>
              <a:ext cx="154393" cy="9153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056759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DAE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056759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6" y="1313052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52033" y="2434843"/>
              <a:ext cx="164071" cy="8927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858129" y="2210561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331" y="142875"/>
                  </a:lnTo>
                  <a:lnTo>
                    <a:pt x="77343" y="131953"/>
                  </a:lnTo>
                  <a:lnTo>
                    <a:pt x="53594" y="120269"/>
                  </a:lnTo>
                  <a:lnTo>
                    <a:pt x="38481" y="104648"/>
                  </a:lnTo>
                  <a:lnTo>
                    <a:pt x="33401" y="81788"/>
                  </a:lnTo>
                  <a:lnTo>
                    <a:pt x="37719" y="60452"/>
                  </a:lnTo>
                  <a:lnTo>
                    <a:pt x="49657" y="44196"/>
                  </a:lnTo>
                  <a:lnTo>
                    <a:pt x="67056" y="33782"/>
                  </a:lnTo>
                  <a:lnTo>
                    <a:pt x="88392" y="30099"/>
                  </a:lnTo>
                  <a:lnTo>
                    <a:pt x="113030" y="35052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732" y="79375"/>
                  </a:lnTo>
                  <a:lnTo>
                    <a:pt x="175133" y="79375"/>
                  </a:lnTo>
                  <a:lnTo>
                    <a:pt x="164973" y="43180"/>
                  </a:lnTo>
                  <a:lnTo>
                    <a:pt x="144653" y="19050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610" y="156972"/>
                  </a:lnTo>
                  <a:lnTo>
                    <a:pt x="102870" y="173228"/>
                  </a:lnTo>
                  <a:lnTo>
                    <a:pt x="125730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617" y="280797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35" y="304800"/>
                  </a:moveTo>
                  <a:lnTo>
                    <a:pt x="438137" y="220599"/>
                  </a:lnTo>
                  <a:lnTo>
                    <a:pt x="426707" y="193040"/>
                  </a:lnTo>
                  <a:lnTo>
                    <a:pt x="391528" y="108013"/>
                  </a:lnTo>
                  <a:lnTo>
                    <a:pt x="391528" y="193040"/>
                  </a:lnTo>
                  <a:lnTo>
                    <a:pt x="272148" y="193040"/>
                  </a:lnTo>
                  <a:lnTo>
                    <a:pt x="331711" y="42926"/>
                  </a:lnTo>
                  <a:lnTo>
                    <a:pt x="391528" y="193040"/>
                  </a:lnTo>
                  <a:lnTo>
                    <a:pt x="391528" y="108013"/>
                  </a:lnTo>
                  <a:lnTo>
                    <a:pt x="364604" y="42926"/>
                  </a:lnTo>
                  <a:lnTo>
                    <a:pt x="349110" y="5334"/>
                  </a:lnTo>
                  <a:lnTo>
                    <a:pt x="316725" y="5334"/>
                  </a:lnTo>
                  <a:lnTo>
                    <a:pt x="191630" y="304800"/>
                  </a:lnTo>
                  <a:lnTo>
                    <a:pt x="227698" y="304800"/>
                  </a:lnTo>
                  <a:lnTo>
                    <a:pt x="262115" y="220599"/>
                  </a:lnTo>
                  <a:lnTo>
                    <a:pt x="401688" y="220599"/>
                  </a:lnTo>
                  <a:lnTo>
                    <a:pt x="436486" y="304800"/>
                  </a:lnTo>
                  <a:lnTo>
                    <a:pt x="472935" y="304800"/>
                  </a:lnTo>
                  <a:close/>
                </a:path>
                <a:path w="1158240" h="310514">
                  <a:moveTo>
                    <a:pt x="539280" y="5308"/>
                  </a:moveTo>
                  <a:lnTo>
                    <a:pt x="506095" y="5308"/>
                  </a:lnTo>
                  <a:lnTo>
                    <a:pt x="506095" y="304800"/>
                  </a:lnTo>
                  <a:lnTo>
                    <a:pt x="539280" y="304800"/>
                  </a:lnTo>
                  <a:lnTo>
                    <a:pt x="539280" y="5308"/>
                  </a:lnTo>
                  <a:close/>
                </a:path>
                <a:path w="1158240" h="310514">
                  <a:moveTo>
                    <a:pt x="879716" y="87503"/>
                  </a:moveTo>
                  <a:lnTo>
                    <a:pt x="861174" y="57785"/>
                  </a:lnTo>
                  <a:lnTo>
                    <a:pt x="832091" y="29591"/>
                  </a:lnTo>
                  <a:lnTo>
                    <a:pt x="792086" y="8382"/>
                  </a:lnTo>
                  <a:lnTo>
                    <a:pt x="741654" y="0"/>
                  </a:lnTo>
                  <a:lnTo>
                    <a:pt x="690981" y="8001"/>
                  </a:lnTo>
                  <a:lnTo>
                    <a:pt x="648055" y="29972"/>
                  </a:lnTo>
                  <a:lnTo>
                    <a:pt x="614794" y="63627"/>
                  </a:lnTo>
                  <a:lnTo>
                    <a:pt x="593458" y="106172"/>
                  </a:lnTo>
                  <a:lnTo>
                    <a:pt x="585838" y="155067"/>
                  </a:lnTo>
                  <a:lnTo>
                    <a:pt x="593585" y="204216"/>
                  </a:lnTo>
                  <a:lnTo>
                    <a:pt x="615302" y="247015"/>
                  </a:lnTo>
                  <a:lnTo>
                    <a:pt x="648957" y="280543"/>
                  </a:lnTo>
                  <a:lnTo>
                    <a:pt x="691756" y="302260"/>
                  </a:lnTo>
                  <a:lnTo>
                    <a:pt x="742048" y="310007"/>
                  </a:lnTo>
                  <a:lnTo>
                    <a:pt x="788657" y="303149"/>
                  </a:lnTo>
                  <a:lnTo>
                    <a:pt x="828408" y="284480"/>
                  </a:lnTo>
                  <a:lnTo>
                    <a:pt x="859269" y="257175"/>
                  </a:lnTo>
                  <a:lnTo>
                    <a:pt x="879716" y="224282"/>
                  </a:lnTo>
                  <a:lnTo>
                    <a:pt x="843648" y="224282"/>
                  </a:lnTo>
                  <a:lnTo>
                    <a:pt x="833488" y="237871"/>
                  </a:lnTo>
                  <a:lnTo>
                    <a:pt x="813422" y="256667"/>
                  </a:lnTo>
                  <a:lnTo>
                    <a:pt x="783056" y="273304"/>
                  </a:lnTo>
                  <a:lnTo>
                    <a:pt x="741654" y="280543"/>
                  </a:lnTo>
                  <a:lnTo>
                    <a:pt x="693153" y="270764"/>
                  </a:lnTo>
                  <a:lnTo>
                    <a:pt x="654278" y="244094"/>
                  </a:lnTo>
                  <a:lnTo>
                    <a:pt x="628383" y="204216"/>
                  </a:lnTo>
                  <a:lnTo>
                    <a:pt x="619112" y="154686"/>
                  </a:lnTo>
                  <a:lnTo>
                    <a:pt x="628256" y="106172"/>
                  </a:lnTo>
                  <a:lnTo>
                    <a:pt x="654164" y="66040"/>
                  </a:lnTo>
                  <a:lnTo>
                    <a:pt x="693026" y="39370"/>
                  </a:lnTo>
                  <a:lnTo>
                    <a:pt x="741654" y="29591"/>
                  </a:lnTo>
                  <a:lnTo>
                    <a:pt x="780656" y="36068"/>
                  </a:lnTo>
                  <a:lnTo>
                    <a:pt x="810628" y="51816"/>
                  </a:lnTo>
                  <a:lnTo>
                    <a:pt x="831583" y="70866"/>
                  </a:lnTo>
                  <a:lnTo>
                    <a:pt x="843648" y="87503"/>
                  </a:lnTo>
                  <a:lnTo>
                    <a:pt x="879716" y="87503"/>
                  </a:lnTo>
                  <a:close/>
                </a:path>
                <a:path w="1158240" h="310514">
                  <a:moveTo>
                    <a:pt x="1157719" y="304800"/>
                  </a:moveTo>
                  <a:lnTo>
                    <a:pt x="1122921" y="220599"/>
                  </a:lnTo>
                  <a:lnTo>
                    <a:pt x="1111618" y="193040"/>
                  </a:lnTo>
                  <a:lnTo>
                    <a:pt x="1076439" y="108013"/>
                  </a:lnTo>
                  <a:lnTo>
                    <a:pt x="1076439" y="193040"/>
                  </a:lnTo>
                  <a:lnTo>
                    <a:pt x="957059" y="193040"/>
                  </a:lnTo>
                  <a:lnTo>
                    <a:pt x="1016495" y="42926"/>
                  </a:lnTo>
                  <a:lnTo>
                    <a:pt x="1076439" y="193040"/>
                  </a:lnTo>
                  <a:lnTo>
                    <a:pt x="1076439" y="108013"/>
                  </a:lnTo>
                  <a:lnTo>
                    <a:pt x="1049515" y="42926"/>
                  </a:lnTo>
                  <a:lnTo>
                    <a:pt x="1033894" y="5334"/>
                  </a:lnTo>
                  <a:lnTo>
                    <a:pt x="1001509" y="5334"/>
                  </a:lnTo>
                  <a:lnTo>
                    <a:pt x="876414" y="304800"/>
                  </a:lnTo>
                  <a:lnTo>
                    <a:pt x="912482" y="304800"/>
                  </a:lnTo>
                  <a:lnTo>
                    <a:pt x="946899" y="220599"/>
                  </a:lnTo>
                  <a:lnTo>
                    <a:pt x="1086472" y="220599"/>
                  </a:lnTo>
                  <a:lnTo>
                    <a:pt x="1121397" y="304800"/>
                  </a:lnTo>
                  <a:lnTo>
                    <a:pt x="1157719" y="30480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45836" y="2254669"/>
              <a:ext cx="76515" cy="10435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314823" y="2170175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8" y="1409"/>
                  </a:moveTo>
                  <a:lnTo>
                    <a:pt x="107695" y="19557"/>
                  </a:lnTo>
                  <a:lnTo>
                    <a:pt x="72008" y="42163"/>
                  </a:lnTo>
                  <a:lnTo>
                    <a:pt x="42163" y="72008"/>
                  </a:lnTo>
                  <a:lnTo>
                    <a:pt x="19557" y="107695"/>
                  </a:lnTo>
                  <a:lnTo>
                    <a:pt x="5079" y="147954"/>
                  </a:lnTo>
                  <a:lnTo>
                    <a:pt x="0" y="192150"/>
                  </a:lnTo>
                  <a:lnTo>
                    <a:pt x="5079" y="236346"/>
                  </a:lnTo>
                  <a:lnTo>
                    <a:pt x="19557" y="276732"/>
                  </a:lnTo>
                  <a:lnTo>
                    <a:pt x="42290" y="312419"/>
                  </a:lnTo>
                  <a:lnTo>
                    <a:pt x="72135" y="342138"/>
                  </a:lnTo>
                  <a:lnTo>
                    <a:pt x="108076" y="364870"/>
                  </a:lnTo>
                  <a:lnTo>
                    <a:pt x="148716" y="379348"/>
                  </a:lnTo>
                  <a:lnTo>
                    <a:pt x="193166" y="384428"/>
                  </a:lnTo>
                  <a:lnTo>
                    <a:pt x="385317" y="384428"/>
                  </a:lnTo>
                  <a:lnTo>
                    <a:pt x="385317" y="339978"/>
                  </a:lnTo>
                  <a:lnTo>
                    <a:pt x="196976" y="339978"/>
                  </a:lnTo>
                  <a:lnTo>
                    <a:pt x="196976" y="339343"/>
                  </a:lnTo>
                  <a:lnTo>
                    <a:pt x="179958" y="339343"/>
                  </a:lnTo>
                  <a:lnTo>
                    <a:pt x="137159" y="328802"/>
                  </a:lnTo>
                  <a:lnTo>
                    <a:pt x="100329" y="306704"/>
                  </a:lnTo>
                  <a:lnTo>
                    <a:pt x="71373" y="275208"/>
                  </a:lnTo>
                  <a:lnTo>
                    <a:pt x="52577" y="236346"/>
                  </a:lnTo>
                  <a:lnTo>
                    <a:pt x="45846" y="192150"/>
                  </a:lnTo>
                  <a:lnTo>
                    <a:pt x="52577" y="148081"/>
                  </a:lnTo>
                  <a:lnTo>
                    <a:pt x="71373" y="108965"/>
                  </a:lnTo>
                  <a:lnTo>
                    <a:pt x="100329" y="77469"/>
                  </a:lnTo>
                  <a:lnTo>
                    <a:pt x="137159" y="55498"/>
                  </a:lnTo>
                  <a:lnTo>
                    <a:pt x="179958" y="44830"/>
                  </a:lnTo>
                  <a:lnTo>
                    <a:pt x="179958" y="1409"/>
                  </a:lnTo>
                  <a:close/>
                </a:path>
                <a:path w="385445" h="384810">
                  <a:moveTo>
                    <a:pt x="307581" y="222872"/>
                  </a:moveTo>
                  <a:lnTo>
                    <a:pt x="231012" y="222872"/>
                  </a:lnTo>
                  <a:lnTo>
                    <a:pt x="231012" y="339978"/>
                  </a:lnTo>
                  <a:lnTo>
                    <a:pt x="307581" y="339978"/>
                  </a:lnTo>
                  <a:lnTo>
                    <a:pt x="307581" y="222872"/>
                  </a:lnTo>
                  <a:close/>
                </a:path>
                <a:path w="385445" h="384810">
                  <a:moveTo>
                    <a:pt x="341629" y="70611"/>
                  </a:moveTo>
                  <a:lnTo>
                    <a:pt x="341629" y="339978"/>
                  </a:lnTo>
                  <a:lnTo>
                    <a:pt x="385317" y="339978"/>
                  </a:lnTo>
                  <a:lnTo>
                    <a:pt x="385317" y="192150"/>
                  </a:lnTo>
                  <a:lnTo>
                    <a:pt x="380237" y="148081"/>
                  </a:lnTo>
                  <a:lnTo>
                    <a:pt x="365759" y="107695"/>
                  </a:lnTo>
                  <a:lnTo>
                    <a:pt x="343026" y="72008"/>
                  </a:lnTo>
                  <a:lnTo>
                    <a:pt x="341629" y="70611"/>
                  </a:lnTo>
                  <a:close/>
                </a:path>
                <a:path w="385445" h="384810">
                  <a:moveTo>
                    <a:pt x="192150" y="0"/>
                  </a:moveTo>
                  <a:lnTo>
                    <a:pt x="179958" y="1409"/>
                  </a:lnTo>
                  <a:lnTo>
                    <a:pt x="179958" y="79120"/>
                  </a:lnTo>
                  <a:lnTo>
                    <a:pt x="140588" y="91439"/>
                  </a:lnTo>
                  <a:lnTo>
                    <a:pt x="108838" y="116331"/>
                  </a:lnTo>
                  <a:lnTo>
                    <a:pt x="87629" y="150875"/>
                  </a:lnTo>
                  <a:lnTo>
                    <a:pt x="79882" y="192150"/>
                  </a:lnTo>
                  <a:lnTo>
                    <a:pt x="87629" y="233425"/>
                  </a:lnTo>
                  <a:lnTo>
                    <a:pt x="108838" y="267842"/>
                  </a:lnTo>
                  <a:lnTo>
                    <a:pt x="140588" y="292734"/>
                  </a:lnTo>
                  <a:lnTo>
                    <a:pt x="179958" y="305180"/>
                  </a:lnTo>
                  <a:lnTo>
                    <a:pt x="179958" y="339343"/>
                  </a:lnTo>
                  <a:lnTo>
                    <a:pt x="196976" y="339343"/>
                  </a:lnTo>
                  <a:lnTo>
                    <a:pt x="196976" y="44195"/>
                  </a:lnTo>
                  <a:lnTo>
                    <a:pt x="315213" y="44195"/>
                  </a:lnTo>
                  <a:lnTo>
                    <a:pt x="313181" y="42163"/>
                  </a:lnTo>
                  <a:lnTo>
                    <a:pt x="277367" y="19557"/>
                  </a:lnTo>
                  <a:lnTo>
                    <a:pt x="236600" y="5079"/>
                  </a:lnTo>
                  <a:lnTo>
                    <a:pt x="192150" y="0"/>
                  </a:lnTo>
                  <a:close/>
                </a:path>
                <a:path w="385445" h="384810">
                  <a:moveTo>
                    <a:pt x="315213" y="44195"/>
                  </a:moveTo>
                  <a:lnTo>
                    <a:pt x="196976" y="44195"/>
                  </a:lnTo>
                  <a:lnTo>
                    <a:pt x="242823" y="52577"/>
                  </a:lnTo>
                  <a:lnTo>
                    <a:pt x="282574" y="73786"/>
                  </a:lnTo>
                  <a:lnTo>
                    <a:pt x="313816" y="105790"/>
                  </a:lnTo>
                  <a:lnTo>
                    <a:pt x="334263" y="145922"/>
                  </a:lnTo>
                  <a:lnTo>
                    <a:pt x="341629" y="192150"/>
                  </a:lnTo>
                  <a:lnTo>
                    <a:pt x="341629" y="70611"/>
                  </a:lnTo>
                  <a:lnTo>
                    <a:pt x="315213" y="44195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774690" y="2214181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5" h="315594">
                  <a:moveTo>
                    <a:pt x="6883" y="0"/>
                  </a:moveTo>
                  <a:lnTo>
                    <a:pt x="0" y="0"/>
                  </a:lnTo>
                  <a:lnTo>
                    <a:pt x="0" y="315277"/>
                  </a:lnTo>
                  <a:lnTo>
                    <a:pt x="6883" y="31527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959221" y="2627629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435" y="26162"/>
                  </a:moveTo>
                  <a:lnTo>
                    <a:pt x="49530" y="18669"/>
                  </a:lnTo>
                  <a:lnTo>
                    <a:pt x="45212" y="12446"/>
                  </a:lnTo>
                  <a:lnTo>
                    <a:pt x="42545" y="9525"/>
                  </a:lnTo>
                  <a:lnTo>
                    <a:pt x="42545" y="32131"/>
                  </a:lnTo>
                  <a:lnTo>
                    <a:pt x="40513" y="42799"/>
                  </a:lnTo>
                  <a:lnTo>
                    <a:pt x="35179" y="49657"/>
                  </a:lnTo>
                  <a:lnTo>
                    <a:pt x="27813" y="53467"/>
                  </a:lnTo>
                  <a:lnTo>
                    <a:pt x="19685" y="54483"/>
                  </a:lnTo>
                  <a:lnTo>
                    <a:pt x="9017" y="54483"/>
                  </a:lnTo>
                  <a:lnTo>
                    <a:pt x="9017" y="9525"/>
                  </a:lnTo>
                  <a:lnTo>
                    <a:pt x="20548" y="9525"/>
                  </a:lnTo>
                  <a:lnTo>
                    <a:pt x="30480" y="11557"/>
                  </a:lnTo>
                  <a:lnTo>
                    <a:pt x="37465" y="17272"/>
                  </a:lnTo>
                  <a:lnTo>
                    <a:pt x="41275" y="24638"/>
                  </a:lnTo>
                  <a:lnTo>
                    <a:pt x="42545" y="32131"/>
                  </a:lnTo>
                  <a:lnTo>
                    <a:pt x="42545" y="9525"/>
                  </a:lnTo>
                  <a:lnTo>
                    <a:pt x="19939" y="1143"/>
                  </a:lnTo>
                  <a:lnTo>
                    <a:pt x="0" y="1143"/>
                  </a:lnTo>
                  <a:lnTo>
                    <a:pt x="0" y="62738"/>
                  </a:lnTo>
                  <a:lnTo>
                    <a:pt x="19685" y="62738"/>
                  </a:lnTo>
                  <a:lnTo>
                    <a:pt x="31407" y="54483"/>
                  </a:lnTo>
                  <a:lnTo>
                    <a:pt x="51435" y="40386"/>
                  </a:lnTo>
                  <a:lnTo>
                    <a:pt x="51435" y="26162"/>
                  </a:lnTo>
                  <a:close/>
                </a:path>
                <a:path w="518795" h="64135">
                  <a:moveTo>
                    <a:pt x="77431" y="1104"/>
                  </a:moveTo>
                  <a:lnTo>
                    <a:pt x="68453" y="1104"/>
                  </a:lnTo>
                  <a:lnTo>
                    <a:pt x="68453" y="62738"/>
                  </a:lnTo>
                  <a:lnTo>
                    <a:pt x="77431" y="62738"/>
                  </a:lnTo>
                  <a:lnTo>
                    <a:pt x="77431" y="1104"/>
                  </a:lnTo>
                  <a:close/>
                </a:path>
                <a:path w="518795" h="64135">
                  <a:moveTo>
                    <a:pt x="126873" y="1143"/>
                  </a:moveTo>
                  <a:lnTo>
                    <a:pt x="95758" y="1143"/>
                  </a:lnTo>
                  <a:lnTo>
                    <a:pt x="95758" y="62738"/>
                  </a:lnTo>
                  <a:lnTo>
                    <a:pt x="104648" y="62738"/>
                  </a:lnTo>
                  <a:lnTo>
                    <a:pt x="104648" y="36068"/>
                  </a:lnTo>
                  <a:lnTo>
                    <a:pt x="126873" y="36068"/>
                  </a:lnTo>
                  <a:lnTo>
                    <a:pt x="126873" y="27813"/>
                  </a:lnTo>
                  <a:lnTo>
                    <a:pt x="104648" y="27813"/>
                  </a:lnTo>
                  <a:lnTo>
                    <a:pt x="104648" y="9398"/>
                  </a:lnTo>
                  <a:lnTo>
                    <a:pt x="126873" y="9398"/>
                  </a:lnTo>
                  <a:lnTo>
                    <a:pt x="126873" y="1143"/>
                  </a:lnTo>
                  <a:close/>
                </a:path>
                <a:path w="518795" h="64135">
                  <a:moveTo>
                    <a:pt x="173736" y="1143"/>
                  </a:moveTo>
                  <a:lnTo>
                    <a:pt x="142494" y="1143"/>
                  </a:lnTo>
                  <a:lnTo>
                    <a:pt x="142494" y="62738"/>
                  </a:lnTo>
                  <a:lnTo>
                    <a:pt x="151511" y="62738"/>
                  </a:lnTo>
                  <a:lnTo>
                    <a:pt x="151511" y="36068"/>
                  </a:lnTo>
                  <a:lnTo>
                    <a:pt x="173736" y="36068"/>
                  </a:lnTo>
                  <a:lnTo>
                    <a:pt x="173736" y="27813"/>
                  </a:lnTo>
                  <a:lnTo>
                    <a:pt x="151511" y="27813"/>
                  </a:lnTo>
                  <a:lnTo>
                    <a:pt x="151511" y="9398"/>
                  </a:lnTo>
                  <a:lnTo>
                    <a:pt x="173736" y="9398"/>
                  </a:lnTo>
                  <a:lnTo>
                    <a:pt x="173736" y="1143"/>
                  </a:lnTo>
                  <a:close/>
                </a:path>
                <a:path w="518795" h="64135">
                  <a:moveTo>
                    <a:pt x="222631" y="1143"/>
                  </a:moveTo>
                  <a:lnTo>
                    <a:pt x="189357" y="1143"/>
                  </a:lnTo>
                  <a:lnTo>
                    <a:pt x="189357" y="62738"/>
                  </a:lnTo>
                  <a:lnTo>
                    <a:pt x="222631" y="62738"/>
                  </a:lnTo>
                  <a:lnTo>
                    <a:pt x="222631" y="54483"/>
                  </a:lnTo>
                  <a:lnTo>
                    <a:pt x="198374" y="54483"/>
                  </a:lnTo>
                  <a:lnTo>
                    <a:pt x="198374" y="35814"/>
                  </a:lnTo>
                  <a:lnTo>
                    <a:pt x="222631" y="35814"/>
                  </a:lnTo>
                  <a:lnTo>
                    <a:pt x="222631" y="27559"/>
                  </a:lnTo>
                  <a:lnTo>
                    <a:pt x="198374" y="27559"/>
                  </a:lnTo>
                  <a:lnTo>
                    <a:pt x="198374" y="9398"/>
                  </a:lnTo>
                  <a:lnTo>
                    <a:pt x="222631" y="9398"/>
                  </a:lnTo>
                  <a:lnTo>
                    <a:pt x="222631" y="1143"/>
                  </a:lnTo>
                  <a:close/>
                </a:path>
                <a:path w="518795" h="64135">
                  <a:moveTo>
                    <a:pt x="280416" y="15748"/>
                  </a:moveTo>
                  <a:lnTo>
                    <a:pt x="271526" y="3175"/>
                  </a:lnTo>
                  <a:lnTo>
                    <a:pt x="267081" y="1143"/>
                  </a:lnTo>
                  <a:lnTo>
                    <a:pt x="239395" y="1143"/>
                  </a:lnTo>
                  <a:lnTo>
                    <a:pt x="239395" y="62738"/>
                  </a:lnTo>
                  <a:lnTo>
                    <a:pt x="248285" y="62738"/>
                  </a:lnTo>
                  <a:lnTo>
                    <a:pt x="248285" y="34163"/>
                  </a:lnTo>
                  <a:lnTo>
                    <a:pt x="248539" y="34163"/>
                  </a:lnTo>
                  <a:lnTo>
                    <a:pt x="268859" y="62738"/>
                  </a:lnTo>
                  <a:lnTo>
                    <a:pt x="280035" y="62738"/>
                  </a:lnTo>
                  <a:lnTo>
                    <a:pt x="262763" y="39751"/>
                  </a:lnTo>
                  <a:lnTo>
                    <a:pt x="267208" y="39116"/>
                  </a:lnTo>
                  <a:lnTo>
                    <a:pt x="270776" y="34163"/>
                  </a:lnTo>
                  <a:lnTo>
                    <a:pt x="271526" y="33147"/>
                  </a:lnTo>
                  <a:lnTo>
                    <a:pt x="271526" y="32981"/>
                  </a:lnTo>
                  <a:lnTo>
                    <a:pt x="248285" y="32981"/>
                  </a:lnTo>
                  <a:lnTo>
                    <a:pt x="248285" y="9398"/>
                  </a:lnTo>
                  <a:lnTo>
                    <a:pt x="267970" y="9398"/>
                  </a:lnTo>
                  <a:lnTo>
                    <a:pt x="271526" y="15748"/>
                  </a:lnTo>
                  <a:lnTo>
                    <a:pt x="271526" y="32981"/>
                  </a:lnTo>
                  <a:lnTo>
                    <a:pt x="280416" y="20828"/>
                  </a:lnTo>
                  <a:lnTo>
                    <a:pt x="280416" y="15748"/>
                  </a:lnTo>
                  <a:close/>
                </a:path>
                <a:path w="518795" h="64135">
                  <a:moveTo>
                    <a:pt x="328676" y="1143"/>
                  </a:moveTo>
                  <a:lnTo>
                    <a:pt x="295529" y="1143"/>
                  </a:lnTo>
                  <a:lnTo>
                    <a:pt x="295529" y="62738"/>
                  </a:lnTo>
                  <a:lnTo>
                    <a:pt x="328676" y="62738"/>
                  </a:lnTo>
                  <a:lnTo>
                    <a:pt x="328676" y="54483"/>
                  </a:lnTo>
                  <a:lnTo>
                    <a:pt x="304419" y="54483"/>
                  </a:lnTo>
                  <a:lnTo>
                    <a:pt x="304419" y="35814"/>
                  </a:lnTo>
                  <a:lnTo>
                    <a:pt x="328676" y="35814"/>
                  </a:lnTo>
                  <a:lnTo>
                    <a:pt x="328676" y="27559"/>
                  </a:lnTo>
                  <a:lnTo>
                    <a:pt x="304419" y="27559"/>
                  </a:lnTo>
                  <a:lnTo>
                    <a:pt x="304419" y="9398"/>
                  </a:lnTo>
                  <a:lnTo>
                    <a:pt x="328676" y="9398"/>
                  </a:lnTo>
                  <a:lnTo>
                    <a:pt x="328676" y="1143"/>
                  </a:lnTo>
                  <a:close/>
                </a:path>
                <a:path w="518795" h="64135">
                  <a:moveTo>
                    <a:pt x="395224" y="1143"/>
                  </a:moveTo>
                  <a:lnTo>
                    <a:pt x="386334" y="1143"/>
                  </a:lnTo>
                  <a:lnTo>
                    <a:pt x="386334" y="48006"/>
                  </a:lnTo>
                  <a:lnTo>
                    <a:pt x="386080" y="48006"/>
                  </a:lnTo>
                  <a:lnTo>
                    <a:pt x="365125" y="15113"/>
                  </a:lnTo>
                  <a:lnTo>
                    <a:pt x="356108" y="1143"/>
                  </a:lnTo>
                  <a:lnTo>
                    <a:pt x="346329" y="1143"/>
                  </a:lnTo>
                  <a:lnTo>
                    <a:pt x="346329" y="62738"/>
                  </a:lnTo>
                  <a:lnTo>
                    <a:pt x="355346" y="62738"/>
                  </a:lnTo>
                  <a:lnTo>
                    <a:pt x="355346" y="15113"/>
                  </a:lnTo>
                  <a:lnTo>
                    <a:pt x="355473" y="15113"/>
                  </a:lnTo>
                  <a:lnTo>
                    <a:pt x="385953" y="62738"/>
                  </a:lnTo>
                  <a:lnTo>
                    <a:pt x="395224" y="62738"/>
                  </a:lnTo>
                  <a:lnTo>
                    <a:pt x="395224" y="1143"/>
                  </a:lnTo>
                  <a:close/>
                </a:path>
                <a:path w="518795" h="64135">
                  <a:moveTo>
                    <a:pt x="471424" y="16891"/>
                  </a:moveTo>
                  <a:lnTo>
                    <a:pt x="469773" y="14097"/>
                  </a:lnTo>
                  <a:lnTo>
                    <a:pt x="467614" y="10033"/>
                  </a:lnTo>
                  <a:lnTo>
                    <a:pt x="466344" y="9017"/>
                  </a:lnTo>
                  <a:lnTo>
                    <a:pt x="465074" y="8255"/>
                  </a:lnTo>
                  <a:lnTo>
                    <a:pt x="455295" y="1143"/>
                  </a:lnTo>
                  <a:lnTo>
                    <a:pt x="447802" y="0"/>
                  </a:lnTo>
                  <a:lnTo>
                    <a:pt x="443103" y="0"/>
                  </a:lnTo>
                  <a:lnTo>
                    <a:pt x="430911" y="2413"/>
                  </a:lnTo>
                  <a:lnTo>
                    <a:pt x="420751" y="9017"/>
                  </a:lnTo>
                  <a:lnTo>
                    <a:pt x="413893" y="19177"/>
                  </a:lnTo>
                  <a:lnTo>
                    <a:pt x="411353" y="31750"/>
                  </a:lnTo>
                  <a:lnTo>
                    <a:pt x="413893" y="44069"/>
                  </a:lnTo>
                  <a:lnTo>
                    <a:pt x="420624" y="54356"/>
                  </a:lnTo>
                  <a:lnTo>
                    <a:pt x="430657" y="61341"/>
                  </a:lnTo>
                  <a:lnTo>
                    <a:pt x="442976" y="63881"/>
                  </a:lnTo>
                  <a:lnTo>
                    <a:pt x="450469" y="63119"/>
                  </a:lnTo>
                  <a:lnTo>
                    <a:pt x="458089" y="60198"/>
                  </a:lnTo>
                  <a:lnTo>
                    <a:pt x="465074" y="55118"/>
                  </a:lnTo>
                  <a:lnTo>
                    <a:pt x="471043" y="47498"/>
                  </a:lnTo>
                  <a:lnTo>
                    <a:pt x="459867" y="47498"/>
                  </a:lnTo>
                  <a:lnTo>
                    <a:pt x="455676" y="52578"/>
                  </a:lnTo>
                  <a:lnTo>
                    <a:pt x="449580" y="55626"/>
                  </a:lnTo>
                  <a:lnTo>
                    <a:pt x="443103" y="55626"/>
                  </a:lnTo>
                  <a:lnTo>
                    <a:pt x="434467" y="53848"/>
                  </a:lnTo>
                  <a:lnTo>
                    <a:pt x="427228" y="48641"/>
                  </a:lnTo>
                  <a:lnTo>
                    <a:pt x="422148" y="41148"/>
                  </a:lnTo>
                  <a:lnTo>
                    <a:pt x="420370" y="31750"/>
                  </a:lnTo>
                  <a:lnTo>
                    <a:pt x="422148" y="22606"/>
                  </a:lnTo>
                  <a:lnTo>
                    <a:pt x="426974" y="15113"/>
                  </a:lnTo>
                  <a:lnTo>
                    <a:pt x="434213" y="10033"/>
                  </a:lnTo>
                  <a:lnTo>
                    <a:pt x="443230" y="8255"/>
                  </a:lnTo>
                  <a:lnTo>
                    <a:pt x="453263" y="8255"/>
                  </a:lnTo>
                  <a:lnTo>
                    <a:pt x="460629" y="16891"/>
                  </a:lnTo>
                  <a:lnTo>
                    <a:pt x="471424" y="16891"/>
                  </a:lnTo>
                  <a:close/>
                </a:path>
                <a:path w="518795" h="64135">
                  <a:moveTo>
                    <a:pt x="518668" y="1143"/>
                  </a:moveTo>
                  <a:lnTo>
                    <a:pt x="485394" y="1143"/>
                  </a:lnTo>
                  <a:lnTo>
                    <a:pt x="485394" y="62738"/>
                  </a:lnTo>
                  <a:lnTo>
                    <a:pt x="518668" y="62738"/>
                  </a:lnTo>
                  <a:lnTo>
                    <a:pt x="518668" y="54483"/>
                  </a:lnTo>
                  <a:lnTo>
                    <a:pt x="494411" y="54483"/>
                  </a:lnTo>
                  <a:lnTo>
                    <a:pt x="494411" y="35814"/>
                  </a:lnTo>
                  <a:lnTo>
                    <a:pt x="518668" y="35814"/>
                  </a:lnTo>
                  <a:lnTo>
                    <a:pt x="518668" y="27559"/>
                  </a:lnTo>
                  <a:lnTo>
                    <a:pt x="494411" y="27559"/>
                  </a:lnTo>
                  <a:lnTo>
                    <a:pt x="494411" y="9398"/>
                  </a:lnTo>
                  <a:lnTo>
                    <a:pt x="518668" y="9398"/>
                  </a:lnTo>
                  <a:lnTo>
                    <a:pt x="518668" y="1143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25133" y="2627629"/>
              <a:ext cx="345439" cy="6387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895973" y="2631439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081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334" y="2159"/>
                  </a:lnTo>
                  <a:lnTo>
                    <a:pt x="5334" y="21844"/>
                  </a:lnTo>
                  <a:lnTo>
                    <a:pt x="7747" y="21844"/>
                  </a:lnTo>
                  <a:lnTo>
                    <a:pt x="7747" y="2159"/>
                  </a:lnTo>
                  <a:lnTo>
                    <a:pt x="13081" y="2159"/>
                  </a:lnTo>
                  <a:lnTo>
                    <a:pt x="13081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177" y="21844"/>
                  </a:lnTo>
                  <a:lnTo>
                    <a:pt x="19177" y="2413"/>
                  </a:lnTo>
                  <a:lnTo>
                    <a:pt x="27559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465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49366" y="2037930"/>
              <a:ext cx="93078" cy="8842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963794" y="2037840"/>
              <a:ext cx="49530" cy="88900"/>
            </a:xfrm>
            <a:custGeom>
              <a:avLst/>
              <a:gdLst/>
              <a:ahLst/>
              <a:cxnLst/>
              <a:rect l="l" t="t" r="r" b="b"/>
              <a:pathLst>
                <a:path w="49529" h="88900">
                  <a:moveTo>
                    <a:pt x="49022" y="0"/>
                  </a:moveTo>
                  <a:lnTo>
                    <a:pt x="0" y="0"/>
                  </a:lnTo>
                  <a:lnTo>
                    <a:pt x="0" y="88519"/>
                  </a:lnTo>
                  <a:lnTo>
                    <a:pt x="49022" y="88519"/>
                  </a:lnTo>
                  <a:lnTo>
                    <a:pt x="49022" y="79756"/>
                  </a:lnTo>
                  <a:lnTo>
                    <a:pt x="9779" y="79756"/>
                  </a:lnTo>
                  <a:lnTo>
                    <a:pt x="9779" y="48260"/>
                  </a:lnTo>
                  <a:lnTo>
                    <a:pt x="48768" y="48260"/>
                  </a:lnTo>
                  <a:lnTo>
                    <a:pt x="48768" y="39497"/>
                  </a:lnTo>
                  <a:lnTo>
                    <a:pt x="9779" y="39497"/>
                  </a:lnTo>
                  <a:lnTo>
                    <a:pt x="9779" y="8763"/>
                  </a:lnTo>
                  <a:lnTo>
                    <a:pt x="49022" y="8763"/>
                  </a:lnTo>
                  <a:lnTo>
                    <a:pt x="49022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31992" y="2037930"/>
              <a:ext cx="93078" cy="8842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46419" y="2037919"/>
              <a:ext cx="199833" cy="8844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94589" y="2036343"/>
              <a:ext cx="154393" cy="91539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181086" y="5083416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181086" y="5083416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996172" y="5816853"/>
              <a:ext cx="164071" cy="8928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9002268" y="5592571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331" y="142875"/>
                  </a:lnTo>
                  <a:lnTo>
                    <a:pt x="77343" y="131953"/>
                  </a:lnTo>
                  <a:lnTo>
                    <a:pt x="53594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719" y="60452"/>
                  </a:lnTo>
                  <a:lnTo>
                    <a:pt x="49657" y="44196"/>
                  </a:lnTo>
                  <a:lnTo>
                    <a:pt x="67056" y="33655"/>
                  </a:lnTo>
                  <a:lnTo>
                    <a:pt x="88392" y="29972"/>
                  </a:lnTo>
                  <a:lnTo>
                    <a:pt x="113030" y="34925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732" y="79375"/>
                  </a:lnTo>
                  <a:lnTo>
                    <a:pt x="175133" y="79375"/>
                  </a:lnTo>
                  <a:lnTo>
                    <a:pt x="153924" y="29972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610" y="156845"/>
                  </a:lnTo>
                  <a:lnTo>
                    <a:pt x="102870" y="173101"/>
                  </a:lnTo>
                  <a:lnTo>
                    <a:pt x="125730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617" y="280670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318"/>
                  </a:lnTo>
                  <a:lnTo>
                    <a:pt x="391668" y="193040"/>
                  </a:lnTo>
                  <a:lnTo>
                    <a:pt x="272161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318"/>
                  </a:lnTo>
                  <a:lnTo>
                    <a:pt x="364617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292" y="5295"/>
                  </a:moveTo>
                  <a:lnTo>
                    <a:pt x="506082" y="5295"/>
                  </a:lnTo>
                  <a:lnTo>
                    <a:pt x="506082" y="304800"/>
                  </a:lnTo>
                  <a:lnTo>
                    <a:pt x="539292" y="304800"/>
                  </a:lnTo>
                  <a:lnTo>
                    <a:pt x="539292" y="5295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187" y="57785"/>
                  </a:lnTo>
                  <a:lnTo>
                    <a:pt x="832104" y="29591"/>
                  </a:lnTo>
                  <a:lnTo>
                    <a:pt x="792099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807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769" y="302260"/>
                  </a:lnTo>
                  <a:lnTo>
                    <a:pt x="742061" y="310019"/>
                  </a:lnTo>
                  <a:lnTo>
                    <a:pt x="788670" y="303149"/>
                  </a:lnTo>
                  <a:lnTo>
                    <a:pt x="828421" y="284480"/>
                  </a:lnTo>
                  <a:lnTo>
                    <a:pt x="859282" y="257048"/>
                  </a:lnTo>
                  <a:lnTo>
                    <a:pt x="879729" y="224282"/>
                  </a:lnTo>
                  <a:lnTo>
                    <a:pt x="843661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396" y="204216"/>
                  </a:lnTo>
                  <a:lnTo>
                    <a:pt x="619125" y="154559"/>
                  </a:lnTo>
                  <a:lnTo>
                    <a:pt x="628269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661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732" y="304800"/>
                  </a:moveTo>
                  <a:lnTo>
                    <a:pt x="1122934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522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732" y="30480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689975" y="5636679"/>
              <a:ext cx="76515" cy="104353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8458961" y="5552184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371"/>
                  </a:moveTo>
                  <a:lnTo>
                    <a:pt x="107696" y="19430"/>
                  </a:lnTo>
                  <a:lnTo>
                    <a:pt x="72009" y="42163"/>
                  </a:lnTo>
                  <a:lnTo>
                    <a:pt x="42164" y="71881"/>
                  </a:lnTo>
                  <a:lnTo>
                    <a:pt x="19558" y="107568"/>
                  </a:lnTo>
                  <a:lnTo>
                    <a:pt x="5080" y="148081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136" y="342138"/>
                  </a:lnTo>
                  <a:lnTo>
                    <a:pt x="108077" y="364870"/>
                  </a:lnTo>
                  <a:lnTo>
                    <a:pt x="148717" y="379221"/>
                  </a:lnTo>
                  <a:lnTo>
                    <a:pt x="193167" y="384302"/>
                  </a:lnTo>
                  <a:lnTo>
                    <a:pt x="385318" y="384302"/>
                  </a:lnTo>
                  <a:lnTo>
                    <a:pt x="385318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374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374" y="108965"/>
                  </a:lnTo>
                  <a:lnTo>
                    <a:pt x="100330" y="77469"/>
                  </a:lnTo>
                  <a:lnTo>
                    <a:pt x="137160" y="55371"/>
                  </a:lnTo>
                  <a:lnTo>
                    <a:pt x="179959" y="44830"/>
                  </a:lnTo>
                  <a:lnTo>
                    <a:pt x="179959" y="1371"/>
                  </a:lnTo>
                  <a:close/>
                </a:path>
                <a:path w="385445" h="384810">
                  <a:moveTo>
                    <a:pt x="307581" y="222872"/>
                  </a:moveTo>
                  <a:lnTo>
                    <a:pt x="231013" y="222872"/>
                  </a:lnTo>
                  <a:lnTo>
                    <a:pt x="231013" y="339978"/>
                  </a:lnTo>
                  <a:lnTo>
                    <a:pt x="307581" y="339978"/>
                  </a:lnTo>
                  <a:lnTo>
                    <a:pt x="307581" y="222872"/>
                  </a:lnTo>
                  <a:close/>
                </a:path>
                <a:path w="385445" h="384810">
                  <a:moveTo>
                    <a:pt x="341630" y="70497"/>
                  </a:moveTo>
                  <a:lnTo>
                    <a:pt x="341630" y="339978"/>
                  </a:lnTo>
                  <a:lnTo>
                    <a:pt x="385318" y="339978"/>
                  </a:lnTo>
                  <a:lnTo>
                    <a:pt x="385318" y="192150"/>
                  </a:lnTo>
                  <a:lnTo>
                    <a:pt x="380238" y="148081"/>
                  </a:lnTo>
                  <a:lnTo>
                    <a:pt x="365760" y="107568"/>
                  </a:lnTo>
                  <a:lnTo>
                    <a:pt x="343027" y="71881"/>
                  </a:lnTo>
                  <a:lnTo>
                    <a:pt x="341630" y="70497"/>
                  </a:lnTo>
                  <a:close/>
                </a:path>
                <a:path w="385445" h="384810">
                  <a:moveTo>
                    <a:pt x="192151" y="0"/>
                  </a:moveTo>
                  <a:lnTo>
                    <a:pt x="179959" y="1371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7630" y="150875"/>
                  </a:lnTo>
                  <a:lnTo>
                    <a:pt x="79883" y="192150"/>
                  </a:lnTo>
                  <a:lnTo>
                    <a:pt x="87630" y="233298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053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44195"/>
                  </a:lnTo>
                  <a:lnTo>
                    <a:pt x="315222" y="44195"/>
                  </a:lnTo>
                  <a:lnTo>
                    <a:pt x="313182" y="42163"/>
                  </a:lnTo>
                  <a:lnTo>
                    <a:pt x="277368" y="19430"/>
                  </a:lnTo>
                  <a:lnTo>
                    <a:pt x="236601" y="4952"/>
                  </a:lnTo>
                  <a:lnTo>
                    <a:pt x="192151" y="0"/>
                  </a:lnTo>
                  <a:close/>
                </a:path>
                <a:path w="385445" h="384810">
                  <a:moveTo>
                    <a:pt x="315222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264" y="145922"/>
                  </a:lnTo>
                  <a:lnTo>
                    <a:pt x="341630" y="192150"/>
                  </a:lnTo>
                  <a:lnTo>
                    <a:pt x="341630" y="70497"/>
                  </a:lnTo>
                  <a:lnTo>
                    <a:pt x="315222" y="44195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918829" y="5596191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4" h="315595">
                  <a:moveTo>
                    <a:pt x="6883" y="0"/>
                  </a:moveTo>
                  <a:lnTo>
                    <a:pt x="0" y="0"/>
                  </a:lnTo>
                  <a:lnTo>
                    <a:pt x="0" y="315277"/>
                  </a:lnTo>
                  <a:lnTo>
                    <a:pt x="6883" y="31527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201E1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103360" y="6009512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435" y="26162"/>
                  </a:moveTo>
                  <a:lnTo>
                    <a:pt x="49530" y="18669"/>
                  </a:lnTo>
                  <a:lnTo>
                    <a:pt x="45212" y="12573"/>
                  </a:lnTo>
                  <a:lnTo>
                    <a:pt x="42545" y="9652"/>
                  </a:lnTo>
                  <a:lnTo>
                    <a:pt x="42545" y="32258"/>
                  </a:lnTo>
                  <a:lnTo>
                    <a:pt x="40513" y="42926"/>
                  </a:lnTo>
                  <a:lnTo>
                    <a:pt x="35179" y="49784"/>
                  </a:lnTo>
                  <a:lnTo>
                    <a:pt x="27940" y="53467"/>
                  </a:lnTo>
                  <a:lnTo>
                    <a:pt x="19812" y="54610"/>
                  </a:lnTo>
                  <a:lnTo>
                    <a:pt x="9017" y="54610"/>
                  </a:lnTo>
                  <a:lnTo>
                    <a:pt x="9017" y="9525"/>
                  </a:lnTo>
                  <a:lnTo>
                    <a:pt x="19939" y="9525"/>
                  </a:lnTo>
                  <a:lnTo>
                    <a:pt x="30607" y="11684"/>
                  </a:lnTo>
                  <a:lnTo>
                    <a:pt x="37592" y="17399"/>
                  </a:lnTo>
                  <a:lnTo>
                    <a:pt x="41402" y="24765"/>
                  </a:lnTo>
                  <a:lnTo>
                    <a:pt x="42545" y="32258"/>
                  </a:lnTo>
                  <a:lnTo>
                    <a:pt x="42545" y="9652"/>
                  </a:lnTo>
                  <a:lnTo>
                    <a:pt x="42202" y="9525"/>
                  </a:lnTo>
                  <a:lnTo>
                    <a:pt x="20066" y="1270"/>
                  </a:lnTo>
                  <a:lnTo>
                    <a:pt x="0" y="1270"/>
                  </a:lnTo>
                  <a:lnTo>
                    <a:pt x="0" y="62865"/>
                  </a:lnTo>
                  <a:lnTo>
                    <a:pt x="19685" y="62865"/>
                  </a:lnTo>
                  <a:lnTo>
                    <a:pt x="31407" y="54610"/>
                  </a:lnTo>
                  <a:lnTo>
                    <a:pt x="51435" y="40513"/>
                  </a:lnTo>
                  <a:lnTo>
                    <a:pt x="51435" y="26162"/>
                  </a:lnTo>
                  <a:close/>
                </a:path>
                <a:path w="518795" h="64135">
                  <a:moveTo>
                    <a:pt x="77444" y="1231"/>
                  </a:moveTo>
                  <a:lnTo>
                    <a:pt x="68453" y="1231"/>
                  </a:lnTo>
                  <a:lnTo>
                    <a:pt x="68453" y="62865"/>
                  </a:lnTo>
                  <a:lnTo>
                    <a:pt x="77444" y="62865"/>
                  </a:lnTo>
                  <a:lnTo>
                    <a:pt x="77444" y="1231"/>
                  </a:lnTo>
                  <a:close/>
                </a:path>
                <a:path w="518795" h="64135">
                  <a:moveTo>
                    <a:pt x="126873" y="1270"/>
                  </a:moveTo>
                  <a:lnTo>
                    <a:pt x="95758" y="1270"/>
                  </a:lnTo>
                  <a:lnTo>
                    <a:pt x="95758" y="62865"/>
                  </a:lnTo>
                  <a:lnTo>
                    <a:pt x="104775" y="62865"/>
                  </a:lnTo>
                  <a:lnTo>
                    <a:pt x="104775" y="36195"/>
                  </a:lnTo>
                  <a:lnTo>
                    <a:pt x="126873" y="36195"/>
                  </a:lnTo>
                  <a:lnTo>
                    <a:pt x="126873" y="27940"/>
                  </a:lnTo>
                  <a:lnTo>
                    <a:pt x="104775" y="27940"/>
                  </a:lnTo>
                  <a:lnTo>
                    <a:pt x="104775" y="9525"/>
                  </a:lnTo>
                  <a:lnTo>
                    <a:pt x="126873" y="9525"/>
                  </a:lnTo>
                  <a:lnTo>
                    <a:pt x="126873" y="1270"/>
                  </a:lnTo>
                  <a:close/>
                </a:path>
                <a:path w="518795" h="64135">
                  <a:moveTo>
                    <a:pt x="173736" y="1270"/>
                  </a:moveTo>
                  <a:lnTo>
                    <a:pt x="142494" y="1270"/>
                  </a:lnTo>
                  <a:lnTo>
                    <a:pt x="142494" y="62865"/>
                  </a:lnTo>
                  <a:lnTo>
                    <a:pt x="151511" y="62865"/>
                  </a:lnTo>
                  <a:lnTo>
                    <a:pt x="151511" y="36195"/>
                  </a:lnTo>
                  <a:lnTo>
                    <a:pt x="173736" y="36195"/>
                  </a:lnTo>
                  <a:lnTo>
                    <a:pt x="173736" y="27940"/>
                  </a:lnTo>
                  <a:lnTo>
                    <a:pt x="151511" y="27940"/>
                  </a:lnTo>
                  <a:lnTo>
                    <a:pt x="151511" y="9525"/>
                  </a:lnTo>
                  <a:lnTo>
                    <a:pt x="173736" y="9525"/>
                  </a:lnTo>
                  <a:lnTo>
                    <a:pt x="173736" y="1270"/>
                  </a:lnTo>
                  <a:close/>
                </a:path>
                <a:path w="518795" h="64135">
                  <a:moveTo>
                    <a:pt x="222631" y="1270"/>
                  </a:moveTo>
                  <a:lnTo>
                    <a:pt x="189357" y="1270"/>
                  </a:lnTo>
                  <a:lnTo>
                    <a:pt x="189357" y="62865"/>
                  </a:lnTo>
                  <a:lnTo>
                    <a:pt x="222631" y="62865"/>
                  </a:lnTo>
                  <a:lnTo>
                    <a:pt x="222631" y="54610"/>
                  </a:lnTo>
                  <a:lnTo>
                    <a:pt x="198374" y="54610"/>
                  </a:lnTo>
                  <a:lnTo>
                    <a:pt x="198374" y="35814"/>
                  </a:lnTo>
                  <a:lnTo>
                    <a:pt x="222631" y="35814"/>
                  </a:lnTo>
                  <a:lnTo>
                    <a:pt x="222631" y="27686"/>
                  </a:lnTo>
                  <a:lnTo>
                    <a:pt x="198374" y="27686"/>
                  </a:lnTo>
                  <a:lnTo>
                    <a:pt x="198374" y="9525"/>
                  </a:lnTo>
                  <a:lnTo>
                    <a:pt x="222631" y="9525"/>
                  </a:lnTo>
                  <a:lnTo>
                    <a:pt x="222631" y="1270"/>
                  </a:lnTo>
                  <a:close/>
                </a:path>
                <a:path w="518795" h="64135">
                  <a:moveTo>
                    <a:pt x="280543" y="15748"/>
                  </a:moveTo>
                  <a:lnTo>
                    <a:pt x="271526" y="3302"/>
                  </a:lnTo>
                  <a:lnTo>
                    <a:pt x="271526" y="15748"/>
                  </a:lnTo>
                  <a:lnTo>
                    <a:pt x="271526" y="33020"/>
                  </a:lnTo>
                  <a:lnTo>
                    <a:pt x="248285" y="33020"/>
                  </a:lnTo>
                  <a:lnTo>
                    <a:pt x="248285" y="9525"/>
                  </a:lnTo>
                  <a:lnTo>
                    <a:pt x="267970" y="9525"/>
                  </a:lnTo>
                  <a:lnTo>
                    <a:pt x="271526" y="15748"/>
                  </a:lnTo>
                  <a:lnTo>
                    <a:pt x="271526" y="3302"/>
                  </a:lnTo>
                  <a:lnTo>
                    <a:pt x="267081" y="1270"/>
                  </a:lnTo>
                  <a:lnTo>
                    <a:pt x="239395" y="1270"/>
                  </a:lnTo>
                  <a:lnTo>
                    <a:pt x="239395" y="62865"/>
                  </a:lnTo>
                  <a:lnTo>
                    <a:pt x="248285" y="62865"/>
                  </a:lnTo>
                  <a:lnTo>
                    <a:pt x="248285" y="34290"/>
                  </a:lnTo>
                  <a:lnTo>
                    <a:pt x="248539" y="34290"/>
                  </a:lnTo>
                  <a:lnTo>
                    <a:pt x="268859" y="62865"/>
                  </a:lnTo>
                  <a:lnTo>
                    <a:pt x="280035" y="62865"/>
                  </a:lnTo>
                  <a:lnTo>
                    <a:pt x="262890" y="39878"/>
                  </a:lnTo>
                  <a:lnTo>
                    <a:pt x="267335" y="39243"/>
                  </a:lnTo>
                  <a:lnTo>
                    <a:pt x="270903" y="34290"/>
                  </a:lnTo>
                  <a:lnTo>
                    <a:pt x="271818" y="33020"/>
                  </a:lnTo>
                  <a:lnTo>
                    <a:pt x="280543" y="20955"/>
                  </a:lnTo>
                  <a:lnTo>
                    <a:pt x="280543" y="15748"/>
                  </a:lnTo>
                  <a:close/>
                </a:path>
                <a:path w="518795" h="64135">
                  <a:moveTo>
                    <a:pt x="328676" y="1270"/>
                  </a:moveTo>
                  <a:lnTo>
                    <a:pt x="295529" y="1270"/>
                  </a:lnTo>
                  <a:lnTo>
                    <a:pt x="295529" y="62865"/>
                  </a:lnTo>
                  <a:lnTo>
                    <a:pt x="328676" y="62865"/>
                  </a:lnTo>
                  <a:lnTo>
                    <a:pt x="328676" y="54610"/>
                  </a:lnTo>
                  <a:lnTo>
                    <a:pt x="304419" y="54610"/>
                  </a:lnTo>
                  <a:lnTo>
                    <a:pt x="304419" y="35814"/>
                  </a:lnTo>
                  <a:lnTo>
                    <a:pt x="328676" y="35814"/>
                  </a:lnTo>
                  <a:lnTo>
                    <a:pt x="328676" y="27686"/>
                  </a:lnTo>
                  <a:lnTo>
                    <a:pt x="304419" y="27686"/>
                  </a:lnTo>
                  <a:lnTo>
                    <a:pt x="304419" y="9525"/>
                  </a:lnTo>
                  <a:lnTo>
                    <a:pt x="328676" y="9525"/>
                  </a:lnTo>
                  <a:lnTo>
                    <a:pt x="328676" y="1270"/>
                  </a:lnTo>
                  <a:close/>
                </a:path>
                <a:path w="518795" h="64135">
                  <a:moveTo>
                    <a:pt x="395224" y="1270"/>
                  </a:moveTo>
                  <a:lnTo>
                    <a:pt x="386334" y="1270"/>
                  </a:lnTo>
                  <a:lnTo>
                    <a:pt x="386334" y="48133"/>
                  </a:lnTo>
                  <a:lnTo>
                    <a:pt x="386080" y="48133"/>
                  </a:lnTo>
                  <a:lnTo>
                    <a:pt x="365125" y="15240"/>
                  </a:lnTo>
                  <a:lnTo>
                    <a:pt x="356108" y="1270"/>
                  </a:lnTo>
                  <a:lnTo>
                    <a:pt x="346329" y="1270"/>
                  </a:lnTo>
                  <a:lnTo>
                    <a:pt x="346329" y="62865"/>
                  </a:lnTo>
                  <a:lnTo>
                    <a:pt x="355346" y="62865"/>
                  </a:lnTo>
                  <a:lnTo>
                    <a:pt x="355346" y="15240"/>
                  </a:lnTo>
                  <a:lnTo>
                    <a:pt x="355473" y="15240"/>
                  </a:lnTo>
                  <a:lnTo>
                    <a:pt x="385953" y="62865"/>
                  </a:lnTo>
                  <a:lnTo>
                    <a:pt x="395224" y="62865"/>
                  </a:lnTo>
                  <a:lnTo>
                    <a:pt x="395224" y="1270"/>
                  </a:lnTo>
                  <a:close/>
                </a:path>
                <a:path w="518795" h="64135">
                  <a:moveTo>
                    <a:pt x="471424" y="17018"/>
                  </a:moveTo>
                  <a:lnTo>
                    <a:pt x="467614" y="10160"/>
                  </a:lnTo>
                  <a:lnTo>
                    <a:pt x="455295" y="1270"/>
                  </a:lnTo>
                  <a:lnTo>
                    <a:pt x="447802" y="0"/>
                  </a:lnTo>
                  <a:lnTo>
                    <a:pt x="443103" y="0"/>
                  </a:lnTo>
                  <a:lnTo>
                    <a:pt x="430911" y="2540"/>
                  </a:lnTo>
                  <a:lnTo>
                    <a:pt x="420751" y="9144"/>
                  </a:lnTo>
                  <a:lnTo>
                    <a:pt x="413893" y="19177"/>
                  </a:lnTo>
                  <a:lnTo>
                    <a:pt x="411353" y="31877"/>
                  </a:lnTo>
                  <a:lnTo>
                    <a:pt x="413893" y="44196"/>
                  </a:lnTo>
                  <a:lnTo>
                    <a:pt x="420624" y="54483"/>
                  </a:lnTo>
                  <a:lnTo>
                    <a:pt x="430657" y="61468"/>
                  </a:lnTo>
                  <a:lnTo>
                    <a:pt x="442976" y="64008"/>
                  </a:lnTo>
                  <a:lnTo>
                    <a:pt x="450469" y="63119"/>
                  </a:lnTo>
                  <a:lnTo>
                    <a:pt x="455676" y="52578"/>
                  </a:lnTo>
                  <a:lnTo>
                    <a:pt x="449580" y="55753"/>
                  </a:lnTo>
                  <a:lnTo>
                    <a:pt x="443103" y="55753"/>
                  </a:lnTo>
                  <a:lnTo>
                    <a:pt x="434467" y="53848"/>
                  </a:lnTo>
                  <a:lnTo>
                    <a:pt x="427228" y="48768"/>
                  </a:lnTo>
                  <a:lnTo>
                    <a:pt x="422148" y="41148"/>
                  </a:lnTo>
                  <a:lnTo>
                    <a:pt x="420370" y="31877"/>
                  </a:lnTo>
                  <a:lnTo>
                    <a:pt x="422148" y="22733"/>
                  </a:lnTo>
                  <a:lnTo>
                    <a:pt x="426974" y="15240"/>
                  </a:lnTo>
                  <a:lnTo>
                    <a:pt x="434213" y="10160"/>
                  </a:lnTo>
                  <a:lnTo>
                    <a:pt x="443230" y="8255"/>
                  </a:lnTo>
                  <a:lnTo>
                    <a:pt x="453263" y="8255"/>
                  </a:lnTo>
                  <a:lnTo>
                    <a:pt x="458724" y="14859"/>
                  </a:lnTo>
                  <a:lnTo>
                    <a:pt x="460629" y="17018"/>
                  </a:lnTo>
                  <a:lnTo>
                    <a:pt x="471424" y="17018"/>
                  </a:lnTo>
                  <a:close/>
                </a:path>
                <a:path w="518795" h="64135">
                  <a:moveTo>
                    <a:pt x="518668" y="1270"/>
                  </a:moveTo>
                  <a:lnTo>
                    <a:pt x="485394" y="1270"/>
                  </a:lnTo>
                  <a:lnTo>
                    <a:pt x="485394" y="62865"/>
                  </a:lnTo>
                  <a:lnTo>
                    <a:pt x="518668" y="62865"/>
                  </a:lnTo>
                  <a:lnTo>
                    <a:pt x="518668" y="54610"/>
                  </a:lnTo>
                  <a:lnTo>
                    <a:pt x="494411" y="54610"/>
                  </a:lnTo>
                  <a:lnTo>
                    <a:pt x="494411" y="35814"/>
                  </a:lnTo>
                  <a:lnTo>
                    <a:pt x="518668" y="35814"/>
                  </a:lnTo>
                  <a:lnTo>
                    <a:pt x="518668" y="27686"/>
                  </a:lnTo>
                  <a:lnTo>
                    <a:pt x="494411" y="27686"/>
                  </a:lnTo>
                  <a:lnTo>
                    <a:pt x="494411" y="9525"/>
                  </a:lnTo>
                  <a:lnTo>
                    <a:pt x="518668" y="9525"/>
                  </a:lnTo>
                  <a:lnTo>
                    <a:pt x="518668" y="127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669272" y="6009512"/>
              <a:ext cx="345566" cy="64007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0040112" y="6013449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081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334" y="2159"/>
                  </a:lnTo>
                  <a:lnTo>
                    <a:pt x="5334" y="21844"/>
                  </a:lnTo>
                  <a:lnTo>
                    <a:pt x="7747" y="21844"/>
                  </a:lnTo>
                  <a:lnTo>
                    <a:pt x="7747" y="2159"/>
                  </a:lnTo>
                  <a:lnTo>
                    <a:pt x="13081" y="2159"/>
                  </a:lnTo>
                  <a:lnTo>
                    <a:pt x="13081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559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465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993632" y="5419940"/>
              <a:ext cx="93090" cy="88428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9107933" y="5419851"/>
              <a:ext cx="49530" cy="88900"/>
            </a:xfrm>
            <a:custGeom>
              <a:avLst/>
              <a:gdLst/>
              <a:ahLst/>
              <a:cxnLst/>
              <a:rect l="l" t="t" r="r" b="b"/>
              <a:pathLst>
                <a:path w="49529" h="88900">
                  <a:moveTo>
                    <a:pt x="49022" y="0"/>
                  </a:moveTo>
                  <a:lnTo>
                    <a:pt x="0" y="0"/>
                  </a:lnTo>
                  <a:lnTo>
                    <a:pt x="0" y="88518"/>
                  </a:lnTo>
                  <a:lnTo>
                    <a:pt x="49022" y="88518"/>
                  </a:lnTo>
                  <a:lnTo>
                    <a:pt x="49022" y="79755"/>
                  </a:lnTo>
                  <a:lnTo>
                    <a:pt x="9779" y="79755"/>
                  </a:lnTo>
                  <a:lnTo>
                    <a:pt x="9779" y="48132"/>
                  </a:lnTo>
                  <a:lnTo>
                    <a:pt x="48768" y="48132"/>
                  </a:lnTo>
                  <a:lnTo>
                    <a:pt x="48768" y="39496"/>
                  </a:lnTo>
                  <a:lnTo>
                    <a:pt x="9779" y="39496"/>
                  </a:lnTo>
                  <a:lnTo>
                    <a:pt x="9779" y="8762"/>
                  </a:lnTo>
                  <a:lnTo>
                    <a:pt x="49022" y="8762"/>
                  </a:lnTo>
                  <a:lnTo>
                    <a:pt x="49022" y="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176258" y="5419940"/>
              <a:ext cx="93078" cy="8842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290558" y="5419928"/>
              <a:ext cx="199819" cy="8842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538716" y="5418353"/>
              <a:ext cx="154405" cy="91539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8181086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996172" y="4125848"/>
              <a:ext cx="164071" cy="89278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9002268" y="3901566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331" y="142875"/>
                  </a:lnTo>
                  <a:lnTo>
                    <a:pt x="77343" y="131953"/>
                  </a:lnTo>
                  <a:lnTo>
                    <a:pt x="53594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719" y="60452"/>
                  </a:lnTo>
                  <a:lnTo>
                    <a:pt x="49657" y="44196"/>
                  </a:lnTo>
                  <a:lnTo>
                    <a:pt x="67056" y="33655"/>
                  </a:lnTo>
                  <a:lnTo>
                    <a:pt x="88392" y="30099"/>
                  </a:lnTo>
                  <a:lnTo>
                    <a:pt x="113030" y="35052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732" y="79375"/>
                  </a:lnTo>
                  <a:lnTo>
                    <a:pt x="175133" y="79375"/>
                  </a:lnTo>
                  <a:lnTo>
                    <a:pt x="164973" y="43180"/>
                  </a:lnTo>
                  <a:lnTo>
                    <a:pt x="144653" y="19050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610" y="156972"/>
                  </a:lnTo>
                  <a:lnTo>
                    <a:pt x="102870" y="173228"/>
                  </a:lnTo>
                  <a:lnTo>
                    <a:pt x="125730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617" y="280797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318"/>
                  </a:lnTo>
                  <a:lnTo>
                    <a:pt x="391668" y="193040"/>
                  </a:lnTo>
                  <a:lnTo>
                    <a:pt x="272161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318"/>
                  </a:lnTo>
                  <a:lnTo>
                    <a:pt x="364617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292" y="5295"/>
                  </a:moveTo>
                  <a:lnTo>
                    <a:pt x="506082" y="5295"/>
                  </a:lnTo>
                  <a:lnTo>
                    <a:pt x="506082" y="304800"/>
                  </a:lnTo>
                  <a:lnTo>
                    <a:pt x="539292" y="304800"/>
                  </a:lnTo>
                  <a:lnTo>
                    <a:pt x="539292" y="5295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187" y="57785"/>
                  </a:lnTo>
                  <a:lnTo>
                    <a:pt x="832104" y="29591"/>
                  </a:lnTo>
                  <a:lnTo>
                    <a:pt x="792099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807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769" y="302260"/>
                  </a:lnTo>
                  <a:lnTo>
                    <a:pt x="742061" y="310007"/>
                  </a:lnTo>
                  <a:lnTo>
                    <a:pt x="788670" y="303149"/>
                  </a:lnTo>
                  <a:lnTo>
                    <a:pt x="828421" y="284480"/>
                  </a:lnTo>
                  <a:lnTo>
                    <a:pt x="859282" y="257175"/>
                  </a:lnTo>
                  <a:lnTo>
                    <a:pt x="879729" y="224282"/>
                  </a:lnTo>
                  <a:lnTo>
                    <a:pt x="843661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396" y="204216"/>
                  </a:lnTo>
                  <a:lnTo>
                    <a:pt x="619125" y="154686"/>
                  </a:lnTo>
                  <a:lnTo>
                    <a:pt x="628269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661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732" y="304800"/>
                  </a:moveTo>
                  <a:lnTo>
                    <a:pt x="1122934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522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732" y="30480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689975" y="3945674"/>
              <a:ext cx="76515" cy="10434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8458961" y="3861180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409"/>
                  </a:moveTo>
                  <a:lnTo>
                    <a:pt x="107696" y="19430"/>
                  </a:lnTo>
                  <a:lnTo>
                    <a:pt x="72009" y="42163"/>
                  </a:lnTo>
                  <a:lnTo>
                    <a:pt x="42164" y="71881"/>
                  </a:lnTo>
                  <a:lnTo>
                    <a:pt x="19558" y="107568"/>
                  </a:lnTo>
                  <a:lnTo>
                    <a:pt x="5080" y="148081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136" y="342138"/>
                  </a:lnTo>
                  <a:lnTo>
                    <a:pt x="108077" y="364870"/>
                  </a:lnTo>
                  <a:lnTo>
                    <a:pt x="148717" y="379221"/>
                  </a:lnTo>
                  <a:lnTo>
                    <a:pt x="193167" y="384314"/>
                  </a:lnTo>
                  <a:lnTo>
                    <a:pt x="385318" y="384314"/>
                  </a:lnTo>
                  <a:lnTo>
                    <a:pt x="385318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374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374" y="108965"/>
                  </a:lnTo>
                  <a:lnTo>
                    <a:pt x="100330" y="77469"/>
                  </a:lnTo>
                  <a:lnTo>
                    <a:pt x="137160" y="55498"/>
                  </a:lnTo>
                  <a:lnTo>
                    <a:pt x="179959" y="44830"/>
                  </a:lnTo>
                  <a:lnTo>
                    <a:pt x="179959" y="1409"/>
                  </a:lnTo>
                  <a:close/>
                </a:path>
                <a:path w="385445" h="384810">
                  <a:moveTo>
                    <a:pt x="307581" y="222872"/>
                  </a:moveTo>
                  <a:lnTo>
                    <a:pt x="231013" y="222872"/>
                  </a:lnTo>
                  <a:lnTo>
                    <a:pt x="231013" y="339978"/>
                  </a:lnTo>
                  <a:lnTo>
                    <a:pt x="307581" y="339978"/>
                  </a:lnTo>
                  <a:lnTo>
                    <a:pt x="307581" y="222872"/>
                  </a:lnTo>
                  <a:close/>
                </a:path>
                <a:path w="385445" h="384810">
                  <a:moveTo>
                    <a:pt x="341630" y="70497"/>
                  </a:moveTo>
                  <a:lnTo>
                    <a:pt x="341630" y="339978"/>
                  </a:lnTo>
                  <a:lnTo>
                    <a:pt x="385318" y="339978"/>
                  </a:lnTo>
                  <a:lnTo>
                    <a:pt x="385318" y="192150"/>
                  </a:lnTo>
                  <a:lnTo>
                    <a:pt x="380238" y="148081"/>
                  </a:lnTo>
                  <a:lnTo>
                    <a:pt x="365760" y="107568"/>
                  </a:lnTo>
                  <a:lnTo>
                    <a:pt x="343027" y="71881"/>
                  </a:lnTo>
                  <a:lnTo>
                    <a:pt x="341630" y="70497"/>
                  </a:lnTo>
                  <a:close/>
                </a:path>
                <a:path w="385445" h="384810">
                  <a:moveTo>
                    <a:pt x="192151" y="0"/>
                  </a:moveTo>
                  <a:lnTo>
                    <a:pt x="179959" y="1409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7630" y="150875"/>
                  </a:lnTo>
                  <a:lnTo>
                    <a:pt x="79883" y="192150"/>
                  </a:lnTo>
                  <a:lnTo>
                    <a:pt x="87630" y="233298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180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44195"/>
                  </a:lnTo>
                  <a:lnTo>
                    <a:pt x="315222" y="44195"/>
                  </a:lnTo>
                  <a:lnTo>
                    <a:pt x="313182" y="42163"/>
                  </a:lnTo>
                  <a:lnTo>
                    <a:pt x="277368" y="19430"/>
                  </a:lnTo>
                  <a:lnTo>
                    <a:pt x="236601" y="5079"/>
                  </a:lnTo>
                  <a:lnTo>
                    <a:pt x="192151" y="0"/>
                  </a:lnTo>
                  <a:close/>
                </a:path>
                <a:path w="385445" h="384810">
                  <a:moveTo>
                    <a:pt x="315222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264" y="145922"/>
                  </a:lnTo>
                  <a:lnTo>
                    <a:pt x="341630" y="192150"/>
                  </a:lnTo>
                  <a:lnTo>
                    <a:pt x="341630" y="70497"/>
                  </a:lnTo>
                  <a:lnTo>
                    <a:pt x="315222" y="44195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918829" y="3905173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4" h="315595">
                  <a:moveTo>
                    <a:pt x="6883" y="0"/>
                  </a:moveTo>
                  <a:lnTo>
                    <a:pt x="0" y="0"/>
                  </a:lnTo>
                  <a:lnTo>
                    <a:pt x="0" y="315290"/>
                  </a:lnTo>
                  <a:lnTo>
                    <a:pt x="6883" y="315290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103360" y="4318634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435" y="26035"/>
                  </a:moveTo>
                  <a:lnTo>
                    <a:pt x="49530" y="18542"/>
                  </a:lnTo>
                  <a:lnTo>
                    <a:pt x="45212" y="12446"/>
                  </a:lnTo>
                  <a:lnTo>
                    <a:pt x="42545" y="9525"/>
                  </a:lnTo>
                  <a:lnTo>
                    <a:pt x="42545" y="32131"/>
                  </a:lnTo>
                  <a:lnTo>
                    <a:pt x="40513" y="42799"/>
                  </a:lnTo>
                  <a:lnTo>
                    <a:pt x="35179" y="49657"/>
                  </a:lnTo>
                  <a:lnTo>
                    <a:pt x="27940" y="53340"/>
                  </a:lnTo>
                  <a:lnTo>
                    <a:pt x="19812" y="54483"/>
                  </a:lnTo>
                  <a:lnTo>
                    <a:pt x="9017" y="54483"/>
                  </a:lnTo>
                  <a:lnTo>
                    <a:pt x="9017" y="9398"/>
                  </a:lnTo>
                  <a:lnTo>
                    <a:pt x="19939" y="9398"/>
                  </a:lnTo>
                  <a:lnTo>
                    <a:pt x="30607" y="11557"/>
                  </a:lnTo>
                  <a:lnTo>
                    <a:pt x="37592" y="17272"/>
                  </a:lnTo>
                  <a:lnTo>
                    <a:pt x="41402" y="24638"/>
                  </a:lnTo>
                  <a:lnTo>
                    <a:pt x="42545" y="32131"/>
                  </a:lnTo>
                  <a:lnTo>
                    <a:pt x="42545" y="9525"/>
                  </a:lnTo>
                  <a:lnTo>
                    <a:pt x="42202" y="9398"/>
                  </a:lnTo>
                  <a:lnTo>
                    <a:pt x="20066" y="1143"/>
                  </a:lnTo>
                  <a:lnTo>
                    <a:pt x="0" y="1143"/>
                  </a:lnTo>
                  <a:lnTo>
                    <a:pt x="0" y="62738"/>
                  </a:lnTo>
                  <a:lnTo>
                    <a:pt x="19685" y="62738"/>
                  </a:lnTo>
                  <a:lnTo>
                    <a:pt x="31407" y="54483"/>
                  </a:lnTo>
                  <a:lnTo>
                    <a:pt x="51435" y="40386"/>
                  </a:lnTo>
                  <a:lnTo>
                    <a:pt x="51435" y="26035"/>
                  </a:lnTo>
                  <a:close/>
                </a:path>
                <a:path w="518795" h="64135">
                  <a:moveTo>
                    <a:pt x="77444" y="1104"/>
                  </a:moveTo>
                  <a:lnTo>
                    <a:pt x="68453" y="1104"/>
                  </a:lnTo>
                  <a:lnTo>
                    <a:pt x="68453" y="62738"/>
                  </a:lnTo>
                  <a:lnTo>
                    <a:pt x="77444" y="62738"/>
                  </a:lnTo>
                  <a:lnTo>
                    <a:pt x="77444" y="1104"/>
                  </a:lnTo>
                  <a:close/>
                </a:path>
                <a:path w="518795" h="64135">
                  <a:moveTo>
                    <a:pt x="126873" y="1143"/>
                  </a:moveTo>
                  <a:lnTo>
                    <a:pt x="95758" y="1143"/>
                  </a:lnTo>
                  <a:lnTo>
                    <a:pt x="95758" y="62738"/>
                  </a:lnTo>
                  <a:lnTo>
                    <a:pt x="104775" y="62738"/>
                  </a:lnTo>
                  <a:lnTo>
                    <a:pt x="104775" y="36068"/>
                  </a:lnTo>
                  <a:lnTo>
                    <a:pt x="126873" y="36068"/>
                  </a:lnTo>
                  <a:lnTo>
                    <a:pt x="126873" y="27813"/>
                  </a:lnTo>
                  <a:lnTo>
                    <a:pt x="104775" y="27813"/>
                  </a:lnTo>
                  <a:lnTo>
                    <a:pt x="104775" y="9398"/>
                  </a:lnTo>
                  <a:lnTo>
                    <a:pt x="126873" y="9398"/>
                  </a:lnTo>
                  <a:lnTo>
                    <a:pt x="126873" y="1143"/>
                  </a:lnTo>
                  <a:close/>
                </a:path>
                <a:path w="518795" h="64135">
                  <a:moveTo>
                    <a:pt x="173736" y="1143"/>
                  </a:moveTo>
                  <a:lnTo>
                    <a:pt x="142494" y="1143"/>
                  </a:lnTo>
                  <a:lnTo>
                    <a:pt x="142494" y="62738"/>
                  </a:lnTo>
                  <a:lnTo>
                    <a:pt x="151511" y="62738"/>
                  </a:lnTo>
                  <a:lnTo>
                    <a:pt x="151511" y="36068"/>
                  </a:lnTo>
                  <a:lnTo>
                    <a:pt x="173736" y="36068"/>
                  </a:lnTo>
                  <a:lnTo>
                    <a:pt x="173736" y="27813"/>
                  </a:lnTo>
                  <a:lnTo>
                    <a:pt x="151511" y="27813"/>
                  </a:lnTo>
                  <a:lnTo>
                    <a:pt x="151511" y="9398"/>
                  </a:lnTo>
                  <a:lnTo>
                    <a:pt x="173736" y="9398"/>
                  </a:lnTo>
                  <a:lnTo>
                    <a:pt x="173736" y="1143"/>
                  </a:lnTo>
                  <a:close/>
                </a:path>
                <a:path w="518795" h="64135">
                  <a:moveTo>
                    <a:pt x="222631" y="1143"/>
                  </a:moveTo>
                  <a:lnTo>
                    <a:pt x="189357" y="1143"/>
                  </a:lnTo>
                  <a:lnTo>
                    <a:pt x="189357" y="62738"/>
                  </a:lnTo>
                  <a:lnTo>
                    <a:pt x="222631" y="62738"/>
                  </a:lnTo>
                  <a:lnTo>
                    <a:pt x="222631" y="54483"/>
                  </a:lnTo>
                  <a:lnTo>
                    <a:pt x="198374" y="54483"/>
                  </a:lnTo>
                  <a:lnTo>
                    <a:pt x="198374" y="35814"/>
                  </a:lnTo>
                  <a:lnTo>
                    <a:pt x="222631" y="35814"/>
                  </a:lnTo>
                  <a:lnTo>
                    <a:pt x="222631" y="27559"/>
                  </a:lnTo>
                  <a:lnTo>
                    <a:pt x="198374" y="27559"/>
                  </a:lnTo>
                  <a:lnTo>
                    <a:pt x="198374" y="9398"/>
                  </a:lnTo>
                  <a:lnTo>
                    <a:pt x="222631" y="9398"/>
                  </a:lnTo>
                  <a:lnTo>
                    <a:pt x="222631" y="1143"/>
                  </a:lnTo>
                  <a:close/>
                </a:path>
                <a:path w="518795" h="64135">
                  <a:moveTo>
                    <a:pt x="280543" y="15621"/>
                  </a:moveTo>
                  <a:lnTo>
                    <a:pt x="271526" y="3175"/>
                  </a:lnTo>
                  <a:lnTo>
                    <a:pt x="271526" y="15621"/>
                  </a:lnTo>
                  <a:lnTo>
                    <a:pt x="271526" y="32893"/>
                  </a:lnTo>
                  <a:lnTo>
                    <a:pt x="248285" y="32893"/>
                  </a:lnTo>
                  <a:lnTo>
                    <a:pt x="248285" y="9398"/>
                  </a:lnTo>
                  <a:lnTo>
                    <a:pt x="267970" y="9398"/>
                  </a:lnTo>
                  <a:lnTo>
                    <a:pt x="271526" y="15621"/>
                  </a:lnTo>
                  <a:lnTo>
                    <a:pt x="271526" y="3175"/>
                  </a:lnTo>
                  <a:lnTo>
                    <a:pt x="267081" y="1143"/>
                  </a:lnTo>
                  <a:lnTo>
                    <a:pt x="239395" y="1143"/>
                  </a:lnTo>
                  <a:lnTo>
                    <a:pt x="239395" y="62738"/>
                  </a:lnTo>
                  <a:lnTo>
                    <a:pt x="248285" y="62738"/>
                  </a:lnTo>
                  <a:lnTo>
                    <a:pt x="248285" y="34163"/>
                  </a:lnTo>
                  <a:lnTo>
                    <a:pt x="248539" y="34163"/>
                  </a:lnTo>
                  <a:lnTo>
                    <a:pt x="268859" y="62738"/>
                  </a:lnTo>
                  <a:lnTo>
                    <a:pt x="280035" y="62738"/>
                  </a:lnTo>
                  <a:lnTo>
                    <a:pt x="262890" y="39751"/>
                  </a:lnTo>
                  <a:lnTo>
                    <a:pt x="267335" y="39116"/>
                  </a:lnTo>
                  <a:lnTo>
                    <a:pt x="270903" y="34163"/>
                  </a:lnTo>
                  <a:lnTo>
                    <a:pt x="271818" y="32893"/>
                  </a:lnTo>
                  <a:lnTo>
                    <a:pt x="280543" y="20828"/>
                  </a:lnTo>
                  <a:lnTo>
                    <a:pt x="280543" y="15621"/>
                  </a:lnTo>
                  <a:close/>
                </a:path>
                <a:path w="518795" h="64135">
                  <a:moveTo>
                    <a:pt x="328676" y="1143"/>
                  </a:moveTo>
                  <a:lnTo>
                    <a:pt x="295529" y="1143"/>
                  </a:lnTo>
                  <a:lnTo>
                    <a:pt x="295529" y="62738"/>
                  </a:lnTo>
                  <a:lnTo>
                    <a:pt x="328676" y="62738"/>
                  </a:lnTo>
                  <a:lnTo>
                    <a:pt x="328676" y="54483"/>
                  </a:lnTo>
                  <a:lnTo>
                    <a:pt x="304419" y="54483"/>
                  </a:lnTo>
                  <a:lnTo>
                    <a:pt x="304419" y="35814"/>
                  </a:lnTo>
                  <a:lnTo>
                    <a:pt x="328676" y="35814"/>
                  </a:lnTo>
                  <a:lnTo>
                    <a:pt x="328676" y="27559"/>
                  </a:lnTo>
                  <a:lnTo>
                    <a:pt x="304419" y="27559"/>
                  </a:lnTo>
                  <a:lnTo>
                    <a:pt x="304419" y="9398"/>
                  </a:lnTo>
                  <a:lnTo>
                    <a:pt x="328676" y="9398"/>
                  </a:lnTo>
                  <a:lnTo>
                    <a:pt x="328676" y="1143"/>
                  </a:lnTo>
                  <a:close/>
                </a:path>
                <a:path w="518795" h="64135">
                  <a:moveTo>
                    <a:pt x="395224" y="1143"/>
                  </a:moveTo>
                  <a:lnTo>
                    <a:pt x="386334" y="1143"/>
                  </a:lnTo>
                  <a:lnTo>
                    <a:pt x="386334" y="48006"/>
                  </a:lnTo>
                  <a:lnTo>
                    <a:pt x="386080" y="48006"/>
                  </a:lnTo>
                  <a:lnTo>
                    <a:pt x="365125" y="15113"/>
                  </a:lnTo>
                  <a:lnTo>
                    <a:pt x="356108" y="1143"/>
                  </a:lnTo>
                  <a:lnTo>
                    <a:pt x="346329" y="1143"/>
                  </a:lnTo>
                  <a:lnTo>
                    <a:pt x="346329" y="62738"/>
                  </a:lnTo>
                  <a:lnTo>
                    <a:pt x="355346" y="62738"/>
                  </a:lnTo>
                  <a:lnTo>
                    <a:pt x="355346" y="15113"/>
                  </a:lnTo>
                  <a:lnTo>
                    <a:pt x="355473" y="15113"/>
                  </a:lnTo>
                  <a:lnTo>
                    <a:pt x="385953" y="62738"/>
                  </a:lnTo>
                  <a:lnTo>
                    <a:pt x="395224" y="62738"/>
                  </a:lnTo>
                  <a:lnTo>
                    <a:pt x="395224" y="1143"/>
                  </a:lnTo>
                  <a:close/>
                </a:path>
                <a:path w="518795" h="64135">
                  <a:moveTo>
                    <a:pt x="471424" y="16891"/>
                  </a:moveTo>
                  <a:lnTo>
                    <a:pt x="467614" y="10033"/>
                  </a:lnTo>
                  <a:lnTo>
                    <a:pt x="455295" y="1143"/>
                  </a:lnTo>
                  <a:lnTo>
                    <a:pt x="447802" y="0"/>
                  </a:lnTo>
                  <a:lnTo>
                    <a:pt x="443103" y="0"/>
                  </a:lnTo>
                  <a:lnTo>
                    <a:pt x="430911" y="2413"/>
                  </a:lnTo>
                  <a:lnTo>
                    <a:pt x="420751" y="9017"/>
                  </a:lnTo>
                  <a:lnTo>
                    <a:pt x="413893" y="19177"/>
                  </a:lnTo>
                  <a:lnTo>
                    <a:pt x="411353" y="31750"/>
                  </a:lnTo>
                  <a:lnTo>
                    <a:pt x="413893" y="44069"/>
                  </a:lnTo>
                  <a:lnTo>
                    <a:pt x="420624" y="54356"/>
                  </a:lnTo>
                  <a:lnTo>
                    <a:pt x="430657" y="61341"/>
                  </a:lnTo>
                  <a:lnTo>
                    <a:pt x="442976" y="63881"/>
                  </a:lnTo>
                  <a:lnTo>
                    <a:pt x="450469" y="62992"/>
                  </a:lnTo>
                  <a:lnTo>
                    <a:pt x="455676" y="52451"/>
                  </a:lnTo>
                  <a:lnTo>
                    <a:pt x="449580" y="55626"/>
                  </a:lnTo>
                  <a:lnTo>
                    <a:pt x="443103" y="55626"/>
                  </a:lnTo>
                  <a:lnTo>
                    <a:pt x="434467" y="53848"/>
                  </a:lnTo>
                  <a:lnTo>
                    <a:pt x="427228" y="48641"/>
                  </a:lnTo>
                  <a:lnTo>
                    <a:pt x="422148" y="41021"/>
                  </a:lnTo>
                  <a:lnTo>
                    <a:pt x="420370" y="31750"/>
                  </a:lnTo>
                  <a:lnTo>
                    <a:pt x="422148" y="22606"/>
                  </a:lnTo>
                  <a:lnTo>
                    <a:pt x="426974" y="15113"/>
                  </a:lnTo>
                  <a:lnTo>
                    <a:pt x="434213" y="10033"/>
                  </a:lnTo>
                  <a:lnTo>
                    <a:pt x="443230" y="8128"/>
                  </a:lnTo>
                  <a:lnTo>
                    <a:pt x="453263" y="8128"/>
                  </a:lnTo>
                  <a:lnTo>
                    <a:pt x="458724" y="14732"/>
                  </a:lnTo>
                  <a:lnTo>
                    <a:pt x="460629" y="16891"/>
                  </a:lnTo>
                  <a:lnTo>
                    <a:pt x="471424" y="16891"/>
                  </a:lnTo>
                  <a:close/>
                </a:path>
                <a:path w="518795" h="64135">
                  <a:moveTo>
                    <a:pt x="518668" y="1143"/>
                  </a:moveTo>
                  <a:lnTo>
                    <a:pt x="485394" y="1143"/>
                  </a:lnTo>
                  <a:lnTo>
                    <a:pt x="485394" y="62738"/>
                  </a:lnTo>
                  <a:lnTo>
                    <a:pt x="518668" y="62738"/>
                  </a:lnTo>
                  <a:lnTo>
                    <a:pt x="518668" y="54483"/>
                  </a:lnTo>
                  <a:lnTo>
                    <a:pt x="494411" y="54483"/>
                  </a:lnTo>
                  <a:lnTo>
                    <a:pt x="494411" y="35814"/>
                  </a:lnTo>
                  <a:lnTo>
                    <a:pt x="518668" y="35814"/>
                  </a:lnTo>
                  <a:lnTo>
                    <a:pt x="518668" y="27559"/>
                  </a:lnTo>
                  <a:lnTo>
                    <a:pt x="494411" y="27559"/>
                  </a:lnTo>
                  <a:lnTo>
                    <a:pt x="494411" y="9398"/>
                  </a:lnTo>
                  <a:lnTo>
                    <a:pt x="518668" y="9398"/>
                  </a:lnTo>
                  <a:lnTo>
                    <a:pt x="518668" y="1143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669272" y="4318634"/>
              <a:ext cx="345566" cy="6388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0040112" y="4322444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081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334" y="2159"/>
                  </a:lnTo>
                  <a:lnTo>
                    <a:pt x="5334" y="21844"/>
                  </a:lnTo>
                  <a:lnTo>
                    <a:pt x="7747" y="21844"/>
                  </a:lnTo>
                  <a:lnTo>
                    <a:pt x="7747" y="2159"/>
                  </a:lnTo>
                  <a:lnTo>
                    <a:pt x="13081" y="2159"/>
                  </a:lnTo>
                  <a:lnTo>
                    <a:pt x="13081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559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465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93632" y="3728935"/>
              <a:ext cx="93090" cy="88429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9107933" y="3728846"/>
              <a:ext cx="49530" cy="88900"/>
            </a:xfrm>
            <a:custGeom>
              <a:avLst/>
              <a:gdLst/>
              <a:ahLst/>
              <a:cxnLst/>
              <a:rect l="l" t="t" r="r" b="b"/>
              <a:pathLst>
                <a:path w="49529" h="88900">
                  <a:moveTo>
                    <a:pt x="49022" y="0"/>
                  </a:moveTo>
                  <a:lnTo>
                    <a:pt x="0" y="0"/>
                  </a:lnTo>
                  <a:lnTo>
                    <a:pt x="0" y="88519"/>
                  </a:lnTo>
                  <a:lnTo>
                    <a:pt x="49022" y="88519"/>
                  </a:lnTo>
                  <a:lnTo>
                    <a:pt x="49022" y="79756"/>
                  </a:lnTo>
                  <a:lnTo>
                    <a:pt x="9779" y="79756"/>
                  </a:lnTo>
                  <a:lnTo>
                    <a:pt x="9779" y="48260"/>
                  </a:lnTo>
                  <a:lnTo>
                    <a:pt x="48768" y="48260"/>
                  </a:lnTo>
                  <a:lnTo>
                    <a:pt x="48768" y="39497"/>
                  </a:lnTo>
                  <a:lnTo>
                    <a:pt x="9779" y="39497"/>
                  </a:lnTo>
                  <a:lnTo>
                    <a:pt x="9779" y="8763"/>
                  </a:lnTo>
                  <a:lnTo>
                    <a:pt x="49022" y="8763"/>
                  </a:lnTo>
                  <a:lnTo>
                    <a:pt x="49022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76258" y="3728935"/>
              <a:ext cx="93078" cy="8842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90558" y="3728923"/>
              <a:ext cx="199819" cy="8844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538716" y="3727360"/>
              <a:ext cx="154405" cy="91527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8181086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B9BB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181086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7" y="1313052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96172" y="2434843"/>
              <a:ext cx="164071" cy="89279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9002268" y="2210561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331" y="142875"/>
                  </a:lnTo>
                  <a:lnTo>
                    <a:pt x="77343" y="131953"/>
                  </a:lnTo>
                  <a:lnTo>
                    <a:pt x="53594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719" y="60452"/>
                  </a:lnTo>
                  <a:lnTo>
                    <a:pt x="49657" y="44196"/>
                  </a:lnTo>
                  <a:lnTo>
                    <a:pt x="67056" y="33782"/>
                  </a:lnTo>
                  <a:lnTo>
                    <a:pt x="88392" y="30099"/>
                  </a:lnTo>
                  <a:lnTo>
                    <a:pt x="113030" y="35052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732" y="79375"/>
                  </a:lnTo>
                  <a:lnTo>
                    <a:pt x="175133" y="79375"/>
                  </a:lnTo>
                  <a:lnTo>
                    <a:pt x="164973" y="43180"/>
                  </a:lnTo>
                  <a:lnTo>
                    <a:pt x="144653" y="19050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610" y="156972"/>
                  </a:lnTo>
                  <a:lnTo>
                    <a:pt x="102870" y="173228"/>
                  </a:lnTo>
                  <a:lnTo>
                    <a:pt x="125730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617" y="280797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318"/>
                  </a:lnTo>
                  <a:lnTo>
                    <a:pt x="391668" y="193040"/>
                  </a:lnTo>
                  <a:lnTo>
                    <a:pt x="272161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318"/>
                  </a:lnTo>
                  <a:lnTo>
                    <a:pt x="364617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292" y="5308"/>
                  </a:moveTo>
                  <a:lnTo>
                    <a:pt x="506082" y="5308"/>
                  </a:lnTo>
                  <a:lnTo>
                    <a:pt x="506082" y="304800"/>
                  </a:lnTo>
                  <a:lnTo>
                    <a:pt x="539292" y="304800"/>
                  </a:lnTo>
                  <a:lnTo>
                    <a:pt x="539292" y="5308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187" y="57785"/>
                  </a:lnTo>
                  <a:lnTo>
                    <a:pt x="832104" y="29591"/>
                  </a:lnTo>
                  <a:lnTo>
                    <a:pt x="792099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807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769" y="302260"/>
                  </a:lnTo>
                  <a:lnTo>
                    <a:pt x="742061" y="310007"/>
                  </a:lnTo>
                  <a:lnTo>
                    <a:pt x="788670" y="303149"/>
                  </a:lnTo>
                  <a:lnTo>
                    <a:pt x="828421" y="284480"/>
                  </a:lnTo>
                  <a:lnTo>
                    <a:pt x="859282" y="257175"/>
                  </a:lnTo>
                  <a:lnTo>
                    <a:pt x="879729" y="224282"/>
                  </a:lnTo>
                  <a:lnTo>
                    <a:pt x="843661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396" y="204216"/>
                  </a:lnTo>
                  <a:lnTo>
                    <a:pt x="619125" y="154686"/>
                  </a:lnTo>
                  <a:lnTo>
                    <a:pt x="628269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661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732" y="304800"/>
                  </a:moveTo>
                  <a:lnTo>
                    <a:pt x="1122934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522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732" y="30480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689975" y="2254669"/>
              <a:ext cx="76515" cy="104353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8458961" y="2170175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409"/>
                  </a:moveTo>
                  <a:lnTo>
                    <a:pt x="107696" y="19557"/>
                  </a:lnTo>
                  <a:lnTo>
                    <a:pt x="72009" y="42163"/>
                  </a:lnTo>
                  <a:lnTo>
                    <a:pt x="42164" y="72008"/>
                  </a:lnTo>
                  <a:lnTo>
                    <a:pt x="19558" y="107695"/>
                  </a:lnTo>
                  <a:lnTo>
                    <a:pt x="5080" y="147954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136" y="342138"/>
                  </a:lnTo>
                  <a:lnTo>
                    <a:pt x="108077" y="364870"/>
                  </a:lnTo>
                  <a:lnTo>
                    <a:pt x="148717" y="379348"/>
                  </a:lnTo>
                  <a:lnTo>
                    <a:pt x="193167" y="384428"/>
                  </a:lnTo>
                  <a:lnTo>
                    <a:pt x="385318" y="384428"/>
                  </a:lnTo>
                  <a:lnTo>
                    <a:pt x="385318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374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374" y="108965"/>
                  </a:lnTo>
                  <a:lnTo>
                    <a:pt x="100330" y="77469"/>
                  </a:lnTo>
                  <a:lnTo>
                    <a:pt x="137160" y="55498"/>
                  </a:lnTo>
                  <a:lnTo>
                    <a:pt x="179959" y="44830"/>
                  </a:lnTo>
                  <a:lnTo>
                    <a:pt x="179959" y="1409"/>
                  </a:lnTo>
                  <a:close/>
                </a:path>
                <a:path w="385445" h="384810">
                  <a:moveTo>
                    <a:pt x="307581" y="222872"/>
                  </a:moveTo>
                  <a:lnTo>
                    <a:pt x="231013" y="222872"/>
                  </a:lnTo>
                  <a:lnTo>
                    <a:pt x="231013" y="339978"/>
                  </a:lnTo>
                  <a:lnTo>
                    <a:pt x="307581" y="339978"/>
                  </a:lnTo>
                  <a:lnTo>
                    <a:pt x="307581" y="222872"/>
                  </a:lnTo>
                  <a:close/>
                </a:path>
                <a:path w="385445" h="384810">
                  <a:moveTo>
                    <a:pt x="341630" y="70611"/>
                  </a:moveTo>
                  <a:lnTo>
                    <a:pt x="341630" y="339978"/>
                  </a:lnTo>
                  <a:lnTo>
                    <a:pt x="385318" y="339978"/>
                  </a:lnTo>
                  <a:lnTo>
                    <a:pt x="385318" y="192150"/>
                  </a:lnTo>
                  <a:lnTo>
                    <a:pt x="380238" y="148081"/>
                  </a:lnTo>
                  <a:lnTo>
                    <a:pt x="365760" y="107695"/>
                  </a:lnTo>
                  <a:lnTo>
                    <a:pt x="343027" y="72008"/>
                  </a:lnTo>
                  <a:lnTo>
                    <a:pt x="341630" y="70611"/>
                  </a:lnTo>
                  <a:close/>
                </a:path>
                <a:path w="385445" h="384810">
                  <a:moveTo>
                    <a:pt x="192151" y="0"/>
                  </a:moveTo>
                  <a:lnTo>
                    <a:pt x="179959" y="1409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7630" y="150875"/>
                  </a:lnTo>
                  <a:lnTo>
                    <a:pt x="79883" y="192150"/>
                  </a:lnTo>
                  <a:lnTo>
                    <a:pt x="87630" y="233425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180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44195"/>
                  </a:lnTo>
                  <a:lnTo>
                    <a:pt x="315214" y="44195"/>
                  </a:lnTo>
                  <a:lnTo>
                    <a:pt x="313182" y="42163"/>
                  </a:lnTo>
                  <a:lnTo>
                    <a:pt x="277368" y="19557"/>
                  </a:lnTo>
                  <a:lnTo>
                    <a:pt x="236601" y="5079"/>
                  </a:lnTo>
                  <a:lnTo>
                    <a:pt x="192151" y="0"/>
                  </a:lnTo>
                  <a:close/>
                </a:path>
                <a:path w="385445" h="384810">
                  <a:moveTo>
                    <a:pt x="315214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264" y="145922"/>
                  </a:lnTo>
                  <a:lnTo>
                    <a:pt x="341630" y="192150"/>
                  </a:lnTo>
                  <a:lnTo>
                    <a:pt x="341630" y="70611"/>
                  </a:lnTo>
                  <a:lnTo>
                    <a:pt x="315214" y="44195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918829" y="2214181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4" h="315594">
                  <a:moveTo>
                    <a:pt x="6883" y="0"/>
                  </a:moveTo>
                  <a:lnTo>
                    <a:pt x="0" y="0"/>
                  </a:lnTo>
                  <a:lnTo>
                    <a:pt x="0" y="315277"/>
                  </a:lnTo>
                  <a:lnTo>
                    <a:pt x="6883" y="31527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103360" y="2627629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435" y="26162"/>
                  </a:moveTo>
                  <a:lnTo>
                    <a:pt x="49530" y="18669"/>
                  </a:lnTo>
                  <a:lnTo>
                    <a:pt x="45212" y="12446"/>
                  </a:lnTo>
                  <a:lnTo>
                    <a:pt x="42545" y="9525"/>
                  </a:lnTo>
                  <a:lnTo>
                    <a:pt x="42545" y="32131"/>
                  </a:lnTo>
                  <a:lnTo>
                    <a:pt x="40513" y="42799"/>
                  </a:lnTo>
                  <a:lnTo>
                    <a:pt x="35179" y="49657"/>
                  </a:lnTo>
                  <a:lnTo>
                    <a:pt x="27940" y="53467"/>
                  </a:lnTo>
                  <a:lnTo>
                    <a:pt x="19812" y="54483"/>
                  </a:lnTo>
                  <a:lnTo>
                    <a:pt x="9017" y="54483"/>
                  </a:lnTo>
                  <a:lnTo>
                    <a:pt x="9017" y="9525"/>
                  </a:lnTo>
                  <a:lnTo>
                    <a:pt x="20561" y="9525"/>
                  </a:lnTo>
                  <a:lnTo>
                    <a:pt x="30607" y="11557"/>
                  </a:lnTo>
                  <a:lnTo>
                    <a:pt x="37592" y="17272"/>
                  </a:lnTo>
                  <a:lnTo>
                    <a:pt x="41402" y="24638"/>
                  </a:lnTo>
                  <a:lnTo>
                    <a:pt x="42545" y="32131"/>
                  </a:lnTo>
                  <a:lnTo>
                    <a:pt x="42545" y="9525"/>
                  </a:lnTo>
                  <a:lnTo>
                    <a:pt x="20066" y="1143"/>
                  </a:lnTo>
                  <a:lnTo>
                    <a:pt x="0" y="1143"/>
                  </a:lnTo>
                  <a:lnTo>
                    <a:pt x="0" y="62738"/>
                  </a:lnTo>
                  <a:lnTo>
                    <a:pt x="19685" y="62738"/>
                  </a:lnTo>
                  <a:lnTo>
                    <a:pt x="31407" y="54483"/>
                  </a:lnTo>
                  <a:lnTo>
                    <a:pt x="51435" y="40386"/>
                  </a:lnTo>
                  <a:lnTo>
                    <a:pt x="51435" y="26162"/>
                  </a:lnTo>
                  <a:close/>
                </a:path>
                <a:path w="518795" h="64135">
                  <a:moveTo>
                    <a:pt x="77444" y="1104"/>
                  </a:moveTo>
                  <a:lnTo>
                    <a:pt x="68453" y="1104"/>
                  </a:lnTo>
                  <a:lnTo>
                    <a:pt x="68453" y="62738"/>
                  </a:lnTo>
                  <a:lnTo>
                    <a:pt x="77444" y="62738"/>
                  </a:lnTo>
                  <a:lnTo>
                    <a:pt x="77444" y="1104"/>
                  </a:lnTo>
                  <a:close/>
                </a:path>
                <a:path w="518795" h="64135">
                  <a:moveTo>
                    <a:pt x="126873" y="1143"/>
                  </a:moveTo>
                  <a:lnTo>
                    <a:pt x="95758" y="1143"/>
                  </a:lnTo>
                  <a:lnTo>
                    <a:pt x="95758" y="62738"/>
                  </a:lnTo>
                  <a:lnTo>
                    <a:pt x="104775" y="62738"/>
                  </a:lnTo>
                  <a:lnTo>
                    <a:pt x="104775" y="36068"/>
                  </a:lnTo>
                  <a:lnTo>
                    <a:pt x="126873" y="36068"/>
                  </a:lnTo>
                  <a:lnTo>
                    <a:pt x="126873" y="27813"/>
                  </a:lnTo>
                  <a:lnTo>
                    <a:pt x="104775" y="27813"/>
                  </a:lnTo>
                  <a:lnTo>
                    <a:pt x="104775" y="9398"/>
                  </a:lnTo>
                  <a:lnTo>
                    <a:pt x="126873" y="9398"/>
                  </a:lnTo>
                  <a:lnTo>
                    <a:pt x="126873" y="1143"/>
                  </a:lnTo>
                  <a:close/>
                </a:path>
                <a:path w="518795" h="64135">
                  <a:moveTo>
                    <a:pt x="173736" y="1143"/>
                  </a:moveTo>
                  <a:lnTo>
                    <a:pt x="142494" y="1143"/>
                  </a:lnTo>
                  <a:lnTo>
                    <a:pt x="142494" y="62738"/>
                  </a:lnTo>
                  <a:lnTo>
                    <a:pt x="151511" y="62738"/>
                  </a:lnTo>
                  <a:lnTo>
                    <a:pt x="151511" y="36068"/>
                  </a:lnTo>
                  <a:lnTo>
                    <a:pt x="173736" y="36068"/>
                  </a:lnTo>
                  <a:lnTo>
                    <a:pt x="173736" y="27813"/>
                  </a:lnTo>
                  <a:lnTo>
                    <a:pt x="151511" y="27813"/>
                  </a:lnTo>
                  <a:lnTo>
                    <a:pt x="151511" y="9398"/>
                  </a:lnTo>
                  <a:lnTo>
                    <a:pt x="173736" y="9398"/>
                  </a:lnTo>
                  <a:lnTo>
                    <a:pt x="173736" y="1143"/>
                  </a:lnTo>
                  <a:close/>
                </a:path>
                <a:path w="518795" h="64135">
                  <a:moveTo>
                    <a:pt x="222631" y="1143"/>
                  </a:moveTo>
                  <a:lnTo>
                    <a:pt x="189357" y="1143"/>
                  </a:lnTo>
                  <a:lnTo>
                    <a:pt x="189357" y="62738"/>
                  </a:lnTo>
                  <a:lnTo>
                    <a:pt x="222631" y="62738"/>
                  </a:lnTo>
                  <a:lnTo>
                    <a:pt x="222631" y="54483"/>
                  </a:lnTo>
                  <a:lnTo>
                    <a:pt x="198374" y="54483"/>
                  </a:lnTo>
                  <a:lnTo>
                    <a:pt x="198374" y="35814"/>
                  </a:lnTo>
                  <a:lnTo>
                    <a:pt x="222631" y="35814"/>
                  </a:lnTo>
                  <a:lnTo>
                    <a:pt x="222631" y="27559"/>
                  </a:lnTo>
                  <a:lnTo>
                    <a:pt x="198374" y="27559"/>
                  </a:lnTo>
                  <a:lnTo>
                    <a:pt x="198374" y="9398"/>
                  </a:lnTo>
                  <a:lnTo>
                    <a:pt x="222631" y="9398"/>
                  </a:lnTo>
                  <a:lnTo>
                    <a:pt x="222631" y="1143"/>
                  </a:lnTo>
                  <a:close/>
                </a:path>
                <a:path w="518795" h="64135">
                  <a:moveTo>
                    <a:pt x="280543" y="15748"/>
                  </a:moveTo>
                  <a:lnTo>
                    <a:pt x="271526" y="3175"/>
                  </a:lnTo>
                  <a:lnTo>
                    <a:pt x="271526" y="15748"/>
                  </a:lnTo>
                  <a:lnTo>
                    <a:pt x="271526" y="32893"/>
                  </a:lnTo>
                  <a:lnTo>
                    <a:pt x="248285" y="32893"/>
                  </a:lnTo>
                  <a:lnTo>
                    <a:pt x="248285" y="9398"/>
                  </a:lnTo>
                  <a:lnTo>
                    <a:pt x="267970" y="9398"/>
                  </a:lnTo>
                  <a:lnTo>
                    <a:pt x="271526" y="15748"/>
                  </a:lnTo>
                  <a:lnTo>
                    <a:pt x="271526" y="3175"/>
                  </a:lnTo>
                  <a:lnTo>
                    <a:pt x="267081" y="1143"/>
                  </a:lnTo>
                  <a:lnTo>
                    <a:pt x="239395" y="1143"/>
                  </a:lnTo>
                  <a:lnTo>
                    <a:pt x="239395" y="62738"/>
                  </a:lnTo>
                  <a:lnTo>
                    <a:pt x="248285" y="62738"/>
                  </a:lnTo>
                  <a:lnTo>
                    <a:pt x="248285" y="34163"/>
                  </a:lnTo>
                  <a:lnTo>
                    <a:pt x="248539" y="34163"/>
                  </a:lnTo>
                  <a:lnTo>
                    <a:pt x="268859" y="62738"/>
                  </a:lnTo>
                  <a:lnTo>
                    <a:pt x="280035" y="62738"/>
                  </a:lnTo>
                  <a:lnTo>
                    <a:pt x="262890" y="39751"/>
                  </a:lnTo>
                  <a:lnTo>
                    <a:pt x="267335" y="39116"/>
                  </a:lnTo>
                  <a:lnTo>
                    <a:pt x="270903" y="34163"/>
                  </a:lnTo>
                  <a:lnTo>
                    <a:pt x="271818" y="32893"/>
                  </a:lnTo>
                  <a:lnTo>
                    <a:pt x="280543" y="20828"/>
                  </a:lnTo>
                  <a:lnTo>
                    <a:pt x="280543" y="15748"/>
                  </a:lnTo>
                  <a:close/>
                </a:path>
                <a:path w="518795" h="64135">
                  <a:moveTo>
                    <a:pt x="328676" y="1143"/>
                  </a:moveTo>
                  <a:lnTo>
                    <a:pt x="295529" y="1143"/>
                  </a:lnTo>
                  <a:lnTo>
                    <a:pt x="295529" y="62738"/>
                  </a:lnTo>
                  <a:lnTo>
                    <a:pt x="328676" y="62738"/>
                  </a:lnTo>
                  <a:lnTo>
                    <a:pt x="328676" y="54483"/>
                  </a:lnTo>
                  <a:lnTo>
                    <a:pt x="304419" y="54483"/>
                  </a:lnTo>
                  <a:lnTo>
                    <a:pt x="304419" y="35814"/>
                  </a:lnTo>
                  <a:lnTo>
                    <a:pt x="328676" y="35814"/>
                  </a:lnTo>
                  <a:lnTo>
                    <a:pt x="328676" y="27559"/>
                  </a:lnTo>
                  <a:lnTo>
                    <a:pt x="304419" y="27559"/>
                  </a:lnTo>
                  <a:lnTo>
                    <a:pt x="304419" y="9398"/>
                  </a:lnTo>
                  <a:lnTo>
                    <a:pt x="328676" y="9398"/>
                  </a:lnTo>
                  <a:lnTo>
                    <a:pt x="328676" y="1143"/>
                  </a:lnTo>
                  <a:close/>
                </a:path>
                <a:path w="518795" h="64135">
                  <a:moveTo>
                    <a:pt x="395224" y="1143"/>
                  </a:moveTo>
                  <a:lnTo>
                    <a:pt x="386334" y="1143"/>
                  </a:lnTo>
                  <a:lnTo>
                    <a:pt x="386334" y="48006"/>
                  </a:lnTo>
                  <a:lnTo>
                    <a:pt x="386080" y="48006"/>
                  </a:lnTo>
                  <a:lnTo>
                    <a:pt x="365125" y="15113"/>
                  </a:lnTo>
                  <a:lnTo>
                    <a:pt x="356108" y="1143"/>
                  </a:lnTo>
                  <a:lnTo>
                    <a:pt x="346329" y="1143"/>
                  </a:lnTo>
                  <a:lnTo>
                    <a:pt x="346329" y="62738"/>
                  </a:lnTo>
                  <a:lnTo>
                    <a:pt x="355346" y="62738"/>
                  </a:lnTo>
                  <a:lnTo>
                    <a:pt x="355346" y="15113"/>
                  </a:lnTo>
                  <a:lnTo>
                    <a:pt x="355473" y="15113"/>
                  </a:lnTo>
                  <a:lnTo>
                    <a:pt x="385953" y="62738"/>
                  </a:lnTo>
                  <a:lnTo>
                    <a:pt x="395224" y="62738"/>
                  </a:lnTo>
                  <a:lnTo>
                    <a:pt x="395224" y="1143"/>
                  </a:lnTo>
                  <a:close/>
                </a:path>
                <a:path w="518795" h="64135">
                  <a:moveTo>
                    <a:pt x="471424" y="16891"/>
                  </a:moveTo>
                  <a:lnTo>
                    <a:pt x="467614" y="10033"/>
                  </a:lnTo>
                  <a:lnTo>
                    <a:pt x="466344" y="9017"/>
                  </a:lnTo>
                  <a:lnTo>
                    <a:pt x="465074" y="8255"/>
                  </a:lnTo>
                  <a:lnTo>
                    <a:pt x="455295" y="1143"/>
                  </a:lnTo>
                  <a:lnTo>
                    <a:pt x="447802" y="0"/>
                  </a:lnTo>
                  <a:lnTo>
                    <a:pt x="443103" y="0"/>
                  </a:lnTo>
                  <a:lnTo>
                    <a:pt x="430911" y="2413"/>
                  </a:lnTo>
                  <a:lnTo>
                    <a:pt x="420751" y="9017"/>
                  </a:lnTo>
                  <a:lnTo>
                    <a:pt x="413893" y="19177"/>
                  </a:lnTo>
                  <a:lnTo>
                    <a:pt x="411353" y="31750"/>
                  </a:lnTo>
                  <a:lnTo>
                    <a:pt x="413893" y="44069"/>
                  </a:lnTo>
                  <a:lnTo>
                    <a:pt x="420624" y="54356"/>
                  </a:lnTo>
                  <a:lnTo>
                    <a:pt x="430657" y="61341"/>
                  </a:lnTo>
                  <a:lnTo>
                    <a:pt x="442976" y="63881"/>
                  </a:lnTo>
                  <a:lnTo>
                    <a:pt x="450469" y="63119"/>
                  </a:lnTo>
                  <a:lnTo>
                    <a:pt x="458089" y="60198"/>
                  </a:lnTo>
                  <a:lnTo>
                    <a:pt x="465074" y="55118"/>
                  </a:lnTo>
                  <a:lnTo>
                    <a:pt x="471043" y="47498"/>
                  </a:lnTo>
                  <a:lnTo>
                    <a:pt x="459867" y="47498"/>
                  </a:lnTo>
                  <a:lnTo>
                    <a:pt x="455676" y="52578"/>
                  </a:lnTo>
                  <a:lnTo>
                    <a:pt x="449580" y="55626"/>
                  </a:lnTo>
                  <a:lnTo>
                    <a:pt x="443103" y="55626"/>
                  </a:lnTo>
                  <a:lnTo>
                    <a:pt x="434467" y="53848"/>
                  </a:lnTo>
                  <a:lnTo>
                    <a:pt x="427228" y="48641"/>
                  </a:lnTo>
                  <a:lnTo>
                    <a:pt x="422148" y="41148"/>
                  </a:lnTo>
                  <a:lnTo>
                    <a:pt x="420370" y="31750"/>
                  </a:lnTo>
                  <a:lnTo>
                    <a:pt x="422148" y="22606"/>
                  </a:lnTo>
                  <a:lnTo>
                    <a:pt x="426974" y="15113"/>
                  </a:lnTo>
                  <a:lnTo>
                    <a:pt x="434213" y="10033"/>
                  </a:lnTo>
                  <a:lnTo>
                    <a:pt x="443230" y="8255"/>
                  </a:lnTo>
                  <a:lnTo>
                    <a:pt x="453263" y="8255"/>
                  </a:lnTo>
                  <a:lnTo>
                    <a:pt x="460629" y="16891"/>
                  </a:lnTo>
                  <a:lnTo>
                    <a:pt x="471424" y="16891"/>
                  </a:lnTo>
                  <a:close/>
                </a:path>
                <a:path w="518795" h="64135">
                  <a:moveTo>
                    <a:pt x="518668" y="1143"/>
                  </a:moveTo>
                  <a:lnTo>
                    <a:pt x="485394" y="1143"/>
                  </a:lnTo>
                  <a:lnTo>
                    <a:pt x="485394" y="62738"/>
                  </a:lnTo>
                  <a:lnTo>
                    <a:pt x="518668" y="62738"/>
                  </a:lnTo>
                  <a:lnTo>
                    <a:pt x="518668" y="54483"/>
                  </a:lnTo>
                  <a:lnTo>
                    <a:pt x="494411" y="54483"/>
                  </a:lnTo>
                  <a:lnTo>
                    <a:pt x="494411" y="35814"/>
                  </a:lnTo>
                  <a:lnTo>
                    <a:pt x="518668" y="35814"/>
                  </a:lnTo>
                  <a:lnTo>
                    <a:pt x="518668" y="27559"/>
                  </a:lnTo>
                  <a:lnTo>
                    <a:pt x="494411" y="27559"/>
                  </a:lnTo>
                  <a:lnTo>
                    <a:pt x="494411" y="9398"/>
                  </a:lnTo>
                  <a:lnTo>
                    <a:pt x="518668" y="9398"/>
                  </a:lnTo>
                  <a:lnTo>
                    <a:pt x="518668" y="1143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669272" y="2627629"/>
              <a:ext cx="345566" cy="63879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0040112" y="2631439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081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334" y="2159"/>
                  </a:lnTo>
                  <a:lnTo>
                    <a:pt x="5334" y="21844"/>
                  </a:lnTo>
                  <a:lnTo>
                    <a:pt x="7747" y="21844"/>
                  </a:lnTo>
                  <a:lnTo>
                    <a:pt x="7747" y="2159"/>
                  </a:lnTo>
                  <a:lnTo>
                    <a:pt x="13081" y="2159"/>
                  </a:lnTo>
                  <a:lnTo>
                    <a:pt x="13081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559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465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93632" y="2037930"/>
              <a:ext cx="93090" cy="88429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9107933" y="2037840"/>
              <a:ext cx="49530" cy="88900"/>
            </a:xfrm>
            <a:custGeom>
              <a:avLst/>
              <a:gdLst/>
              <a:ahLst/>
              <a:cxnLst/>
              <a:rect l="l" t="t" r="r" b="b"/>
              <a:pathLst>
                <a:path w="49529" h="88900">
                  <a:moveTo>
                    <a:pt x="49022" y="0"/>
                  </a:moveTo>
                  <a:lnTo>
                    <a:pt x="0" y="0"/>
                  </a:lnTo>
                  <a:lnTo>
                    <a:pt x="0" y="88519"/>
                  </a:lnTo>
                  <a:lnTo>
                    <a:pt x="49022" y="88519"/>
                  </a:lnTo>
                  <a:lnTo>
                    <a:pt x="49022" y="79756"/>
                  </a:lnTo>
                  <a:lnTo>
                    <a:pt x="9779" y="79756"/>
                  </a:lnTo>
                  <a:lnTo>
                    <a:pt x="9779" y="48260"/>
                  </a:lnTo>
                  <a:lnTo>
                    <a:pt x="48768" y="48260"/>
                  </a:lnTo>
                  <a:lnTo>
                    <a:pt x="48768" y="39497"/>
                  </a:lnTo>
                  <a:lnTo>
                    <a:pt x="9779" y="39497"/>
                  </a:lnTo>
                  <a:lnTo>
                    <a:pt x="9779" y="8763"/>
                  </a:lnTo>
                  <a:lnTo>
                    <a:pt x="49022" y="8763"/>
                  </a:lnTo>
                  <a:lnTo>
                    <a:pt x="49022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76258" y="2037930"/>
              <a:ext cx="93078" cy="88429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90558" y="2037919"/>
              <a:ext cx="199819" cy="8844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538716" y="2036343"/>
              <a:ext cx="154405" cy="91539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0000741" y="120662"/>
              <a:ext cx="621030" cy="523240"/>
            </a:xfrm>
            <a:custGeom>
              <a:avLst/>
              <a:gdLst/>
              <a:ahLst/>
              <a:cxnLst/>
              <a:rect l="l" t="t" r="r" b="b"/>
              <a:pathLst>
                <a:path w="621029" h="523240">
                  <a:moveTo>
                    <a:pt x="620560" y="0"/>
                  </a:moveTo>
                  <a:lnTo>
                    <a:pt x="0" y="0"/>
                  </a:lnTo>
                  <a:lnTo>
                    <a:pt x="0" y="523227"/>
                  </a:lnTo>
                  <a:lnTo>
                    <a:pt x="620560" y="523227"/>
                  </a:lnTo>
                  <a:lnTo>
                    <a:pt x="620560" y="0"/>
                  </a:lnTo>
                  <a:close/>
                </a:path>
              </a:pathLst>
            </a:custGeom>
            <a:solidFill>
              <a:srgbClr val="1F47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97"/>
          <p:cNvSpPr txBox="1"/>
          <p:nvPr/>
        </p:nvSpPr>
        <p:spPr>
          <a:xfrm>
            <a:off x="4573395" y="1694509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1D4685"/>
                </a:solidFill>
                <a:latin typeface="Univers"/>
                <a:cs typeface="Univers"/>
              </a:rPr>
              <a:t>A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713218" y="1695068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1D4685"/>
                </a:solidFill>
                <a:latin typeface="Univers"/>
                <a:cs typeface="Univers"/>
              </a:rPr>
              <a:t>B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554473" y="3402329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1D4685"/>
                </a:solidFill>
                <a:latin typeface="Univers"/>
                <a:cs typeface="Univers"/>
              </a:rPr>
              <a:t>C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577079" y="5003417"/>
            <a:ext cx="1885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1D4685"/>
                </a:solidFill>
                <a:latin typeface="Univers"/>
                <a:cs typeface="Univers"/>
              </a:rPr>
              <a:t>E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7684260" y="3388308"/>
            <a:ext cx="23685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D4685"/>
                </a:solidFill>
                <a:latin typeface="Univers"/>
                <a:cs typeface="Univers"/>
              </a:rPr>
              <a:t>D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818626" y="5046978"/>
            <a:ext cx="188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1D4685"/>
                </a:solidFill>
                <a:latin typeface="Univers"/>
                <a:cs typeface="Univers"/>
              </a:rPr>
              <a:t>F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25399" y="2248355"/>
            <a:ext cx="18357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This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preferred application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full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4" name="object 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13</a:t>
            </a:r>
          </a:p>
        </p:txBody>
      </p:sp>
      <p:sp>
        <p:nvSpPr>
          <p:cNvPr id="105" name="object 105"/>
          <p:cNvSpPr txBox="1"/>
          <p:nvPr/>
        </p:nvSpPr>
        <p:spPr>
          <a:xfrm>
            <a:off x="404063" y="3015436"/>
            <a:ext cx="27590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Silver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Grey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backgrounds,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type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dividing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line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will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change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Ocean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Blue.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25399" y="3761434"/>
            <a:ext cx="2684780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017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black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dark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backgrounds,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type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dividing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line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will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change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white.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5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one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colour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Ocean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Blue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can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used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one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print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jobs.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25399" y="4987035"/>
            <a:ext cx="2598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dark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coloured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backgrounds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reversed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white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can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used.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425399" y="5531103"/>
            <a:ext cx="2769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all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black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can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used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any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one</a:t>
            </a:r>
            <a:r>
              <a:rPr sz="1200" spc="-10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print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jobs.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248054" y="6686192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8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0864" y="6522211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6834"/>
            <a:ext cx="3911726" cy="86399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052777" y="1667592"/>
            <a:ext cx="2270760" cy="1327150"/>
            <a:chOff x="5052777" y="1667592"/>
            <a:chExt cx="2270760" cy="1327150"/>
          </a:xfrm>
        </p:grpSpPr>
        <p:sp>
          <p:nvSpPr>
            <p:cNvPr id="5" name="object 5"/>
            <p:cNvSpPr/>
            <p:nvPr/>
          </p:nvSpPr>
          <p:spPr>
            <a:xfrm>
              <a:off x="5056759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6" y="1313052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06920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31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06921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31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87289" y="2245740"/>
              <a:ext cx="316865" cy="169545"/>
            </a:xfrm>
            <a:custGeom>
              <a:avLst/>
              <a:gdLst/>
              <a:ahLst/>
              <a:cxnLst/>
              <a:rect l="l" t="t" r="r" b="b"/>
              <a:pathLst>
                <a:path w="316864" h="169544">
                  <a:moveTo>
                    <a:pt x="252730" y="83312"/>
                  </a:moveTo>
                  <a:lnTo>
                    <a:pt x="247396" y="68072"/>
                  </a:lnTo>
                  <a:lnTo>
                    <a:pt x="234315" y="54737"/>
                  </a:lnTo>
                  <a:lnTo>
                    <a:pt x="214630" y="44323"/>
                  </a:lnTo>
                  <a:lnTo>
                    <a:pt x="189865" y="37338"/>
                  </a:lnTo>
                  <a:lnTo>
                    <a:pt x="189865" y="83312"/>
                  </a:lnTo>
                  <a:lnTo>
                    <a:pt x="252730" y="83312"/>
                  </a:lnTo>
                  <a:close/>
                </a:path>
                <a:path w="316864" h="169544">
                  <a:moveTo>
                    <a:pt x="316611" y="84709"/>
                  </a:moveTo>
                  <a:lnTo>
                    <a:pt x="304165" y="51816"/>
                  </a:lnTo>
                  <a:lnTo>
                    <a:pt x="280670" y="33147"/>
                  </a:lnTo>
                  <a:lnTo>
                    <a:pt x="280670" y="84709"/>
                  </a:lnTo>
                  <a:lnTo>
                    <a:pt x="280670" y="149987"/>
                  </a:lnTo>
                  <a:lnTo>
                    <a:pt x="252730" y="149987"/>
                  </a:lnTo>
                  <a:lnTo>
                    <a:pt x="252730" y="98298"/>
                  </a:lnTo>
                  <a:lnTo>
                    <a:pt x="189865" y="98298"/>
                  </a:lnTo>
                  <a:lnTo>
                    <a:pt x="189865" y="149987"/>
                  </a:lnTo>
                  <a:lnTo>
                    <a:pt x="161925" y="149987"/>
                  </a:lnTo>
                  <a:lnTo>
                    <a:pt x="161925" y="149606"/>
                  </a:lnTo>
                  <a:lnTo>
                    <a:pt x="161925" y="19558"/>
                  </a:lnTo>
                  <a:lnTo>
                    <a:pt x="209067" y="25120"/>
                  </a:lnTo>
                  <a:lnTo>
                    <a:pt x="208521" y="25120"/>
                  </a:lnTo>
                  <a:lnTo>
                    <a:pt x="245999" y="39116"/>
                  </a:lnTo>
                  <a:lnTo>
                    <a:pt x="271399" y="59690"/>
                  </a:lnTo>
                  <a:lnTo>
                    <a:pt x="280670" y="84709"/>
                  </a:lnTo>
                  <a:lnTo>
                    <a:pt x="280670" y="33147"/>
                  </a:lnTo>
                  <a:lnTo>
                    <a:pt x="270522" y="25120"/>
                  </a:lnTo>
                  <a:lnTo>
                    <a:pt x="270852" y="25120"/>
                  </a:lnTo>
                  <a:lnTo>
                    <a:pt x="255524" y="19558"/>
                  </a:lnTo>
                  <a:lnTo>
                    <a:pt x="219837" y="6731"/>
                  </a:lnTo>
                  <a:lnTo>
                    <a:pt x="157988" y="0"/>
                  </a:lnTo>
                  <a:lnTo>
                    <a:pt x="147955" y="1143"/>
                  </a:lnTo>
                  <a:lnTo>
                    <a:pt x="147955" y="19812"/>
                  </a:lnTo>
                  <a:lnTo>
                    <a:pt x="147955" y="34925"/>
                  </a:lnTo>
                  <a:lnTo>
                    <a:pt x="115570" y="40386"/>
                  </a:lnTo>
                  <a:lnTo>
                    <a:pt x="89408" y="51308"/>
                  </a:lnTo>
                  <a:lnTo>
                    <a:pt x="72009" y="66548"/>
                  </a:lnTo>
                  <a:lnTo>
                    <a:pt x="65659" y="84709"/>
                  </a:lnTo>
                  <a:lnTo>
                    <a:pt x="72009" y="102870"/>
                  </a:lnTo>
                  <a:lnTo>
                    <a:pt x="89408" y="118110"/>
                  </a:lnTo>
                  <a:lnTo>
                    <a:pt x="115570" y="129159"/>
                  </a:lnTo>
                  <a:lnTo>
                    <a:pt x="147955" y="134493"/>
                  </a:lnTo>
                  <a:lnTo>
                    <a:pt x="147955" y="149606"/>
                  </a:lnTo>
                  <a:lnTo>
                    <a:pt x="104648" y="143002"/>
                  </a:lnTo>
                  <a:lnTo>
                    <a:pt x="69723" y="128778"/>
                  </a:lnTo>
                  <a:lnTo>
                    <a:pt x="46228" y="108712"/>
                  </a:lnTo>
                  <a:lnTo>
                    <a:pt x="37719" y="84709"/>
                  </a:lnTo>
                  <a:lnTo>
                    <a:pt x="46228" y="60706"/>
                  </a:lnTo>
                  <a:lnTo>
                    <a:pt x="69723" y="40640"/>
                  </a:lnTo>
                  <a:lnTo>
                    <a:pt x="104648" y="26416"/>
                  </a:lnTo>
                  <a:lnTo>
                    <a:pt x="147955" y="19812"/>
                  </a:lnTo>
                  <a:lnTo>
                    <a:pt x="147955" y="1143"/>
                  </a:lnTo>
                  <a:lnTo>
                    <a:pt x="96520" y="6731"/>
                  </a:lnTo>
                  <a:lnTo>
                    <a:pt x="45732" y="25120"/>
                  </a:lnTo>
                  <a:lnTo>
                    <a:pt x="46062" y="25120"/>
                  </a:lnTo>
                  <a:lnTo>
                    <a:pt x="12446" y="51816"/>
                  </a:lnTo>
                  <a:lnTo>
                    <a:pt x="0" y="84709"/>
                  </a:lnTo>
                  <a:lnTo>
                    <a:pt x="12446" y="117729"/>
                  </a:lnTo>
                  <a:lnTo>
                    <a:pt x="46482" y="144653"/>
                  </a:lnTo>
                  <a:lnTo>
                    <a:pt x="96774" y="162814"/>
                  </a:lnTo>
                  <a:lnTo>
                    <a:pt x="158750" y="169545"/>
                  </a:lnTo>
                  <a:lnTo>
                    <a:pt x="316611" y="169545"/>
                  </a:lnTo>
                  <a:lnTo>
                    <a:pt x="316611" y="149987"/>
                  </a:lnTo>
                  <a:lnTo>
                    <a:pt x="316611" y="84709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4987" y="2186774"/>
              <a:ext cx="1019351" cy="28883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052777" y="5079434"/>
            <a:ext cx="2270760" cy="1327150"/>
            <a:chOff x="5052777" y="5079434"/>
            <a:chExt cx="2270760" cy="1327150"/>
          </a:xfrm>
        </p:grpSpPr>
        <p:sp>
          <p:nvSpPr>
            <p:cNvPr id="11" name="object 11"/>
            <p:cNvSpPr/>
            <p:nvPr/>
          </p:nvSpPr>
          <p:spPr>
            <a:xfrm>
              <a:off x="5056759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06920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43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06921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56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42406" y="5684011"/>
              <a:ext cx="133350" cy="221615"/>
            </a:xfrm>
            <a:custGeom>
              <a:avLst/>
              <a:gdLst/>
              <a:ahLst/>
              <a:cxnLst/>
              <a:rect l="l" t="t" r="r" b="b"/>
              <a:pathLst>
                <a:path w="133350" h="221614">
                  <a:moveTo>
                    <a:pt x="67818" y="0"/>
                  </a:moveTo>
                  <a:lnTo>
                    <a:pt x="44069" y="3937"/>
                  </a:lnTo>
                  <a:lnTo>
                    <a:pt x="23622" y="15367"/>
                  </a:lnTo>
                  <a:lnTo>
                    <a:pt x="9398" y="33782"/>
                  </a:lnTo>
                  <a:lnTo>
                    <a:pt x="4318" y="58928"/>
                  </a:lnTo>
                  <a:lnTo>
                    <a:pt x="10541" y="84201"/>
                  </a:lnTo>
                  <a:lnTo>
                    <a:pt x="25146" y="100457"/>
                  </a:lnTo>
                  <a:lnTo>
                    <a:pt x="43053" y="110236"/>
                  </a:lnTo>
                  <a:lnTo>
                    <a:pt x="77343" y="121793"/>
                  </a:lnTo>
                  <a:lnTo>
                    <a:pt x="93472" y="129794"/>
                  </a:lnTo>
                  <a:lnTo>
                    <a:pt x="105029" y="141859"/>
                  </a:lnTo>
                  <a:lnTo>
                    <a:pt x="109474" y="160401"/>
                  </a:lnTo>
                  <a:lnTo>
                    <a:pt x="105918" y="176784"/>
                  </a:lnTo>
                  <a:lnTo>
                    <a:pt x="96393" y="189611"/>
                  </a:lnTo>
                  <a:lnTo>
                    <a:pt x="82804" y="198120"/>
                  </a:lnTo>
                  <a:lnTo>
                    <a:pt x="66675" y="201168"/>
                  </a:lnTo>
                  <a:lnTo>
                    <a:pt x="54991" y="199390"/>
                  </a:lnTo>
                  <a:lnTo>
                    <a:pt x="41656" y="192913"/>
                  </a:lnTo>
                  <a:lnTo>
                    <a:pt x="30226" y="179832"/>
                  </a:lnTo>
                  <a:lnTo>
                    <a:pt x="24003" y="158115"/>
                  </a:lnTo>
                  <a:lnTo>
                    <a:pt x="0" y="158115"/>
                  </a:lnTo>
                  <a:lnTo>
                    <a:pt x="6096" y="185166"/>
                  </a:lnTo>
                  <a:lnTo>
                    <a:pt x="20574" y="204978"/>
                  </a:lnTo>
                  <a:lnTo>
                    <a:pt x="41656" y="217170"/>
                  </a:lnTo>
                  <a:lnTo>
                    <a:pt x="67056" y="221361"/>
                  </a:lnTo>
                  <a:lnTo>
                    <a:pt x="94234" y="216408"/>
                  </a:lnTo>
                  <a:lnTo>
                    <a:pt x="115062" y="203073"/>
                  </a:lnTo>
                  <a:lnTo>
                    <a:pt x="128397" y="183134"/>
                  </a:lnTo>
                  <a:lnTo>
                    <a:pt x="133223" y="158623"/>
                  </a:lnTo>
                  <a:lnTo>
                    <a:pt x="114808" y="117602"/>
                  </a:lnTo>
                  <a:lnTo>
                    <a:pt x="59182" y="92583"/>
                  </a:lnTo>
                  <a:lnTo>
                    <a:pt x="42291" y="84201"/>
                  </a:lnTo>
                  <a:lnTo>
                    <a:pt x="31623" y="73152"/>
                  </a:lnTo>
                  <a:lnTo>
                    <a:pt x="28067" y="56896"/>
                  </a:lnTo>
                  <a:lnTo>
                    <a:pt x="31115" y="41783"/>
                  </a:lnTo>
                  <a:lnTo>
                    <a:pt x="39497" y="30226"/>
                  </a:lnTo>
                  <a:lnTo>
                    <a:pt x="51943" y="22860"/>
                  </a:lnTo>
                  <a:lnTo>
                    <a:pt x="67056" y="20320"/>
                  </a:lnTo>
                  <a:lnTo>
                    <a:pt x="84455" y="23749"/>
                  </a:lnTo>
                  <a:lnTo>
                    <a:pt x="95631" y="32512"/>
                  </a:lnTo>
                  <a:lnTo>
                    <a:pt x="101854" y="43942"/>
                  </a:lnTo>
                  <a:lnTo>
                    <a:pt x="104902" y="55245"/>
                  </a:lnTo>
                  <a:lnTo>
                    <a:pt x="128524" y="55245"/>
                  </a:lnTo>
                  <a:lnTo>
                    <a:pt x="121412" y="29591"/>
                  </a:lnTo>
                  <a:lnTo>
                    <a:pt x="106934" y="12446"/>
                  </a:lnTo>
                  <a:lnTo>
                    <a:pt x="88138" y="2921"/>
                  </a:lnTo>
                  <a:lnTo>
                    <a:pt x="67818" y="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2268" y="5682995"/>
              <a:ext cx="405637" cy="21983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182614" y="5686678"/>
              <a:ext cx="247015" cy="212725"/>
            </a:xfrm>
            <a:custGeom>
              <a:avLst/>
              <a:gdLst/>
              <a:ahLst/>
              <a:cxnLst/>
              <a:rect l="l" t="t" r="r" b="b"/>
              <a:pathLst>
                <a:path w="247014" h="212725">
                  <a:moveTo>
                    <a:pt x="199517" y="212471"/>
                  </a:moveTo>
                  <a:lnTo>
                    <a:pt x="174879" y="152781"/>
                  </a:lnTo>
                  <a:lnTo>
                    <a:pt x="166751" y="133223"/>
                  </a:lnTo>
                  <a:lnTo>
                    <a:pt x="141859" y="72936"/>
                  </a:lnTo>
                  <a:lnTo>
                    <a:pt x="141859" y="133223"/>
                  </a:lnTo>
                  <a:lnTo>
                    <a:pt x="57150" y="133223"/>
                  </a:lnTo>
                  <a:lnTo>
                    <a:pt x="99314" y="26797"/>
                  </a:lnTo>
                  <a:lnTo>
                    <a:pt x="141859" y="133223"/>
                  </a:lnTo>
                  <a:lnTo>
                    <a:pt x="141859" y="72936"/>
                  </a:lnTo>
                  <a:lnTo>
                    <a:pt x="122809" y="26797"/>
                  </a:lnTo>
                  <a:lnTo>
                    <a:pt x="111760" y="0"/>
                  </a:lnTo>
                  <a:lnTo>
                    <a:pt x="88773" y="0"/>
                  </a:lnTo>
                  <a:lnTo>
                    <a:pt x="0" y="212471"/>
                  </a:lnTo>
                  <a:lnTo>
                    <a:pt x="25527" y="212471"/>
                  </a:lnTo>
                  <a:lnTo>
                    <a:pt x="50038" y="152781"/>
                  </a:lnTo>
                  <a:lnTo>
                    <a:pt x="148971" y="152781"/>
                  </a:lnTo>
                  <a:lnTo>
                    <a:pt x="173736" y="212471"/>
                  </a:lnTo>
                  <a:lnTo>
                    <a:pt x="199517" y="212471"/>
                  </a:lnTo>
                  <a:close/>
                </a:path>
                <a:path w="247014" h="212725">
                  <a:moveTo>
                    <a:pt x="246684" y="38"/>
                  </a:moveTo>
                  <a:lnTo>
                    <a:pt x="223139" y="38"/>
                  </a:lnTo>
                  <a:lnTo>
                    <a:pt x="223139" y="212471"/>
                  </a:lnTo>
                  <a:lnTo>
                    <a:pt x="246684" y="212471"/>
                  </a:lnTo>
                  <a:lnTo>
                    <a:pt x="246684" y="38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2272" y="5683592"/>
              <a:ext cx="75640" cy="10316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503799" y="5600064"/>
              <a:ext cx="381000" cy="380365"/>
            </a:xfrm>
            <a:custGeom>
              <a:avLst/>
              <a:gdLst/>
              <a:ahLst/>
              <a:cxnLst/>
              <a:rect l="l" t="t" r="r" b="b"/>
              <a:pathLst>
                <a:path w="381000" h="380364">
                  <a:moveTo>
                    <a:pt x="177927" y="1612"/>
                  </a:moveTo>
                  <a:lnTo>
                    <a:pt x="139572" y="6731"/>
                  </a:lnTo>
                  <a:lnTo>
                    <a:pt x="94107" y="25908"/>
                  </a:lnTo>
                  <a:lnTo>
                    <a:pt x="55625" y="55626"/>
                  </a:lnTo>
                  <a:lnTo>
                    <a:pt x="25907" y="94107"/>
                  </a:lnTo>
                  <a:lnTo>
                    <a:pt x="6857" y="139446"/>
                  </a:lnTo>
                  <a:lnTo>
                    <a:pt x="0" y="189992"/>
                  </a:lnTo>
                  <a:lnTo>
                    <a:pt x="4699" y="230759"/>
                  </a:lnTo>
                  <a:lnTo>
                    <a:pt x="19303" y="273558"/>
                  </a:lnTo>
                  <a:lnTo>
                    <a:pt x="41910" y="308876"/>
                  </a:lnTo>
                  <a:lnTo>
                    <a:pt x="71374" y="338328"/>
                  </a:lnTo>
                  <a:lnTo>
                    <a:pt x="106807" y="360680"/>
                  </a:lnTo>
                  <a:lnTo>
                    <a:pt x="147065" y="374904"/>
                  </a:lnTo>
                  <a:lnTo>
                    <a:pt x="191008" y="379984"/>
                  </a:lnTo>
                  <a:lnTo>
                    <a:pt x="381000" y="379984"/>
                  </a:lnTo>
                  <a:lnTo>
                    <a:pt x="381000" y="336181"/>
                  </a:lnTo>
                  <a:lnTo>
                    <a:pt x="194818" y="336181"/>
                  </a:lnTo>
                  <a:lnTo>
                    <a:pt x="194818" y="335534"/>
                  </a:lnTo>
                  <a:lnTo>
                    <a:pt x="177927" y="335534"/>
                  </a:lnTo>
                  <a:lnTo>
                    <a:pt x="135636" y="324993"/>
                  </a:lnTo>
                  <a:lnTo>
                    <a:pt x="99186" y="303288"/>
                  </a:lnTo>
                  <a:lnTo>
                    <a:pt x="70611" y="272161"/>
                  </a:lnTo>
                  <a:lnTo>
                    <a:pt x="52070" y="233680"/>
                  </a:lnTo>
                  <a:lnTo>
                    <a:pt x="45339" y="189992"/>
                  </a:lnTo>
                  <a:lnTo>
                    <a:pt x="52070" y="146431"/>
                  </a:lnTo>
                  <a:lnTo>
                    <a:pt x="70611" y="107823"/>
                  </a:lnTo>
                  <a:lnTo>
                    <a:pt x="99186" y="76708"/>
                  </a:lnTo>
                  <a:lnTo>
                    <a:pt x="135636" y="54864"/>
                  </a:lnTo>
                  <a:lnTo>
                    <a:pt x="177927" y="44323"/>
                  </a:lnTo>
                  <a:lnTo>
                    <a:pt x="177927" y="1612"/>
                  </a:lnTo>
                  <a:close/>
                </a:path>
                <a:path w="381000" h="380364">
                  <a:moveTo>
                    <a:pt x="304165" y="220408"/>
                  </a:moveTo>
                  <a:lnTo>
                    <a:pt x="228473" y="220408"/>
                  </a:lnTo>
                  <a:lnTo>
                    <a:pt x="228473" y="336181"/>
                  </a:lnTo>
                  <a:lnTo>
                    <a:pt x="304165" y="336181"/>
                  </a:lnTo>
                  <a:lnTo>
                    <a:pt x="304165" y="220408"/>
                  </a:lnTo>
                  <a:close/>
                </a:path>
                <a:path w="381000" h="380364">
                  <a:moveTo>
                    <a:pt x="337820" y="69748"/>
                  </a:moveTo>
                  <a:lnTo>
                    <a:pt x="337820" y="336181"/>
                  </a:lnTo>
                  <a:lnTo>
                    <a:pt x="381000" y="336181"/>
                  </a:lnTo>
                  <a:lnTo>
                    <a:pt x="381000" y="189992"/>
                  </a:lnTo>
                  <a:lnTo>
                    <a:pt x="375920" y="146431"/>
                  </a:lnTo>
                  <a:lnTo>
                    <a:pt x="361696" y="106426"/>
                  </a:lnTo>
                  <a:lnTo>
                    <a:pt x="339217" y="71120"/>
                  </a:lnTo>
                  <a:lnTo>
                    <a:pt x="337820" y="69748"/>
                  </a:lnTo>
                  <a:close/>
                </a:path>
                <a:path w="381000" h="380364">
                  <a:moveTo>
                    <a:pt x="189992" y="0"/>
                  </a:moveTo>
                  <a:lnTo>
                    <a:pt x="177927" y="1612"/>
                  </a:lnTo>
                  <a:lnTo>
                    <a:pt x="177927" y="78232"/>
                  </a:lnTo>
                  <a:lnTo>
                    <a:pt x="138938" y="90424"/>
                  </a:lnTo>
                  <a:lnTo>
                    <a:pt x="107568" y="115062"/>
                  </a:lnTo>
                  <a:lnTo>
                    <a:pt x="86614" y="149098"/>
                  </a:lnTo>
                  <a:lnTo>
                    <a:pt x="78993" y="189992"/>
                  </a:lnTo>
                  <a:lnTo>
                    <a:pt x="86614" y="230759"/>
                  </a:lnTo>
                  <a:lnTo>
                    <a:pt x="107568" y="264795"/>
                  </a:lnTo>
                  <a:lnTo>
                    <a:pt x="138938" y="289433"/>
                  </a:lnTo>
                  <a:lnTo>
                    <a:pt x="177927" y="301625"/>
                  </a:lnTo>
                  <a:lnTo>
                    <a:pt x="177927" y="335534"/>
                  </a:lnTo>
                  <a:lnTo>
                    <a:pt x="194818" y="335534"/>
                  </a:lnTo>
                  <a:lnTo>
                    <a:pt x="194818" y="43815"/>
                  </a:lnTo>
                  <a:lnTo>
                    <a:pt x="311658" y="43815"/>
                  </a:lnTo>
                  <a:lnTo>
                    <a:pt x="309626" y="41656"/>
                  </a:lnTo>
                  <a:lnTo>
                    <a:pt x="274193" y="19304"/>
                  </a:lnTo>
                  <a:lnTo>
                    <a:pt x="233934" y="4953"/>
                  </a:lnTo>
                  <a:lnTo>
                    <a:pt x="189992" y="0"/>
                  </a:lnTo>
                  <a:close/>
                </a:path>
                <a:path w="381000" h="380364">
                  <a:moveTo>
                    <a:pt x="311658" y="43815"/>
                  </a:moveTo>
                  <a:lnTo>
                    <a:pt x="194818" y="43815"/>
                  </a:lnTo>
                  <a:lnTo>
                    <a:pt x="240157" y="51943"/>
                  </a:lnTo>
                  <a:lnTo>
                    <a:pt x="279400" y="73025"/>
                  </a:lnTo>
                  <a:lnTo>
                    <a:pt x="310261" y="104521"/>
                  </a:lnTo>
                  <a:lnTo>
                    <a:pt x="330581" y="144272"/>
                  </a:lnTo>
                  <a:lnTo>
                    <a:pt x="337820" y="189992"/>
                  </a:lnTo>
                  <a:lnTo>
                    <a:pt x="337820" y="69748"/>
                  </a:lnTo>
                  <a:lnTo>
                    <a:pt x="311658" y="43815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64555" y="5668428"/>
              <a:ext cx="5715" cy="259079"/>
            </a:xfrm>
            <a:custGeom>
              <a:avLst/>
              <a:gdLst/>
              <a:ahLst/>
              <a:cxnLst/>
              <a:rect l="l" t="t" r="r" b="b"/>
              <a:pathLst>
                <a:path w="5714" h="259079">
                  <a:moveTo>
                    <a:pt x="5651" y="0"/>
                  </a:moveTo>
                  <a:lnTo>
                    <a:pt x="0" y="0"/>
                  </a:lnTo>
                  <a:lnTo>
                    <a:pt x="0" y="258914"/>
                  </a:lnTo>
                  <a:lnTo>
                    <a:pt x="5651" y="258914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8177104" y="3373456"/>
            <a:ext cx="2270760" cy="1327150"/>
            <a:chOff x="8177104" y="3373456"/>
            <a:chExt cx="2270760" cy="1327150"/>
          </a:xfrm>
        </p:grpSpPr>
        <p:sp>
          <p:nvSpPr>
            <p:cNvPr id="21" name="object 21"/>
            <p:cNvSpPr/>
            <p:nvPr/>
          </p:nvSpPr>
          <p:spPr>
            <a:xfrm>
              <a:off x="8181086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231245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7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231247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7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53550" y="3819168"/>
              <a:ext cx="126056" cy="17193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972804" y="3679824"/>
              <a:ext cx="635000" cy="633730"/>
            </a:xfrm>
            <a:custGeom>
              <a:avLst/>
              <a:gdLst/>
              <a:ahLst/>
              <a:cxnLst/>
              <a:rect l="l" t="t" r="r" b="b"/>
              <a:pathLst>
                <a:path w="635000" h="633729">
                  <a:moveTo>
                    <a:pt x="296545" y="1485"/>
                  </a:moveTo>
                  <a:lnTo>
                    <a:pt x="225170" y="13335"/>
                  </a:lnTo>
                  <a:lnTo>
                    <a:pt x="183134" y="29464"/>
                  </a:lnTo>
                  <a:lnTo>
                    <a:pt x="144272" y="51054"/>
                  </a:lnTo>
                  <a:lnTo>
                    <a:pt x="108839" y="77724"/>
                  </a:lnTo>
                  <a:lnTo>
                    <a:pt x="77597" y="108839"/>
                  </a:lnTo>
                  <a:lnTo>
                    <a:pt x="50926" y="144272"/>
                  </a:lnTo>
                  <a:lnTo>
                    <a:pt x="29337" y="183134"/>
                  </a:lnTo>
                  <a:lnTo>
                    <a:pt x="13334" y="225171"/>
                  </a:lnTo>
                  <a:lnTo>
                    <a:pt x="3429" y="269875"/>
                  </a:lnTo>
                  <a:lnTo>
                    <a:pt x="0" y="316611"/>
                  </a:lnTo>
                  <a:lnTo>
                    <a:pt x="3301" y="361950"/>
                  </a:lnTo>
                  <a:lnTo>
                    <a:pt x="13334" y="408178"/>
                  </a:lnTo>
                  <a:lnTo>
                    <a:pt x="29464" y="450215"/>
                  </a:lnTo>
                  <a:lnTo>
                    <a:pt x="51054" y="489204"/>
                  </a:lnTo>
                  <a:lnTo>
                    <a:pt x="77851" y="524510"/>
                  </a:lnTo>
                  <a:lnTo>
                    <a:pt x="109220" y="555752"/>
                  </a:lnTo>
                  <a:lnTo>
                    <a:pt x="144653" y="582307"/>
                  </a:lnTo>
                  <a:lnTo>
                    <a:pt x="183769" y="603885"/>
                  </a:lnTo>
                  <a:lnTo>
                    <a:pt x="226059" y="619887"/>
                  </a:lnTo>
                  <a:lnTo>
                    <a:pt x="271018" y="629932"/>
                  </a:lnTo>
                  <a:lnTo>
                    <a:pt x="318262" y="633349"/>
                  </a:lnTo>
                  <a:lnTo>
                    <a:pt x="635000" y="633349"/>
                  </a:lnTo>
                  <a:lnTo>
                    <a:pt x="635000" y="560197"/>
                  </a:lnTo>
                  <a:lnTo>
                    <a:pt x="324612" y="560197"/>
                  </a:lnTo>
                  <a:lnTo>
                    <a:pt x="324612" y="559193"/>
                  </a:lnTo>
                  <a:lnTo>
                    <a:pt x="296545" y="559193"/>
                  </a:lnTo>
                  <a:lnTo>
                    <a:pt x="251460" y="550672"/>
                  </a:lnTo>
                  <a:lnTo>
                    <a:pt x="209804" y="534289"/>
                  </a:lnTo>
                  <a:lnTo>
                    <a:pt x="172212" y="510921"/>
                  </a:lnTo>
                  <a:lnTo>
                    <a:pt x="139573" y="481203"/>
                  </a:lnTo>
                  <a:lnTo>
                    <a:pt x="112776" y="446151"/>
                  </a:lnTo>
                  <a:lnTo>
                    <a:pt x="92709" y="406400"/>
                  </a:lnTo>
                  <a:lnTo>
                    <a:pt x="80009" y="362966"/>
                  </a:lnTo>
                  <a:lnTo>
                    <a:pt x="75565" y="316611"/>
                  </a:lnTo>
                  <a:lnTo>
                    <a:pt x="80009" y="270256"/>
                  </a:lnTo>
                  <a:lnTo>
                    <a:pt x="92709" y="226695"/>
                  </a:lnTo>
                  <a:lnTo>
                    <a:pt x="112776" y="187071"/>
                  </a:lnTo>
                  <a:lnTo>
                    <a:pt x="139573" y="152019"/>
                  </a:lnTo>
                  <a:lnTo>
                    <a:pt x="172212" y="122301"/>
                  </a:lnTo>
                  <a:lnTo>
                    <a:pt x="209804" y="98806"/>
                  </a:lnTo>
                  <a:lnTo>
                    <a:pt x="251460" y="82423"/>
                  </a:lnTo>
                  <a:lnTo>
                    <a:pt x="296545" y="73914"/>
                  </a:lnTo>
                  <a:lnTo>
                    <a:pt x="296545" y="1485"/>
                  </a:lnTo>
                  <a:close/>
                </a:path>
                <a:path w="635000" h="633729">
                  <a:moveTo>
                    <a:pt x="506895" y="367245"/>
                  </a:moveTo>
                  <a:lnTo>
                    <a:pt x="380746" y="367245"/>
                  </a:lnTo>
                  <a:lnTo>
                    <a:pt x="380746" y="560197"/>
                  </a:lnTo>
                  <a:lnTo>
                    <a:pt x="506895" y="560197"/>
                  </a:lnTo>
                  <a:lnTo>
                    <a:pt x="506895" y="367245"/>
                  </a:lnTo>
                  <a:close/>
                </a:path>
                <a:path w="635000" h="633729">
                  <a:moveTo>
                    <a:pt x="562864" y="116433"/>
                  </a:moveTo>
                  <a:lnTo>
                    <a:pt x="562864" y="560197"/>
                  </a:lnTo>
                  <a:lnTo>
                    <a:pt x="635000" y="560197"/>
                  </a:lnTo>
                  <a:lnTo>
                    <a:pt x="635000" y="316611"/>
                  </a:lnTo>
                  <a:lnTo>
                    <a:pt x="631598" y="270256"/>
                  </a:lnTo>
                  <a:lnTo>
                    <a:pt x="621538" y="225171"/>
                  </a:lnTo>
                  <a:lnTo>
                    <a:pt x="605536" y="183134"/>
                  </a:lnTo>
                  <a:lnTo>
                    <a:pt x="583819" y="144272"/>
                  </a:lnTo>
                  <a:lnTo>
                    <a:pt x="562864" y="116433"/>
                  </a:lnTo>
                  <a:close/>
                </a:path>
                <a:path w="635000" h="633729">
                  <a:moveTo>
                    <a:pt x="316738" y="0"/>
                  </a:moveTo>
                  <a:lnTo>
                    <a:pt x="296545" y="1485"/>
                  </a:lnTo>
                  <a:lnTo>
                    <a:pt x="296545" y="130302"/>
                  </a:lnTo>
                  <a:lnTo>
                    <a:pt x="252095" y="141351"/>
                  </a:lnTo>
                  <a:lnTo>
                    <a:pt x="212470" y="162306"/>
                  </a:lnTo>
                  <a:lnTo>
                    <a:pt x="179323" y="191643"/>
                  </a:lnTo>
                  <a:lnTo>
                    <a:pt x="153797" y="228219"/>
                  </a:lnTo>
                  <a:lnTo>
                    <a:pt x="137414" y="270256"/>
                  </a:lnTo>
                  <a:lnTo>
                    <a:pt x="131698" y="316611"/>
                  </a:lnTo>
                  <a:lnTo>
                    <a:pt x="137287" y="361950"/>
                  </a:lnTo>
                  <a:lnTo>
                    <a:pt x="153797" y="405003"/>
                  </a:lnTo>
                  <a:lnTo>
                    <a:pt x="179323" y="441452"/>
                  </a:lnTo>
                  <a:lnTo>
                    <a:pt x="212470" y="470789"/>
                  </a:lnTo>
                  <a:lnTo>
                    <a:pt x="252095" y="491744"/>
                  </a:lnTo>
                  <a:lnTo>
                    <a:pt x="296545" y="502793"/>
                  </a:lnTo>
                  <a:lnTo>
                    <a:pt x="296545" y="559193"/>
                  </a:lnTo>
                  <a:lnTo>
                    <a:pt x="324612" y="559193"/>
                  </a:lnTo>
                  <a:lnTo>
                    <a:pt x="324612" y="72898"/>
                  </a:lnTo>
                  <a:lnTo>
                    <a:pt x="519345" y="72898"/>
                  </a:lnTo>
                  <a:lnTo>
                    <a:pt x="490220" y="51054"/>
                  </a:lnTo>
                  <a:lnTo>
                    <a:pt x="451103" y="29464"/>
                  </a:lnTo>
                  <a:lnTo>
                    <a:pt x="408813" y="13335"/>
                  </a:lnTo>
                  <a:lnTo>
                    <a:pt x="363855" y="3429"/>
                  </a:lnTo>
                  <a:lnTo>
                    <a:pt x="316738" y="0"/>
                  </a:lnTo>
                  <a:close/>
                </a:path>
                <a:path w="635000" h="633729">
                  <a:moveTo>
                    <a:pt x="519345" y="72898"/>
                  </a:moveTo>
                  <a:lnTo>
                    <a:pt x="324612" y="72898"/>
                  </a:lnTo>
                  <a:lnTo>
                    <a:pt x="372745" y="78740"/>
                  </a:lnTo>
                  <a:lnTo>
                    <a:pt x="417575" y="93599"/>
                  </a:lnTo>
                  <a:lnTo>
                    <a:pt x="458209" y="116433"/>
                  </a:lnTo>
                  <a:lnTo>
                    <a:pt x="493268" y="146050"/>
                  </a:lnTo>
                  <a:lnTo>
                    <a:pt x="522351" y="181864"/>
                  </a:lnTo>
                  <a:lnTo>
                    <a:pt x="544322" y="222885"/>
                  </a:lnTo>
                  <a:lnTo>
                    <a:pt x="558038" y="268097"/>
                  </a:lnTo>
                  <a:lnTo>
                    <a:pt x="562864" y="316611"/>
                  </a:lnTo>
                  <a:lnTo>
                    <a:pt x="562864" y="116433"/>
                  </a:lnTo>
                  <a:lnTo>
                    <a:pt x="525780" y="77724"/>
                  </a:lnTo>
                  <a:lnTo>
                    <a:pt x="519345" y="72898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052777" y="3373456"/>
            <a:ext cx="2270760" cy="1327150"/>
            <a:chOff x="5052777" y="3373456"/>
            <a:chExt cx="2270760" cy="1327150"/>
          </a:xfrm>
        </p:grpSpPr>
        <p:sp>
          <p:nvSpPr>
            <p:cNvPr id="27" name="object 27"/>
            <p:cNvSpPr/>
            <p:nvPr/>
          </p:nvSpPr>
          <p:spPr>
            <a:xfrm>
              <a:off x="5056759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106920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7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106921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7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28614" y="3871721"/>
              <a:ext cx="154175" cy="25628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414641" y="3870577"/>
              <a:ext cx="203200" cy="254635"/>
            </a:xfrm>
            <a:custGeom>
              <a:avLst/>
              <a:gdLst/>
              <a:ahLst/>
              <a:cxnLst/>
              <a:rect l="l" t="t" r="r" b="b"/>
              <a:pathLst>
                <a:path w="203200" h="254635">
                  <a:moveTo>
                    <a:pt x="128015" y="0"/>
                  </a:moveTo>
                  <a:lnTo>
                    <a:pt x="76834" y="10033"/>
                  </a:lnTo>
                  <a:lnTo>
                    <a:pt x="36321" y="37338"/>
                  </a:lnTo>
                  <a:lnTo>
                    <a:pt x="9651" y="77851"/>
                  </a:lnTo>
                  <a:lnTo>
                    <a:pt x="0" y="127254"/>
                  </a:lnTo>
                  <a:lnTo>
                    <a:pt x="9905" y="177165"/>
                  </a:lnTo>
                  <a:lnTo>
                    <a:pt x="36956" y="217551"/>
                  </a:lnTo>
                  <a:lnTo>
                    <a:pt x="77596" y="244729"/>
                  </a:lnTo>
                  <a:lnTo>
                    <a:pt x="128396" y="254508"/>
                  </a:lnTo>
                  <a:lnTo>
                    <a:pt x="166623" y="248920"/>
                  </a:lnTo>
                  <a:lnTo>
                    <a:pt x="199135" y="233553"/>
                  </a:lnTo>
                  <a:lnTo>
                    <a:pt x="202818" y="230251"/>
                  </a:lnTo>
                  <a:lnTo>
                    <a:pt x="128015" y="230251"/>
                  </a:lnTo>
                  <a:lnTo>
                    <a:pt x="88137" y="222377"/>
                  </a:lnTo>
                  <a:lnTo>
                    <a:pt x="56260" y="200406"/>
                  </a:lnTo>
                  <a:lnTo>
                    <a:pt x="35051" y="167640"/>
                  </a:lnTo>
                  <a:lnTo>
                    <a:pt x="27304" y="126873"/>
                  </a:lnTo>
                  <a:lnTo>
                    <a:pt x="34924" y="86741"/>
                  </a:lnTo>
                  <a:lnTo>
                    <a:pt x="56133" y="54102"/>
                  </a:lnTo>
                  <a:lnTo>
                    <a:pt x="88010" y="32258"/>
                  </a:lnTo>
                  <a:lnTo>
                    <a:pt x="128015" y="24257"/>
                  </a:lnTo>
                  <a:lnTo>
                    <a:pt x="202310" y="24257"/>
                  </a:lnTo>
                  <a:lnTo>
                    <a:pt x="169417" y="685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EB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42659" y="3874896"/>
              <a:ext cx="341754" cy="24587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90920" y="3874807"/>
              <a:ext cx="285572" cy="24596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487289" y="3837304"/>
              <a:ext cx="316865" cy="316230"/>
            </a:xfrm>
            <a:custGeom>
              <a:avLst/>
              <a:gdLst/>
              <a:ahLst/>
              <a:cxnLst/>
              <a:rect l="l" t="t" r="r" b="b"/>
              <a:pathLst>
                <a:path w="316864" h="316229">
                  <a:moveTo>
                    <a:pt x="252730" y="155194"/>
                  </a:moveTo>
                  <a:lnTo>
                    <a:pt x="247396" y="126746"/>
                  </a:lnTo>
                  <a:lnTo>
                    <a:pt x="234315" y="101981"/>
                  </a:lnTo>
                  <a:lnTo>
                    <a:pt x="214630" y="82423"/>
                  </a:lnTo>
                  <a:lnTo>
                    <a:pt x="189865" y="69469"/>
                  </a:lnTo>
                  <a:lnTo>
                    <a:pt x="189865" y="155194"/>
                  </a:lnTo>
                  <a:lnTo>
                    <a:pt x="252730" y="155194"/>
                  </a:lnTo>
                  <a:close/>
                </a:path>
                <a:path w="316864" h="316229">
                  <a:moveTo>
                    <a:pt x="316611" y="157861"/>
                  </a:moveTo>
                  <a:lnTo>
                    <a:pt x="308483" y="107950"/>
                  </a:lnTo>
                  <a:lnTo>
                    <a:pt x="286004" y="64643"/>
                  </a:lnTo>
                  <a:lnTo>
                    <a:pt x="280670" y="59309"/>
                  </a:lnTo>
                  <a:lnTo>
                    <a:pt x="280670" y="157861"/>
                  </a:lnTo>
                  <a:lnTo>
                    <a:pt x="280670" y="279273"/>
                  </a:lnTo>
                  <a:lnTo>
                    <a:pt x="252730" y="279273"/>
                  </a:lnTo>
                  <a:lnTo>
                    <a:pt x="252730" y="183134"/>
                  </a:lnTo>
                  <a:lnTo>
                    <a:pt x="189865" y="183134"/>
                  </a:lnTo>
                  <a:lnTo>
                    <a:pt x="189865" y="279273"/>
                  </a:lnTo>
                  <a:lnTo>
                    <a:pt x="161925" y="279273"/>
                  </a:lnTo>
                  <a:lnTo>
                    <a:pt x="161925" y="278765"/>
                  </a:lnTo>
                  <a:lnTo>
                    <a:pt x="161925" y="36449"/>
                  </a:lnTo>
                  <a:lnTo>
                    <a:pt x="208280" y="46609"/>
                  </a:lnTo>
                  <a:lnTo>
                    <a:pt x="245999" y="72771"/>
                  </a:lnTo>
                  <a:lnTo>
                    <a:pt x="271399" y="111125"/>
                  </a:lnTo>
                  <a:lnTo>
                    <a:pt x="280670" y="157861"/>
                  </a:lnTo>
                  <a:lnTo>
                    <a:pt x="280670" y="59309"/>
                  </a:lnTo>
                  <a:lnTo>
                    <a:pt x="257683" y="36449"/>
                  </a:lnTo>
                  <a:lnTo>
                    <a:pt x="251714" y="30480"/>
                  </a:lnTo>
                  <a:lnTo>
                    <a:pt x="208153" y="8128"/>
                  </a:lnTo>
                  <a:lnTo>
                    <a:pt x="157988" y="0"/>
                  </a:lnTo>
                  <a:lnTo>
                    <a:pt x="147955" y="1651"/>
                  </a:lnTo>
                  <a:lnTo>
                    <a:pt x="147955" y="36830"/>
                  </a:lnTo>
                  <a:lnTo>
                    <a:pt x="147955" y="65024"/>
                  </a:lnTo>
                  <a:lnTo>
                    <a:pt x="115570" y="75184"/>
                  </a:lnTo>
                  <a:lnTo>
                    <a:pt x="89408" y="95631"/>
                  </a:lnTo>
                  <a:lnTo>
                    <a:pt x="72009" y="123952"/>
                  </a:lnTo>
                  <a:lnTo>
                    <a:pt x="65659" y="157861"/>
                  </a:lnTo>
                  <a:lnTo>
                    <a:pt x="72009" y="191643"/>
                  </a:lnTo>
                  <a:lnTo>
                    <a:pt x="89408" y="220091"/>
                  </a:lnTo>
                  <a:lnTo>
                    <a:pt x="115570" y="240538"/>
                  </a:lnTo>
                  <a:lnTo>
                    <a:pt x="147955" y="250698"/>
                  </a:lnTo>
                  <a:lnTo>
                    <a:pt x="147955" y="278765"/>
                  </a:lnTo>
                  <a:lnTo>
                    <a:pt x="104648" y="266319"/>
                  </a:lnTo>
                  <a:lnTo>
                    <a:pt x="69723" y="239903"/>
                  </a:lnTo>
                  <a:lnTo>
                    <a:pt x="46228" y="202565"/>
                  </a:lnTo>
                  <a:lnTo>
                    <a:pt x="37719" y="157861"/>
                  </a:lnTo>
                  <a:lnTo>
                    <a:pt x="46228" y="113030"/>
                  </a:lnTo>
                  <a:lnTo>
                    <a:pt x="69723" y="75819"/>
                  </a:lnTo>
                  <a:lnTo>
                    <a:pt x="104648" y="49276"/>
                  </a:lnTo>
                  <a:lnTo>
                    <a:pt x="147955" y="36830"/>
                  </a:lnTo>
                  <a:lnTo>
                    <a:pt x="147955" y="1651"/>
                  </a:lnTo>
                  <a:lnTo>
                    <a:pt x="108077" y="8128"/>
                  </a:lnTo>
                  <a:lnTo>
                    <a:pt x="64643" y="30480"/>
                  </a:lnTo>
                  <a:lnTo>
                    <a:pt x="30480" y="64643"/>
                  </a:lnTo>
                  <a:lnTo>
                    <a:pt x="8128" y="107950"/>
                  </a:lnTo>
                  <a:lnTo>
                    <a:pt x="0" y="157861"/>
                  </a:lnTo>
                  <a:lnTo>
                    <a:pt x="8128" y="207772"/>
                  </a:lnTo>
                  <a:lnTo>
                    <a:pt x="30607" y="251079"/>
                  </a:lnTo>
                  <a:lnTo>
                    <a:pt x="64897" y="285242"/>
                  </a:lnTo>
                  <a:lnTo>
                    <a:pt x="108458" y="307594"/>
                  </a:lnTo>
                  <a:lnTo>
                    <a:pt x="158750" y="315722"/>
                  </a:lnTo>
                  <a:lnTo>
                    <a:pt x="316611" y="315722"/>
                  </a:lnTo>
                  <a:lnTo>
                    <a:pt x="316611" y="279273"/>
                  </a:lnTo>
                  <a:lnTo>
                    <a:pt x="316611" y="157861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864987" y="3873524"/>
              <a:ext cx="5715" cy="259079"/>
            </a:xfrm>
            <a:custGeom>
              <a:avLst/>
              <a:gdLst/>
              <a:ahLst/>
              <a:cxnLst/>
              <a:rect l="l" t="t" r="r" b="b"/>
              <a:pathLst>
                <a:path w="5714" h="259079">
                  <a:moveTo>
                    <a:pt x="5664" y="0"/>
                  </a:moveTo>
                  <a:lnTo>
                    <a:pt x="0" y="0"/>
                  </a:lnTo>
                  <a:lnTo>
                    <a:pt x="0" y="258927"/>
                  </a:lnTo>
                  <a:lnTo>
                    <a:pt x="5664" y="258927"/>
                  </a:lnTo>
                  <a:lnTo>
                    <a:pt x="5664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16625" y="4212970"/>
              <a:ext cx="802005" cy="52705"/>
            </a:xfrm>
            <a:custGeom>
              <a:avLst/>
              <a:gdLst/>
              <a:ahLst/>
              <a:cxnLst/>
              <a:rect l="l" t="t" r="r" b="b"/>
              <a:pathLst>
                <a:path w="802004" h="52704">
                  <a:moveTo>
                    <a:pt x="42291" y="21463"/>
                  </a:moveTo>
                  <a:lnTo>
                    <a:pt x="40640" y="15367"/>
                  </a:lnTo>
                  <a:lnTo>
                    <a:pt x="37084" y="10287"/>
                  </a:lnTo>
                  <a:lnTo>
                    <a:pt x="34798" y="7239"/>
                  </a:lnTo>
                  <a:lnTo>
                    <a:pt x="34798" y="26416"/>
                  </a:lnTo>
                  <a:lnTo>
                    <a:pt x="33147" y="35179"/>
                  </a:lnTo>
                  <a:lnTo>
                    <a:pt x="28829" y="40894"/>
                  </a:lnTo>
                  <a:lnTo>
                    <a:pt x="22860" y="43942"/>
                  </a:lnTo>
                  <a:lnTo>
                    <a:pt x="16129" y="44831"/>
                  </a:lnTo>
                  <a:lnTo>
                    <a:pt x="7366" y="44831"/>
                  </a:lnTo>
                  <a:lnTo>
                    <a:pt x="7366" y="7747"/>
                  </a:lnTo>
                  <a:lnTo>
                    <a:pt x="16256" y="7747"/>
                  </a:lnTo>
                  <a:lnTo>
                    <a:pt x="25019" y="9525"/>
                  </a:lnTo>
                  <a:lnTo>
                    <a:pt x="30734" y="14224"/>
                  </a:lnTo>
                  <a:lnTo>
                    <a:pt x="33909" y="20320"/>
                  </a:lnTo>
                  <a:lnTo>
                    <a:pt x="34798" y="26416"/>
                  </a:lnTo>
                  <a:lnTo>
                    <a:pt x="34798" y="7239"/>
                  </a:lnTo>
                  <a:lnTo>
                    <a:pt x="33274" y="4953"/>
                  </a:lnTo>
                  <a:lnTo>
                    <a:pt x="26924" y="1016"/>
                  </a:lnTo>
                  <a:lnTo>
                    <a:pt x="0" y="1016"/>
                  </a:lnTo>
                  <a:lnTo>
                    <a:pt x="0" y="51574"/>
                  </a:lnTo>
                  <a:lnTo>
                    <a:pt x="23241" y="51574"/>
                  </a:lnTo>
                  <a:lnTo>
                    <a:pt x="30099" y="50038"/>
                  </a:lnTo>
                  <a:lnTo>
                    <a:pt x="35306" y="44831"/>
                  </a:lnTo>
                  <a:lnTo>
                    <a:pt x="39624" y="40640"/>
                  </a:lnTo>
                  <a:lnTo>
                    <a:pt x="42291" y="33286"/>
                  </a:lnTo>
                  <a:lnTo>
                    <a:pt x="42291" y="21463"/>
                  </a:lnTo>
                  <a:close/>
                </a:path>
                <a:path w="802004" h="52704">
                  <a:moveTo>
                    <a:pt x="63639" y="952"/>
                  </a:moveTo>
                  <a:lnTo>
                    <a:pt x="56261" y="952"/>
                  </a:lnTo>
                  <a:lnTo>
                    <a:pt x="56261" y="51574"/>
                  </a:lnTo>
                  <a:lnTo>
                    <a:pt x="63639" y="51574"/>
                  </a:lnTo>
                  <a:lnTo>
                    <a:pt x="63639" y="952"/>
                  </a:lnTo>
                  <a:close/>
                </a:path>
                <a:path w="802004" h="52704">
                  <a:moveTo>
                    <a:pt x="104140" y="1016"/>
                  </a:moveTo>
                  <a:lnTo>
                    <a:pt x="78613" y="1016"/>
                  </a:lnTo>
                  <a:lnTo>
                    <a:pt x="78613" y="51574"/>
                  </a:lnTo>
                  <a:lnTo>
                    <a:pt x="85979" y="51574"/>
                  </a:lnTo>
                  <a:lnTo>
                    <a:pt x="85979" y="29718"/>
                  </a:lnTo>
                  <a:lnTo>
                    <a:pt x="104140" y="29718"/>
                  </a:lnTo>
                  <a:lnTo>
                    <a:pt x="104140" y="22999"/>
                  </a:lnTo>
                  <a:lnTo>
                    <a:pt x="85979" y="22999"/>
                  </a:lnTo>
                  <a:lnTo>
                    <a:pt x="85979" y="7747"/>
                  </a:lnTo>
                  <a:lnTo>
                    <a:pt x="104140" y="7747"/>
                  </a:lnTo>
                  <a:lnTo>
                    <a:pt x="104140" y="1016"/>
                  </a:lnTo>
                  <a:close/>
                </a:path>
                <a:path w="802004" h="52704">
                  <a:moveTo>
                    <a:pt x="142621" y="1016"/>
                  </a:moveTo>
                  <a:lnTo>
                    <a:pt x="116967" y="1016"/>
                  </a:lnTo>
                  <a:lnTo>
                    <a:pt x="116967" y="51574"/>
                  </a:lnTo>
                  <a:lnTo>
                    <a:pt x="124460" y="51574"/>
                  </a:lnTo>
                  <a:lnTo>
                    <a:pt x="124460" y="29718"/>
                  </a:lnTo>
                  <a:lnTo>
                    <a:pt x="142621" y="29718"/>
                  </a:lnTo>
                  <a:lnTo>
                    <a:pt x="142621" y="22999"/>
                  </a:lnTo>
                  <a:lnTo>
                    <a:pt x="124460" y="22999"/>
                  </a:lnTo>
                  <a:lnTo>
                    <a:pt x="124460" y="7747"/>
                  </a:lnTo>
                  <a:lnTo>
                    <a:pt x="142621" y="7747"/>
                  </a:lnTo>
                  <a:lnTo>
                    <a:pt x="142621" y="1016"/>
                  </a:lnTo>
                  <a:close/>
                </a:path>
                <a:path w="802004" h="52704">
                  <a:moveTo>
                    <a:pt x="182753" y="1016"/>
                  </a:moveTo>
                  <a:lnTo>
                    <a:pt x="155448" y="1016"/>
                  </a:lnTo>
                  <a:lnTo>
                    <a:pt x="155448" y="51574"/>
                  </a:lnTo>
                  <a:lnTo>
                    <a:pt x="182753" y="51574"/>
                  </a:lnTo>
                  <a:lnTo>
                    <a:pt x="182753" y="44831"/>
                  </a:lnTo>
                  <a:lnTo>
                    <a:pt x="162814" y="44831"/>
                  </a:lnTo>
                  <a:lnTo>
                    <a:pt x="162814" y="29464"/>
                  </a:lnTo>
                  <a:lnTo>
                    <a:pt x="182753" y="29464"/>
                  </a:lnTo>
                  <a:lnTo>
                    <a:pt x="182753" y="22606"/>
                  </a:lnTo>
                  <a:lnTo>
                    <a:pt x="162814" y="22606"/>
                  </a:lnTo>
                  <a:lnTo>
                    <a:pt x="162814" y="7747"/>
                  </a:lnTo>
                  <a:lnTo>
                    <a:pt x="182753" y="7747"/>
                  </a:lnTo>
                  <a:lnTo>
                    <a:pt x="182753" y="1016"/>
                  </a:lnTo>
                  <a:close/>
                </a:path>
                <a:path w="802004" h="52704">
                  <a:moveTo>
                    <a:pt x="230251" y="27051"/>
                  </a:moveTo>
                  <a:lnTo>
                    <a:pt x="230200" y="12877"/>
                  </a:lnTo>
                  <a:lnTo>
                    <a:pt x="228854" y="8255"/>
                  </a:lnTo>
                  <a:lnTo>
                    <a:pt x="228346" y="7747"/>
                  </a:lnTo>
                  <a:lnTo>
                    <a:pt x="222935" y="2616"/>
                  </a:lnTo>
                  <a:lnTo>
                    <a:pt x="222897" y="12877"/>
                  </a:lnTo>
                  <a:lnTo>
                    <a:pt x="222872" y="27051"/>
                  </a:lnTo>
                  <a:lnTo>
                    <a:pt x="203835" y="27051"/>
                  </a:lnTo>
                  <a:lnTo>
                    <a:pt x="203835" y="7747"/>
                  </a:lnTo>
                  <a:lnTo>
                    <a:pt x="220091" y="7747"/>
                  </a:lnTo>
                  <a:lnTo>
                    <a:pt x="222897" y="12877"/>
                  </a:lnTo>
                  <a:lnTo>
                    <a:pt x="222885" y="7747"/>
                  </a:lnTo>
                  <a:lnTo>
                    <a:pt x="222910" y="2616"/>
                  </a:lnTo>
                  <a:lnTo>
                    <a:pt x="219329" y="1016"/>
                  </a:lnTo>
                  <a:lnTo>
                    <a:pt x="196469" y="1016"/>
                  </a:lnTo>
                  <a:lnTo>
                    <a:pt x="196469" y="51574"/>
                  </a:lnTo>
                  <a:lnTo>
                    <a:pt x="203835" y="51574"/>
                  </a:lnTo>
                  <a:lnTo>
                    <a:pt x="203835" y="28194"/>
                  </a:lnTo>
                  <a:lnTo>
                    <a:pt x="204089" y="28194"/>
                  </a:lnTo>
                  <a:lnTo>
                    <a:pt x="220726" y="51574"/>
                  </a:lnTo>
                  <a:lnTo>
                    <a:pt x="229997" y="51574"/>
                  </a:lnTo>
                  <a:lnTo>
                    <a:pt x="215773" y="32766"/>
                  </a:lnTo>
                  <a:lnTo>
                    <a:pt x="219075" y="32766"/>
                  </a:lnTo>
                  <a:lnTo>
                    <a:pt x="230251" y="30607"/>
                  </a:lnTo>
                  <a:lnTo>
                    <a:pt x="230251" y="28194"/>
                  </a:lnTo>
                  <a:lnTo>
                    <a:pt x="230251" y="27051"/>
                  </a:lnTo>
                  <a:close/>
                </a:path>
                <a:path w="802004" h="52704">
                  <a:moveTo>
                    <a:pt x="269875" y="1016"/>
                  </a:moveTo>
                  <a:lnTo>
                    <a:pt x="242570" y="1016"/>
                  </a:lnTo>
                  <a:lnTo>
                    <a:pt x="242570" y="51574"/>
                  </a:lnTo>
                  <a:lnTo>
                    <a:pt x="269875" y="51574"/>
                  </a:lnTo>
                  <a:lnTo>
                    <a:pt x="269875" y="44831"/>
                  </a:lnTo>
                  <a:lnTo>
                    <a:pt x="250063" y="44831"/>
                  </a:lnTo>
                  <a:lnTo>
                    <a:pt x="250063" y="29464"/>
                  </a:lnTo>
                  <a:lnTo>
                    <a:pt x="269875" y="29464"/>
                  </a:lnTo>
                  <a:lnTo>
                    <a:pt x="269875" y="22606"/>
                  </a:lnTo>
                  <a:lnTo>
                    <a:pt x="250063" y="22606"/>
                  </a:lnTo>
                  <a:lnTo>
                    <a:pt x="250063" y="7747"/>
                  </a:lnTo>
                  <a:lnTo>
                    <a:pt x="269875" y="7747"/>
                  </a:lnTo>
                  <a:lnTo>
                    <a:pt x="269875" y="1016"/>
                  </a:lnTo>
                  <a:close/>
                </a:path>
                <a:path w="802004" h="52704">
                  <a:moveTo>
                    <a:pt x="324612" y="1016"/>
                  </a:moveTo>
                  <a:lnTo>
                    <a:pt x="317246" y="1016"/>
                  </a:lnTo>
                  <a:lnTo>
                    <a:pt x="317246" y="39497"/>
                  </a:lnTo>
                  <a:lnTo>
                    <a:pt x="316992" y="39497"/>
                  </a:lnTo>
                  <a:lnTo>
                    <a:pt x="292354" y="1016"/>
                  </a:lnTo>
                  <a:lnTo>
                    <a:pt x="284353" y="1016"/>
                  </a:lnTo>
                  <a:lnTo>
                    <a:pt x="284353" y="51574"/>
                  </a:lnTo>
                  <a:lnTo>
                    <a:pt x="291719" y="51574"/>
                  </a:lnTo>
                  <a:lnTo>
                    <a:pt x="291719" y="12446"/>
                  </a:lnTo>
                  <a:lnTo>
                    <a:pt x="291846" y="12446"/>
                  </a:lnTo>
                  <a:lnTo>
                    <a:pt x="316865" y="51574"/>
                  </a:lnTo>
                  <a:lnTo>
                    <a:pt x="324612" y="51574"/>
                  </a:lnTo>
                  <a:lnTo>
                    <a:pt x="324612" y="1016"/>
                  </a:lnTo>
                  <a:close/>
                </a:path>
                <a:path w="802004" h="52704">
                  <a:moveTo>
                    <a:pt x="387096" y="13843"/>
                  </a:moveTo>
                  <a:lnTo>
                    <a:pt x="383921" y="8255"/>
                  </a:lnTo>
                  <a:lnTo>
                    <a:pt x="381889" y="6731"/>
                  </a:lnTo>
                  <a:lnTo>
                    <a:pt x="373761" y="1016"/>
                  </a:lnTo>
                  <a:lnTo>
                    <a:pt x="367665" y="0"/>
                  </a:lnTo>
                  <a:lnTo>
                    <a:pt x="363855" y="0"/>
                  </a:lnTo>
                  <a:lnTo>
                    <a:pt x="353822" y="2032"/>
                  </a:lnTo>
                  <a:lnTo>
                    <a:pt x="345440" y="7493"/>
                  </a:lnTo>
                  <a:lnTo>
                    <a:pt x="339852" y="15748"/>
                  </a:lnTo>
                  <a:lnTo>
                    <a:pt x="337820" y="26174"/>
                  </a:lnTo>
                  <a:lnTo>
                    <a:pt x="339852" y="36322"/>
                  </a:lnTo>
                  <a:lnTo>
                    <a:pt x="345440" y="44704"/>
                  </a:lnTo>
                  <a:lnTo>
                    <a:pt x="353695" y="50419"/>
                  </a:lnTo>
                  <a:lnTo>
                    <a:pt x="363728" y="52578"/>
                  </a:lnTo>
                  <a:lnTo>
                    <a:pt x="369951" y="51816"/>
                  </a:lnTo>
                  <a:lnTo>
                    <a:pt x="374142" y="43180"/>
                  </a:lnTo>
                  <a:lnTo>
                    <a:pt x="369189" y="45847"/>
                  </a:lnTo>
                  <a:lnTo>
                    <a:pt x="363855" y="45847"/>
                  </a:lnTo>
                  <a:lnTo>
                    <a:pt x="356743" y="44196"/>
                  </a:lnTo>
                  <a:lnTo>
                    <a:pt x="350774" y="40005"/>
                  </a:lnTo>
                  <a:lnTo>
                    <a:pt x="346710" y="33782"/>
                  </a:lnTo>
                  <a:lnTo>
                    <a:pt x="345186" y="26174"/>
                  </a:lnTo>
                  <a:lnTo>
                    <a:pt x="346583" y="18669"/>
                  </a:lnTo>
                  <a:lnTo>
                    <a:pt x="350647" y="12446"/>
                  </a:lnTo>
                  <a:lnTo>
                    <a:pt x="356616" y="8255"/>
                  </a:lnTo>
                  <a:lnTo>
                    <a:pt x="363982" y="6731"/>
                  </a:lnTo>
                  <a:lnTo>
                    <a:pt x="372237" y="6731"/>
                  </a:lnTo>
                  <a:lnTo>
                    <a:pt x="376682" y="12192"/>
                  </a:lnTo>
                  <a:lnTo>
                    <a:pt x="378206" y="13843"/>
                  </a:lnTo>
                  <a:lnTo>
                    <a:pt x="387096" y="13843"/>
                  </a:lnTo>
                  <a:close/>
                </a:path>
                <a:path w="802004" h="52704">
                  <a:moveTo>
                    <a:pt x="425831" y="1016"/>
                  </a:moveTo>
                  <a:lnTo>
                    <a:pt x="398653" y="1016"/>
                  </a:lnTo>
                  <a:lnTo>
                    <a:pt x="398653" y="51574"/>
                  </a:lnTo>
                  <a:lnTo>
                    <a:pt x="425831" y="51574"/>
                  </a:lnTo>
                  <a:lnTo>
                    <a:pt x="425831" y="44831"/>
                  </a:lnTo>
                  <a:lnTo>
                    <a:pt x="406019" y="44831"/>
                  </a:lnTo>
                  <a:lnTo>
                    <a:pt x="406019" y="29464"/>
                  </a:lnTo>
                  <a:lnTo>
                    <a:pt x="425831" y="29464"/>
                  </a:lnTo>
                  <a:lnTo>
                    <a:pt x="425831" y="22606"/>
                  </a:lnTo>
                  <a:lnTo>
                    <a:pt x="406019" y="22606"/>
                  </a:lnTo>
                  <a:lnTo>
                    <a:pt x="406019" y="7747"/>
                  </a:lnTo>
                  <a:lnTo>
                    <a:pt x="425831" y="7747"/>
                  </a:lnTo>
                  <a:lnTo>
                    <a:pt x="425831" y="1016"/>
                  </a:lnTo>
                  <a:close/>
                </a:path>
                <a:path w="802004" h="52704">
                  <a:moveTo>
                    <a:pt x="518414" y="1016"/>
                  </a:moveTo>
                  <a:lnTo>
                    <a:pt x="506730" y="1016"/>
                  </a:lnTo>
                  <a:lnTo>
                    <a:pt x="491490" y="39751"/>
                  </a:lnTo>
                  <a:lnTo>
                    <a:pt x="476250" y="1016"/>
                  </a:lnTo>
                  <a:lnTo>
                    <a:pt x="464693" y="1016"/>
                  </a:lnTo>
                  <a:lnTo>
                    <a:pt x="464693" y="51574"/>
                  </a:lnTo>
                  <a:lnTo>
                    <a:pt x="472059" y="51574"/>
                  </a:lnTo>
                  <a:lnTo>
                    <a:pt x="472059" y="8890"/>
                  </a:lnTo>
                  <a:lnTo>
                    <a:pt x="472186" y="8890"/>
                  </a:lnTo>
                  <a:lnTo>
                    <a:pt x="489331" y="51574"/>
                  </a:lnTo>
                  <a:lnTo>
                    <a:pt x="493776" y="51574"/>
                  </a:lnTo>
                  <a:lnTo>
                    <a:pt x="510794" y="8890"/>
                  </a:lnTo>
                  <a:lnTo>
                    <a:pt x="510921" y="8890"/>
                  </a:lnTo>
                  <a:lnTo>
                    <a:pt x="510921" y="51574"/>
                  </a:lnTo>
                  <a:lnTo>
                    <a:pt x="518414" y="51574"/>
                  </a:lnTo>
                  <a:lnTo>
                    <a:pt x="518414" y="1016"/>
                  </a:lnTo>
                  <a:close/>
                </a:path>
                <a:path w="802004" h="52704">
                  <a:moveTo>
                    <a:pt x="574802" y="51574"/>
                  </a:moveTo>
                  <a:lnTo>
                    <a:pt x="569201" y="36703"/>
                  </a:lnTo>
                  <a:lnTo>
                    <a:pt x="566674" y="29972"/>
                  </a:lnTo>
                  <a:lnTo>
                    <a:pt x="559295" y="10541"/>
                  </a:lnTo>
                  <a:lnTo>
                    <a:pt x="558800" y="9398"/>
                  </a:lnTo>
                  <a:lnTo>
                    <a:pt x="558800" y="29972"/>
                  </a:lnTo>
                  <a:lnTo>
                    <a:pt x="545846" y="29972"/>
                  </a:lnTo>
                  <a:lnTo>
                    <a:pt x="552323" y="10541"/>
                  </a:lnTo>
                  <a:lnTo>
                    <a:pt x="558800" y="29972"/>
                  </a:lnTo>
                  <a:lnTo>
                    <a:pt x="558800" y="9398"/>
                  </a:lnTo>
                  <a:lnTo>
                    <a:pt x="555625" y="1016"/>
                  </a:lnTo>
                  <a:lnTo>
                    <a:pt x="549021" y="1016"/>
                  </a:lnTo>
                  <a:lnTo>
                    <a:pt x="529844" y="51574"/>
                  </a:lnTo>
                  <a:lnTo>
                    <a:pt x="537591" y="51574"/>
                  </a:lnTo>
                  <a:lnTo>
                    <a:pt x="543179" y="36703"/>
                  </a:lnTo>
                  <a:lnTo>
                    <a:pt x="561340" y="36703"/>
                  </a:lnTo>
                  <a:lnTo>
                    <a:pt x="567055" y="51574"/>
                  </a:lnTo>
                  <a:lnTo>
                    <a:pt x="574802" y="51574"/>
                  </a:lnTo>
                  <a:close/>
                </a:path>
                <a:path w="802004" h="52704">
                  <a:moveTo>
                    <a:pt x="594753" y="939"/>
                  </a:moveTo>
                  <a:lnTo>
                    <a:pt x="587375" y="939"/>
                  </a:lnTo>
                  <a:lnTo>
                    <a:pt x="587375" y="51574"/>
                  </a:lnTo>
                  <a:lnTo>
                    <a:pt x="594753" y="51574"/>
                  </a:lnTo>
                  <a:lnTo>
                    <a:pt x="594753" y="939"/>
                  </a:lnTo>
                  <a:close/>
                </a:path>
                <a:path w="802004" h="52704">
                  <a:moveTo>
                    <a:pt x="623189" y="1016"/>
                  </a:moveTo>
                  <a:lnTo>
                    <a:pt x="614045" y="1016"/>
                  </a:lnTo>
                  <a:lnTo>
                    <a:pt x="594868" y="26047"/>
                  </a:lnTo>
                  <a:lnTo>
                    <a:pt x="614045" y="51574"/>
                  </a:lnTo>
                  <a:lnTo>
                    <a:pt x="623189" y="51574"/>
                  </a:lnTo>
                  <a:lnTo>
                    <a:pt x="603377" y="26047"/>
                  </a:lnTo>
                  <a:lnTo>
                    <a:pt x="623189" y="1016"/>
                  </a:lnTo>
                  <a:close/>
                </a:path>
                <a:path w="802004" h="52704">
                  <a:moveTo>
                    <a:pt x="660654" y="1016"/>
                  </a:moveTo>
                  <a:lnTo>
                    <a:pt x="633349" y="1016"/>
                  </a:lnTo>
                  <a:lnTo>
                    <a:pt x="633349" y="51574"/>
                  </a:lnTo>
                  <a:lnTo>
                    <a:pt x="660654" y="51574"/>
                  </a:lnTo>
                  <a:lnTo>
                    <a:pt x="660654" y="44831"/>
                  </a:lnTo>
                  <a:lnTo>
                    <a:pt x="640715" y="44831"/>
                  </a:lnTo>
                  <a:lnTo>
                    <a:pt x="640715" y="29464"/>
                  </a:lnTo>
                  <a:lnTo>
                    <a:pt x="660654" y="29464"/>
                  </a:lnTo>
                  <a:lnTo>
                    <a:pt x="660654" y="22606"/>
                  </a:lnTo>
                  <a:lnTo>
                    <a:pt x="640715" y="22606"/>
                  </a:lnTo>
                  <a:lnTo>
                    <a:pt x="640715" y="7747"/>
                  </a:lnTo>
                  <a:lnTo>
                    <a:pt x="660654" y="7747"/>
                  </a:lnTo>
                  <a:lnTo>
                    <a:pt x="660654" y="1016"/>
                  </a:lnTo>
                  <a:close/>
                </a:path>
                <a:path w="802004" h="52704">
                  <a:moveTo>
                    <a:pt x="708152" y="13068"/>
                  </a:moveTo>
                  <a:lnTo>
                    <a:pt x="706755" y="8255"/>
                  </a:lnTo>
                  <a:lnTo>
                    <a:pt x="706247" y="7747"/>
                  </a:lnTo>
                  <a:lnTo>
                    <a:pt x="700887" y="2717"/>
                  </a:lnTo>
                  <a:lnTo>
                    <a:pt x="700836" y="13068"/>
                  </a:lnTo>
                  <a:lnTo>
                    <a:pt x="700786" y="27051"/>
                  </a:lnTo>
                  <a:lnTo>
                    <a:pt x="681736" y="27051"/>
                  </a:lnTo>
                  <a:lnTo>
                    <a:pt x="681736" y="7747"/>
                  </a:lnTo>
                  <a:lnTo>
                    <a:pt x="697992" y="7747"/>
                  </a:lnTo>
                  <a:lnTo>
                    <a:pt x="700836" y="13068"/>
                  </a:lnTo>
                  <a:lnTo>
                    <a:pt x="700836" y="7747"/>
                  </a:lnTo>
                  <a:lnTo>
                    <a:pt x="700887" y="2717"/>
                  </a:lnTo>
                  <a:lnTo>
                    <a:pt x="697230" y="1016"/>
                  </a:lnTo>
                  <a:lnTo>
                    <a:pt x="674370" y="1016"/>
                  </a:lnTo>
                  <a:lnTo>
                    <a:pt x="674370" y="51574"/>
                  </a:lnTo>
                  <a:lnTo>
                    <a:pt x="681736" y="51574"/>
                  </a:lnTo>
                  <a:lnTo>
                    <a:pt x="681736" y="28194"/>
                  </a:lnTo>
                  <a:lnTo>
                    <a:pt x="681990" y="28194"/>
                  </a:lnTo>
                  <a:lnTo>
                    <a:pt x="698627" y="51574"/>
                  </a:lnTo>
                  <a:lnTo>
                    <a:pt x="707898" y="51574"/>
                  </a:lnTo>
                  <a:lnTo>
                    <a:pt x="693674" y="32766"/>
                  </a:lnTo>
                  <a:lnTo>
                    <a:pt x="696976" y="32766"/>
                  </a:lnTo>
                  <a:lnTo>
                    <a:pt x="708152" y="30607"/>
                  </a:lnTo>
                  <a:lnTo>
                    <a:pt x="708152" y="28194"/>
                  </a:lnTo>
                  <a:lnTo>
                    <a:pt x="708152" y="27051"/>
                  </a:lnTo>
                  <a:lnTo>
                    <a:pt x="708152" y="13068"/>
                  </a:lnTo>
                  <a:close/>
                </a:path>
                <a:path w="802004" h="52704">
                  <a:moveTo>
                    <a:pt x="748411" y="25019"/>
                  </a:moveTo>
                  <a:lnTo>
                    <a:pt x="739267" y="23114"/>
                  </a:lnTo>
                  <a:lnTo>
                    <a:pt x="730758" y="19812"/>
                  </a:lnTo>
                  <a:lnTo>
                    <a:pt x="726059" y="18542"/>
                  </a:lnTo>
                  <a:lnTo>
                    <a:pt x="726059" y="10795"/>
                  </a:lnTo>
                  <a:lnTo>
                    <a:pt x="728472" y="6731"/>
                  </a:lnTo>
                  <a:lnTo>
                    <a:pt x="735965" y="6731"/>
                  </a:lnTo>
                  <a:lnTo>
                    <a:pt x="740029" y="8509"/>
                  </a:lnTo>
                  <a:lnTo>
                    <a:pt x="740029" y="14097"/>
                  </a:lnTo>
                  <a:lnTo>
                    <a:pt x="747395" y="14097"/>
                  </a:lnTo>
                  <a:lnTo>
                    <a:pt x="747395" y="5588"/>
                  </a:lnTo>
                  <a:lnTo>
                    <a:pt x="741299" y="0"/>
                  </a:lnTo>
                  <a:lnTo>
                    <a:pt x="723265" y="0"/>
                  </a:lnTo>
                  <a:lnTo>
                    <a:pt x="718693" y="7874"/>
                  </a:lnTo>
                  <a:lnTo>
                    <a:pt x="718693" y="17272"/>
                  </a:lnTo>
                  <a:lnTo>
                    <a:pt x="719836" y="20955"/>
                  </a:lnTo>
                  <a:lnTo>
                    <a:pt x="724535" y="25527"/>
                  </a:lnTo>
                  <a:lnTo>
                    <a:pt x="726059" y="26416"/>
                  </a:lnTo>
                  <a:lnTo>
                    <a:pt x="732917" y="28956"/>
                  </a:lnTo>
                  <a:lnTo>
                    <a:pt x="736346" y="30353"/>
                  </a:lnTo>
                  <a:lnTo>
                    <a:pt x="741045" y="31496"/>
                  </a:lnTo>
                  <a:lnTo>
                    <a:pt x="741045" y="42545"/>
                  </a:lnTo>
                  <a:lnTo>
                    <a:pt x="737489" y="45847"/>
                  </a:lnTo>
                  <a:lnTo>
                    <a:pt x="725424" y="45847"/>
                  </a:lnTo>
                  <a:lnTo>
                    <a:pt x="724662" y="38354"/>
                  </a:lnTo>
                  <a:lnTo>
                    <a:pt x="724662" y="36576"/>
                  </a:lnTo>
                  <a:lnTo>
                    <a:pt x="717296" y="36576"/>
                  </a:lnTo>
                  <a:lnTo>
                    <a:pt x="717296" y="47879"/>
                  </a:lnTo>
                  <a:lnTo>
                    <a:pt x="725932" y="52578"/>
                  </a:lnTo>
                  <a:lnTo>
                    <a:pt x="742188" y="52578"/>
                  </a:lnTo>
                  <a:lnTo>
                    <a:pt x="748411" y="46101"/>
                  </a:lnTo>
                  <a:lnTo>
                    <a:pt x="748411" y="25019"/>
                  </a:lnTo>
                  <a:close/>
                </a:path>
                <a:path w="802004" h="52704">
                  <a:moveTo>
                    <a:pt x="780034" y="3175"/>
                  </a:moveTo>
                  <a:lnTo>
                    <a:pt x="769239" y="3175"/>
                  </a:lnTo>
                  <a:lnTo>
                    <a:pt x="769239" y="4953"/>
                  </a:lnTo>
                  <a:lnTo>
                    <a:pt x="773684" y="4953"/>
                  </a:lnTo>
                  <a:lnTo>
                    <a:pt x="773684" y="21082"/>
                  </a:lnTo>
                  <a:lnTo>
                    <a:pt x="775589" y="21082"/>
                  </a:lnTo>
                  <a:lnTo>
                    <a:pt x="775589" y="4953"/>
                  </a:lnTo>
                  <a:lnTo>
                    <a:pt x="780034" y="4953"/>
                  </a:lnTo>
                  <a:lnTo>
                    <a:pt x="780034" y="3175"/>
                  </a:lnTo>
                  <a:close/>
                </a:path>
                <a:path w="802004" h="52704">
                  <a:moveTo>
                    <a:pt x="801878" y="3175"/>
                  </a:moveTo>
                  <a:lnTo>
                    <a:pt x="799084" y="3175"/>
                  </a:lnTo>
                  <a:lnTo>
                    <a:pt x="792607" y="18288"/>
                  </a:lnTo>
                  <a:lnTo>
                    <a:pt x="786003" y="3175"/>
                  </a:lnTo>
                  <a:lnTo>
                    <a:pt x="783209" y="3175"/>
                  </a:lnTo>
                  <a:lnTo>
                    <a:pt x="783209" y="21082"/>
                  </a:lnTo>
                  <a:lnTo>
                    <a:pt x="784987" y="21082"/>
                  </a:lnTo>
                  <a:lnTo>
                    <a:pt x="784987" y="5207"/>
                  </a:lnTo>
                  <a:lnTo>
                    <a:pt x="791972" y="21082"/>
                  </a:lnTo>
                  <a:lnTo>
                    <a:pt x="793242" y="21082"/>
                  </a:lnTo>
                  <a:lnTo>
                    <a:pt x="800100" y="5207"/>
                  </a:lnTo>
                  <a:lnTo>
                    <a:pt x="800100" y="21082"/>
                  </a:lnTo>
                  <a:lnTo>
                    <a:pt x="801878" y="21082"/>
                  </a:lnTo>
                  <a:lnTo>
                    <a:pt x="801878" y="3175"/>
                  </a:lnTo>
                  <a:close/>
                </a:path>
              </a:pathLst>
            </a:custGeom>
            <a:solidFill>
              <a:srgbClr val="EB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26455" y="3728732"/>
              <a:ext cx="407999" cy="7262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74130" y="3727474"/>
              <a:ext cx="126796" cy="75157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8177104" y="1667592"/>
            <a:ext cx="2270760" cy="1327150"/>
            <a:chOff x="8177104" y="1667592"/>
            <a:chExt cx="2270760" cy="1327150"/>
          </a:xfrm>
        </p:grpSpPr>
        <p:sp>
          <p:nvSpPr>
            <p:cNvPr id="40" name="object 40"/>
            <p:cNvSpPr/>
            <p:nvPr/>
          </p:nvSpPr>
          <p:spPr>
            <a:xfrm>
              <a:off x="8181086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7" y="1313052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231245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31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231247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31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91804" y="2062124"/>
              <a:ext cx="1396997" cy="538060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8177104" y="5079434"/>
            <a:ext cx="2270760" cy="1327150"/>
            <a:chOff x="8177104" y="5079434"/>
            <a:chExt cx="2270760" cy="1327150"/>
          </a:xfrm>
        </p:grpSpPr>
        <p:sp>
          <p:nvSpPr>
            <p:cNvPr id="45" name="object 45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231245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43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231247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56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89263" y="5515736"/>
              <a:ext cx="1402067" cy="548639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4578602" y="1666747"/>
            <a:ext cx="23685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D4685"/>
                </a:solidFill>
                <a:latin typeface="Univers"/>
                <a:cs typeface="Univers"/>
              </a:rPr>
              <a:t>A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567045" y="3373626"/>
            <a:ext cx="220979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D4685"/>
                </a:solidFill>
                <a:latin typeface="Univers"/>
                <a:cs typeface="Univers"/>
              </a:rPr>
              <a:t>C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600575" y="5078728"/>
            <a:ext cx="20447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1D4685"/>
                </a:solidFill>
                <a:latin typeface="Univers"/>
                <a:cs typeface="Univers"/>
              </a:rPr>
              <a:t>E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721092" y="1667128"/>
            <a:ext cx="220979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D4685"/>
                </a:solidFill>
                <a:latin typeface="Univers"/>
                <a:cs typeface="Univers"/>
              </a:rPr>
              <a:t>B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702802" y="3374007"/>
            <a:ext cx="23685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D4685"/>
                </a:solidFill>
                <a:latin typeface="Univers"/>
                <a:cs typeface="Univers"/>
              </a:rPr>
              <a:t>D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732394" y="5075630"/>
            <a:ext cx="188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1D4685"/>
                </a:solidFill>
                <a:latin typeface="Univers"/>
                <a:cs typeface="Univers"/>
              </a:rPr>
              <a:t>F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02006" y="509777"/>
            <a:ext cx="3360420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>
              <a:lnSpc>
                <a:spcPts val="2510"/>
              </a:lnSpc>
              <a:spcBef>
                <a:spcPts val="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MEMBER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SAICA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INCORRECT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endParaRPr sz="2000">
              <a:latin typeface="Arial"/>
              <a:cs typeface="Arial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xfrm>
            <a:off x="10051540" y="146429"/>
            <a:ext cx="4051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14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390347" y="2496692"/>
            <a:ext cx="24745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stretch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vertically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or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horizontally.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24130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twist</a:t>
            </a:r>
            <a:r>
              <a:rPr sz="1200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bend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way.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90347" y="3586962"/>
            <a:ext cx="2284095" cy="871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apply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different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colours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to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sections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  <a:p>
            <a:pPr marL="12700" marR="244475">
              <a:lnSpc>
                <a:spcPct val="100000"/>
              </a:lnSpc>
              <a:spcBef>
                <a:spcPts val="9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Never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symbol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its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own.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90347" y="4611395"/>
            <a:ext cx="2172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Never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take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away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primary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and/or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secondary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type.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90347" y="5155462"/>
            <a:ext cx="2446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low-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res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file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looks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fuzzy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pixelated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97" y="479551"/>
            <a:ext cx="3943983" cy="7575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24961" y="4750079"/>
            <a:ext cx="804837" cy="36319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880614" y="4482210"/>
            <a:ext cx="242570" cy="504825"/>
            <a:chOff x="2880614" y="4482210"/>
            <a:chExt cx="242570" cy="50482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80614" y="4731346"/>
              <a:ext cx="179081" cy="2556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0614" y="4482210"/>
              <a:ext cx="242214" cy="35050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137152" y="4805932"/>
            <a:ext cx="529590" cy="250190"/>
            <a:chOff x="4137152" y="4805932"/>
            <a:chExt cx="529590" cy="250190"/>
          </a:xfrm>
        </p:grpSpPr>
        <p:sp>
          <p:nvSpPr>
            <p:cNvPr id="8" name="object 8"/>
            <p:cNvSpPr/>
            <p:nvPr/>
          </p:nvSpPr>
          <p:spPr>
            <a:xfrm>
              <a:off x="4137152" y="4805933"/>
              <a:ext cx="529590" cy="115570"/>
            </a:xfrm>
            <a:custGeom>
              <a:avLst/>
              <a:gdLst/>
              <a:ahLst/>
              <a:cxnLst/>
              <a:rect l="l" t="t" r="r" b="b"/>
              <a:pathLst>
                <a:path w="529589" h="115570">
                  <a:moveTo>
                    <a:pt x="84328" y="0"/>
                  </a:moveTo>
                  <a:lnTo>
                    <a:pt x="72136" y="0"/>
                  </a:lnTo>
                  <a:lnTo>
                    <a:pt x="72136" y="91186"/>
                  </a:lnTo>
                  <a:lnTo>
                    <a:pt x="11557" y="0"/>
                  </a:lnTo>
                  <a:lnTo>
                    <a:pt x="0" y="0"/>
                  </a:lnTo>
                  <a:lnTo>
                    <a:pt x="0" y="114046"/>
                  </a:lnTo>
                  <a:lnTo>
                    <a:pt x="12192" y="114046"/>
                  </a:lnTo>
                  <a:lnTo>
                    <a:pt x="12192" y="22606"/>
                  </a:lnTo>
                  <a:lnTo>
                    <a:pt x="72771" y="114046"/>
                  </a:lnTo>
                  <a:lnTo>
                    <a:pt x="84328" y="114046"/>
                  </a:lnTo>
                  <a:lnTo>
                    <a:pt x="84328" y="0"/>
                  </a:lnTo>
                  <a:close/>
                </a:path>
                <a:path w="529589" h="115570">
                  <a:moveTo>
                    <a:pt x="159893" y="72390"/>
                  </a:moveTo>
                  <a:lnTo>
                    <a:pt x="159385" y="68961"/>
                  </a:lnTo>
                  <a:lnTo>
                    <a:pt x="157734" y="56515"/>
                  </a:lnTo>
                  <a:lnTo>
                    <a:pt x="151384" y="44577"/>
                  </a:lnTo>
                  <a:lnTo>
                    <a:pt x="150622" y="44069"/>
                  </a:lnTo>
                  <a:lnTo>
                    <a:pt x="148336" y="42291"/>
                  </a:lnTo>
                  <a:lnTo>
                    <a:pt x="148336" y="68961"/>
                  </a:lnTo>
                  <a:lnTo>
                    <a:pt x="106680" y="68961"/>
                  </a:lnTo>
                  <a:lnTo>
                    <a:pt x="119253" y="44069"/>
                  </a:lnTo>
                  <a:lnTo>
                    <a:pt x="135890" y="44069"/>
                  </a:lnTo>
                  <a:lnTo>
                    <a:pt x="148336" y="68961"/>
                  </a:lnTo>
                  <a:lnTo>
                    <a:pt x="148336" y="42291"/>
                  </a:lnTo>
                  <a:lnTo>
                    <a:pt x="141224" y="36957"/>
                  </a:lnTo>
                  <a:lnTo>
                    <a:pt x="141478" y="36957"/>
                  </a:lnTo>
                  <a:lnTo>
                    <a:pt x="127508" y="34290"/>
                  </a:lnTo>
                  <a:lnTo>
                    <a:pt x="114046" y="36957"/>
                  </a:lnTo>
                  <a:lnTo>
                    <a:pt x="103886" y="44831"/>
                  </a:lnTo>
                  <a:lnTo>
                    <a:pt x="97409" y="57531"/>
                  </a:lnTo>
                  <a:lnTo>
                    <a:pt x="95123" y="74676"/>
                  </a:lnTo>
                  <a:lnTo>
                    <a:pt x="97663" y="92710"/>
                  </a:lnTo>
                  <a:lnTo>
                    <a:pt x="104521" y="105283"/>
                  </a:lnTo>
                  <a:lnTo>
                    <a:pt x="115443" y="112649"/>
                  </a:lnTo>
                  <a:lnTo>
                    <a:pt x="129667" y="115062"/>
                  </a:lnTo>
                  <a:lnTo>
                    <a:pt x="138684" y="114173"/>
                  </a:lnTo>
                  <a:lnTo>
                    <a:pt x="146050" y="111887"/>
                  </a:lnTo>
                  <a:lnTo>
                    <a:pt x="152527" y="108077"/>
                  </a:lnTo>
                  <a:lnTo>
                    <a:pt x="156083" y="104902"/>
                  </a:lnTo>
                  <a:lnTo>
                    <a:pt x="158496" y="102870"/>
                  </a:lnTo>
                  <a:lnTo>
                    <a:pt x="150622" y="95885"/>
                  </a:lnTo>
                  <a:lnTo>
                    <a:pt x="144399" y="102235"/>
                  </a:lnTo>
                  <a:lnTo>
                    <a:pt x="139065" y="104902"/>
                  </a:lnTo>
                  <a:lnTo>
                    <a:pt x="129921" y="104902"/>
                  </a:lnTo>
                  <a:lnTo>
                    <a:pt x="119888" y="103124"/>
                  </a:lnTo>
                  <a:lnTo>
                    <a:pt x="112649" y="97790"/>
                  </a:lnTo>
                  <a:lnTo>
                    <a:pt x="108204" y="89281"/>
                  </a:lnTo>
                  <a:lnTo>
                    <a:pt x="106680" y="77724"/>
                  </a:lnTo>
                  <a:lnTo>
                    <a:pt x="159893" y="77724"/>
                  </a:lnTo>
                  <a:lnTo>
                    <a:pt x="159893" y="72390"/>
                  </a:lnTo>
                  <a:close/>
                </a:path>
                <a:path w="529589" h="115570">
                  <a:moveTo>
                    <a:pt x="202819" y="35687"/>
                  </a:moveTo>
                  <a:lnTo>
                    <a:pt x="186055" y="35687"/>
                  </a:lnTo>
                  <a:lnTo>
                    <a:pt x="186055" y="11049"/>
                  </a:lnTo>
                  <a:lnTo>
                    <a:pt x="174498" y="11049"/>
                  </a:lnTo>
                  <a:lnTo>
                    <a:pt x="174498" y="35687"/>
                  </a:lnTo>
                  <a:lnTo>
                    <a:pt x="164592" y="35687"/>
                  </a:lnTo>
                  <a:lnTo>
                    <a:pt x="164592" y="44450"/>
                  </a:lnTo>
                  <a:lnTo>
                    <a:pt x="174498" y="44450"/>
                  </a:lnTo>
                  <a:lnTo>
                    <a:pt x="174498" y="92837"/>
                  </a:lnTo>
                  <a:lnTo>
                    <a:pt x="175768" y="101092"/>
                  </a:lnTo>
                  <a:lnTo>
                    <a:pt x="179578" y="107823"/>
                  </a:lnTo>
                  <a:lnTo>
                    <a:pt x="185801" y="112395"/>
                  </a:lnTo>
                  <a:lnTo>
                    <a:pt x="194691" y="114046"/>
                  </a:lnTo>
                  <a:lnTo>
                    <a:pt x="202819" y="114046"/>
                  </a:lnTo>
                  <a:lnTo>
                    <a:pt x="202819" y="104140"/>
                  </a:lnTo>
                  <a:lnTo>
                    <a:pt x="189357" y="104140"/>
                  </a:lnTo>
                  <a:lnTo>
                    <a:pt x="186055" y="99822"/>
                  </a:lnTo>
                  <a:lnTo>
                    <a:pt x="186055" y="44450"/>
                  </a:lnTo>
                  <a:lnTo>
                    <a:pt x="202819" y="44450"/>
                  </a:lnTo>
                  <a:lnTo>
                    <a:pt x="202819" y="35687"/>
                  </a:lnTo>
                  <a:close/>
                </a:path>
                <a:path w="529589" h="115570">
                  <a:moveTo>
                    <a:pt x="323342" y="35179"/>
                  </a:moveTo>
                  <a:lnTo>
                    <a:pt x="310769" y="35179"/>
                  </a:lnTo>
                  <a:lnTo>
                    <a:pt x="292862" y="98552"/>
                  </a:lnTo>
                  <a:lnTo>
                    <a:pt x="272034" y="35179"/>
                  </a:lnTo>
                  <a:lnTo>
                    <a:pt x="262128" y="35179"/>
                  </a:lnTo>
                  <a:lnTo>
                    <a:pt x="241427" y="98552"/>
                  </a:lnTo>
                  <a:lnTo>
                    <a:pt x="223266" y="35179"/>
                  </a:lnTo>
                  <a:lnTo>
                    <a:pt x="210820" y="35179"/>
                  </a:lnTo>
                  <a:lnTo>
                    <a:pt x="235839" y="114046"/>
                  </a:lnTo>
                  <a:lnTo>
                    <a:pt x="246507" y="114046"/>
                  </a:lnTo>
                  <a:lnTo>
                    <a:pt x="267081" y="52832"/>
                  </a:lnTo>
                  <a:lnTo>
                    <a:pt x="287655" y="114046"/>
                  </a:lnTo>
                  <a:lnTo>
                    <a:pt x="298450" y="114046"/>
                  </a:lnTo>
                  <a:lnTo>
                    <a:pt x="323342" y="35179"/>
                  </a:lnTo>
                  <a:close/>
                </a:path>
                <a:path w="529589" h="115570">
                  <a:moveTo>
                    <a:pt x="391160" y="74676"/>
                  </a:moveTo>
                  <a:lnTo>
                    <a:pt x="379603" y="41275"/>
                  </a:lnTo>
                  <a:lnTo>
                    <a:pt x="379603" y="65786"/>
                  </a:lnTo>
                  <a:lnTo>
                    <a:pt x="379603" y="83566"/>
                  </a:lnTo>
                  <a:lnTo>
                    <a:pt x="379222" y="91821"/>
                  </a:lnTo>
                  <a:lnTo>
                    <a:pt x="379095" y="93218"/>
                  </a:lnTo>
                  <a:lnTo>
                    <a:pt x="369697" y="102616"/>
                  </a:lnTo>
                  <a:lnTo>
                    <a:pt x="364617" y="104775"/>
                  </a:lnTo>
                  <a:lnTo>
                    <a:pt x="353314" y="104775"/>
                  </a:lnTo>
                  <a:lnTo>
                    <a:pt x="348361" y="102616"/>
                  </a:lnTo>
                  <a:lnTo>
                    <a:pt x="338963" y="93218"/>
                  </a:lnTo>
                  <a:lnTo>
                    <a:pt x="338201" y="83566"/>
                  </a:lnTo>
                  <a:lnTo>
                    <a:pt x="338201" y="65786"/>
                  </a:lnTo>
                  <a:lnTo>
                    <a:pt x="338836" y="57404"/>
                  </a:lnTo>
                  <a:lnTo>
                    <a:pt x="338963" y="56007"/>
                  </a:lnTo>
                  <a:lnTo>
                    <a:pt x="348361" y="46609"/>
                  </a:lnTo>
                  <a:lnTo>
                    <a:pt x="353314" y="44450"/>
                  </a:lnTo>
                  <a:lnTo>
                    <a:pt x="364617" y="44450"/>
                  </a:lnTo>
                  <a:lnTo>
                    <a:pt x="369697" y="46609"/>
                  </a:lnTo>
                  <a:lnTo>
                    <a:pt x="379095" y="56007"/>
                  </a:lnTo>
                  <a:lnTo>
                    <a:pt x="379603" y="65786"/>
                  </a:lnTo>
                  <a:lnTo>
                    <a:pt x="379603" y="41275"/>
                  </a:lnTo>
                  <a:lnTo>
                    <a:pt x="376047" y="37719"/>
                  </a:lnTo>
                  <a:lnTo>
                    <a:pt x="368554" y="34290"/>
                  </a:lnTo>
                  <a:lnTo>
                    <a:pt x="349377" y="34290"/>
                  </a:lnTo>
                  <a:lnTo>
                    <a:pt x="327152" y="65786"/>
                  </a:lnTo>
                  <a:lnTo>
                    <a:pt x="326644" y="74676"/>
                  </a:lnTo>
                  <a:lnTo>
                    <a:pt x="327152" y="83566"/>
                  </a:lnTo>
                  <a:lnTo>
                    <a:pt x="349377" y="115062"/>
                  </a:lnTo>
                  <a:lnTo>
                    <a:pt x="368554" y="115062"/>
                  </a:lnTo>
                  <a:lnTo>
                    <a:pt x="375805" y="104775"/>
                  </a:lnTo>
                  <a:lnTo>
                    <a:pt x="390779" y="83566"/>
                  </a:lnTo>
                  <a:lnTo>
                    <a:pt x="391160" y="74676"/>
                  </a:lnTo>
                  <a:close/>
                </a:path>
                <a:path w="529589" h="115570">
                  <a:moveTo>
                    <a:pt x="454660" y="41656"/>
                  </a:moveTo>
                  <a:lnTo>
                    <a:pt x="448945" y="36068"/>
                  </a:lnTo>
                  <a:lnTo>
                    <a:pt x="443230" y="34290"/>
                  </a:lnTo>
                  <a:lnTo>
                    <a:pt x="426593" y="34290"/>
                  </a:lnTo>
                  <a:lnTo>
                    <a:pt x="417957" y="38227"/>
                  </a:lnTo>
                  <a:lnTo>
                    <a:pt x="413639" y="44831"/>
                  </a:lnTo>
                  <a:lnTo>
                    <a:pt x="413639" y="35179"/>
                  </a:lnTo>
                  <a:lnTo>
                    <a:pt x="402082" y="35179"/>
                  </a:lnTo>
                  <a:lnTo>
                    <a:pt x="402082" y="114046"/>
                  </a:lnTo>
                  <a:lnTo>
                    <a:pt x="413639" y="114046"/>
                  </a:lnTo>
                  <a:lnTo>
                    <a:pt x="413639" y="65659"/>
                  </a:lnTo>
                  <a:lnTo>
                    <a:pt x="414909" y="57277"/>
                  </a:lnTo>
                  <a:lnTo>
                    <a:pt x="418719" y="50546"/>
                  </a:lnTo>
                  <a:lnTo>
                    <a:pt x="424688" y="46101"/>
                  </a:lnTo>
                  <a:lnTo>
                    <a:pt x="432435" y="44450"/>
                  </a:lnTo>
                  <a:lnTo>
                    <a:pt x="438531" y="44450"/>
                  </a:lnTo>
                  <a:lnTo>
                    <a:pt x="441833" y="45974"/>
                  </a:lnTo>
                  <a:lnTo>
                    <a:pt x="446151" y="50292"/>
                  </a:lnTo>
                  <a:lnTo>
                    <a:pt x="454660" y="41656"/>
                  </a:lnTo>
                  <a:close/>
                </a:path>
                <a:path w="529589" h="115570">
                  <a:moveTo>
                    <a:pt x="529336" y="114046"/>
                  </a:moveTo>
                  <a:lnTo>
                    <a:pt x="497840" y="65278"/>
                  </a:lnTo>
                  <a:lnTo>
                    <a:pt x="524637" y="35179"/>
                  </a:lnTo>
                  <a:lnTo>
                    <a:pt x="510159" y="35179"/>
                  </a:lnTo>
                  <a:lnTo>
                    <a:pt x="474599" y="76200"/>
                  </a:lnTo>
                  <a:lnTo>
                    <a:pt x="474599" y="0"/>
                  </a:lnTo>
                  <a:lnTo>
                    <a:pt x="463169" y="0"/>
                  </a:lnTo>
                  <a:lnTo>
                    <a:pt x="463169" y="114046"/>
                  </a:lnTo>
                  <a:lnTo>
                    <a:pt x="474599" y="114046"/>
                  </a:lnTo>
                  <a:lnTo>
                    <a:pt x="474599" y="91313"/>
                  </a:lnTo>
                  <a:lnTo>
                    <a:pt x="489966" y="73660"/>
                  </a:lnTo>
                  <a:lnTo>
                    <a:pt x="514985" y="114046"/>
                  </a:lnTo>
                  <a:lnTo>
                    <a:pt x="529336" y="114046"/>
                  </a:lnTo>
                  <a:close/>
                </a:path>
              </a:pathLst>
            </a:custGeom>
            <a:solidFill>
              <a:srgbClr val="5757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37279" y="4941061"/>
              <a:ext cx="500278" cy="115061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4030598" y="4750536"/>
            <a:ext cx="5715" cy="361315"/>
          </a:xfrm>
          <a:custGeom>
            <a:avLst/>
            <a:gdLst/>
            <a:ahLst/>
            <a:cxnLst/>
            <a:rect l="l" t="t" r="r" b="b"/>
            <a:pathLst>
              <a:path w="5714" h="361314">
                <a:moveTo>
                  <a:pt x="5143" y="0"/>
                </a:moveTo>
                <a:lnTo>
                  <a:pt x="0" y="0"/>
                </a:lnTo>
                <a:lnTo>
                  <a:pt x="0" y="360959"/>
                </a:lnTo>
                <a:lnTo>
                  <a:pt x="5143" y="360959"/>
                </a:lnTo>
                <a:lnTo>
                  <a:pt x="5143" y="0"/>
                </a:lnTo>
                <a:close/>
              </a:path>
            </a:pathLst>
          </a:custGeom>
          <a:solidFill>
            <a:srgbClr val="D3C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23692" y="4370552"/>
            <a:ext cx="101802" cy="11153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62121" y="5113362"/>
            <a:ext cx="101013" cy="11051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67076" y="4665052"/>
            <a:ext cx="111543" cy="10100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66741" y="4664709"/>
            <a:ext cx="111515" cy="10171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2657094" y="4368545"/>
            <a:ext cx="2232660" cy="2540"/>
          </a:xfrm>
          <a:custGeom>
            <a:avLst/>
            <a:gdLst/>
            <a:ahLst/>
            <a:cxnLst/>
            <a:rect l="l" t="t" r="r" b="b"/>
            <a:pathLst>
              <a:path w="2232660" h="2539">
                <a:moveTo>
                  <a:pt x="110096" y="0"/>
                </a:moveTo>
                <a:lnTo>
                  <a:pt x="0" y="0"/>
                </a:lnTo>
                <a:lnTo>
                  <a:pt x="0" y="2032"/>
                </a:lnTo>
                <a:lnTo>
                  <a:pt x="110096" y="2032"/>
                </a:lnTo>
                <a:lnTo>
                  <a:pt x="110096" y="0"/>
                </a:lnTo>
                <a:close/>
              </a:path>
              <a:path w="2232660" h="2539">
                <a:moveTo>
                  <a:pt x="221411" y="0"/>
                </a:moveTo>
                <a:lnTo>
                  <a:pt x="112141" y="0"/>
                </a:lnTo>
                <a:lnTo>
                  <a:pt x="112141" y="2032"/>
                </a:lnTo>
                <a:lnTo>
                  <a:pt x="221411" y="2032"/>
                </a:lnTo>
                <a:lnTo>
                  <a:pt x="221411" y="0"/>
                </a:lnTo>
                <a:close/>
              </a:path>
              <a:path w="2232660" h="2539">
                <a:moveTo>
                  <a:pt x="2007603" y="0"/>
                </a:moveTo>
                <a:lnTo>
                  <a:pt x="223520" y="0"/>
                </a:lnTo>
                <a:lnTo>
                  <a:pt x="223520" y="2032"/>
                </a:lnTo>
                <a:lnTo>
                  <a:pt x="2007603" y="2032"/>
                </a:lnTo>
                <a:lnTo>
                  <a:pt x="2007603" y="0"/>
                </a:lnTo>
                <a:close/>
              </a:path>
              <a:path w="2232660" h="2539">
                <a:moveTo>
                  <a:pt x="2118957" y="0"/>
                </a:moveTo>
                <a:lnTo>
                  <a:pt x="2009648" y="0"/>
                </a:lnTo>
                <a:lnTo>
                  <a:pt x="2009648" y="2032"/>
                </a:lnTo>
                <a:lnTo>
                  <a:pt x="2118957" y="2032"/>
                </a:lnTo>
                <a:lnTo>
                  <a:pt x="2118957" y="0"/>
                </a:lnTo>
                <a:close/>
              </a:path>
              <a:path w="2232660" h="2539">
                <a:moveTo>
                  <a:pt x="2232520" y="0"/>
                </a:moveTo>
                <a:lnTo>
                  <a:pt x="2121027" y="0"/>
                </a:lnTo>
                <a:lnTo>
                  <a:pt x="2121027" y="2032"/>
                </a:lnTo>
                <a:lnTo>
                  <a:pt x="2232520" y="2032"/>
                </a:lnTo>
                <a:lnTo>
                  <a:pt x="2232520" y="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880611" y="5111240"/>
            <a:ext cx="2007870" cy="2540"/>
            <a:chOff x="2880611" y="5111240"/>
            <a:chExt cx="2007870" cy="2540"/>
          </a:xfrm>
        </p:grpSpPr>
        <p:sp>
          <p:nvSpPr>
            <p:cNvPr id="17" name="object 17"/>
            <p:cNvSpPr/>
            <p:nvPr/>
          </p:nvSpPr>
          <p:spPr>
            <a:xfrm>
              <a:off x="2880601" y="5111241"/>
              <a:ext cx="2007870" cy="2540"/>
            </a:xfrm>
            <a:custGeom>
              <a:avLst/>
              <a:gdLst/>
              <a:ahLst/>
              <a:cxnLst/>
              <a:rect l="l" t="t" r="r" b="b"/>
              <a:pathLst>
                <a:path w="2007870" h="2539">
                  <a:moveTo>
                    <a:pt x="424942" y="1143"/>
                  </a:moveTo>
                  <a:lnTo>
                    <a:pt x="424700" y="254"/>
                  </a:lnTo>
                  <a:lnTo>
                    <a:pt x="424700" y="0"/>
                  </a:lnTo>
                  <a:lnTo>
                    <a:pt x="375666" y="0"/>
                  </a:lnTo>
                  <a:lnTo>
                    <a:pt x="375424" y="1143"/>
                  </a:lnTo>
                  <a:lnTo>
                    <a:pt x="424942" y="1143"/>
                  </a:lnTo>
                  <a:close/>
                </a:path>
                <a:path w="2007870" h="2539">
                  <a:moveTo>
                    <a:pt x="492010" y="1143"/>
                  </a:moveTo>
                  <a:lnTo>
                    <a:pt x="489089" y="0"/>
                  </a:lnTo>
                  <a:lnTo>
                    <a:pt x="436384" y="0"/>
                  </a:lnTo>
                  <a:lnTo>
                    <a:pt x="435991" y="1143"/>
                  </a:lnTo>
                  <a:lnTo>
                    <a:pt x="492010" y="1143"/>
                  </a:lnTo>
                  <a:close/>
                </a:path>
                <a:path w="2007870" h="2539">
                  <a:moveTo>
                    <a:pt x="495808" y="1270"/>
                  </a:moveTo>
                  <a:lnTo>
                    <a:pt x="364185" y="1270"/>
                  </a:lnTo>
                  <a:lnTo>
                    <a:pt x="364185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495808" y="2540"/>
                  </a:lnTo>
                  <a:lnTo>
                    <a:pt x="495808" y="1270"/>
                  </a:lnTo>
                  <a:close/>
                </a:path>
                <a:path w="2007870" h="2539">
                  <a:moveTo>
                    <a:pt x="661289" y="1270"/>
                  </a:moveTo>
                  <a:lnTo>
                    <a:pt x="656247" y="1270"/>
                  </a:lnTo>
                  <a:lnTo>
                    <a:pt x="656247" y="0"/>
                  </a:lnTo>
                  <a:lnTo>
                    <a:pt x="631952" y="0"/>
                  </a:lnTo>
                  <a:lnTo>
                    <a:pt x="631952" y="1270"/>
                  </a:lnTo>
                  <a:lnTo>
                    <a:pt x="618134" y="1270"/>
                  </a:lnTo>
                  <a:lnTo>
                    <a:pt x="618134" y="0"/>
                  </a:lnTo>
                  <a:lnTo>
                    <a:pt x="553847" y="0"/>
                  </a:lnTo>
                  <a:lnTo>
                    <a:pt x="553847" y="1270"/>
                  </a:lnTo>
                  <a:lnTo>
                    <a:pt x="542544" y="1270"/>
                  </a:lnTo>
                  <a:lnTo>
                    <a:pt x="542544" y="0"/>
                  </a:lnTo>
                  <a:lnTo>
                    <a:pt x="510590" y="0"/>
                  </a:lnTo>
                  <a:lnTo>
                    <a:pt x="510590" y="1270"/>
                  </a:lnTo>
                  <a:lnTo>
                    <a:pt x="505663" y="1270"/>
                  </a:lnTo>
                  <a:lnTo>
                    <a:pt x="505663" y="2540"/>
                  </a:lnTo>
                  <a:lnTo>
                    <a:pt x="661289" y="2540"/>
                  </a:lnTo>
                  <a:lnTo>
                    <a:pt x="661289" y="1270"/>
                  </a:lnTo>
                  <a:close/>
                </a:path>
                <a:path w="2007870" h="2539">
                  <a:moveTo>
                    <a:pt x="736993" y="1143"/>
                  </a:moveTo>
                  <a:lnTo>
                    <a:pt x="736739" y="254"/>
                  </a:lnTo>
                  <a:lnTo>
                    <a:pt x="736739" y="0"/>
                  </a:lnTo>
                  <a:lnTo>
                    <a:pt x="699020" y="0"/>
                  </a:lnTo>
                  <a:lnTo>
                    <a:pt x="699020" y="1143"/>
                  </a:lnTo>
                  <a:lnTo>
                    <a:pt x="736993" y="1143"/>
                  </a:lnTo>
                  <a:close/>
                </a:path>
                <a:path w="2007870" h="2539">
                  <a:moveTo>
                    <a:pt x="787793" y="1143"/>
                  </a:moveTo>
                  <a:lnTo>
                    <a:pt x="787400" y="254"/>
                  </a:lnTo>
                  <a:lnTo>
                    <a:pt x="787400" y="0"/>
                  </a:lnTo>
                  <a:lnTo>
                    <a:pt x="747915" y="0"/>
                  </a:lnTo>
                  <a:lnTo>
                    <a:pt x="747522" y="1143"/>
                  </a:lnTo>
                  <a:lnTo>
                    <a:pt x="787793" y="1143"/>
                  </a:lnTo>
                  <a:close/>
                </a:path>
                <a:path w="2007870" h="2539">
                  <a:moveTo>
                    <a:pt x="834783" y="0"/>
                  </a:moveTo>
                  <a:lnTo>
                    <a:pt x="798588" y="0"/>
                  </a:lnTo>
                  <a:lnTo>
                    <a:pt x="798461" y="762"/>
                  </a:lnTo>
                  <a:lnTo>
                    <a:pt x="798334" y="1143"/>
                  </a:lnTo>
                  <a:lnTo>
                    <a:pt x="834783" y="1143"/>
                  </a:lnTo>
                  <a:lnTo>
                    <a:pt x="834783" y="0"/>
                  </a:lnTo>
                  <a:close/>
                </a:path>
                <a:path w="2007870" h="2539">
                  <a:moveTo>
                    <a:pt x="877328" y="1143"/>
                  </a:moveTo>
                  <a:lnTo>
                    <a:pt x="874522" y="0"/>
                  </a:lnTo>
                  <a:lnTo>
                    <a:pt x="846086" y="0"/>
                  </a:lnTo>
                  <a:lnTo>
                    <a:pt x="846086" y="1143"/>
                  </a:lnTo>
                  <a:lnTo>
                    <a:pt x="877328" y="1143"/>
                  </a:lnTo>
                  <a:close/>
                </a:path>
                <a:path w="2007870" h="2539">
                  <a:moveTo>
                    <a:pt x="881138" y="1270"/>
                  </a:moveTo>
                  <a:lnTo>
                    <a:pt x="687844" y="1270"/>
                  </a:lnTo>
                  <a:lnTo>
                    <a:pt x="687844" y="0"/>
                  </a:lnTo>
                  <a:lnTo>
                    <a:pt x="676148" y="0"/>
                  </a:lnTo>
                  <a:lnTo>
                    <a:pt x="676148" y="1270"/>
                  </a:lnTo>
                  <a:lnTo>
                    <a:pt x="671042" y="1270"/>
                  </a:lnTo>
                  <a:lnTo>
                    <a:pt x="671042" y="2540"/>
                  </a:lnTo>
                  <a:lnTo>
                    <a:pt x="881138" y="2540"/>
                  </a:lnTo>
                  <a:lnTo>
                    <a:pt x="881138" y="1270"/>
                  </a:lnTo>
                  <a:close/>
                </a:path>
                <a:path w="2007870" h="2539">
                  <a:moveTo>
                    <a:pt x="957580" y="2032"/>
                  </a:moveTo>
                  <a:lnTo>
                    <a:pt x="953135" y="1397"/>
                  </a:lnTo>
                  <a:lnTo>
                    <a:pt x="949325" y="0"/>
                  </a:lnTo>
                  <a:lnTo>
                    <a:pt x="918845" y="0"/>
                  </a:lnTo>
                  <a:lnTo>
                    <a:pt x="918845" y="1143"/>
                  </a:lnTo>
                  <a:lnTo>
                    <a:pt x="907669" y="1143"/>
                  </a:lnTo>
                  <a:lnTo>
                    <a:pt x="907669" y="0"/>
                  </a:lnTo>
                  <a:lnTo>
                    <a:pt x="897521" y="0"/>
                  </a:lnTo>
                  <a:lnTo>
                    <a:pt x="893953" y="1524"/>
                  </a:lnTo>
                  <a:lnTo>
                    <a:pt x="889889" y="2032"/>
                  </a:lnTo>
                  <a:lnTo>
                    <a:pt x="957580" y="2032"/>
                  </a:lnTo>
                  <a:close/>
                </a:path>
                <a:path w="2007870" h="2539">
                  <a:moveTo>
                    <a:pt x="1784108" y="0"/>
                  </a:moveTo>
                  <a:lnTo>
                    <a:pt x="974026" y="0"/>
                  </a:lnTo>
                  <a:lnTo>
                    <a:pt x="974026" y="1270"/>
                  </a:lnTo>
                  <a:lnTo>
                    <a:pt x="968451" y="1270"/>
                  </a:lnTo>
                  <a:lnTo>
                    <a:pt x="968451" y="2540"/>
                  </a:lnTo>
                  <a:lnTo>
                    <a:pt x="1784108" y="2540"/>
                  </a:lnTo>
                  <a:lnTo>
                    <a:pt x="1784108" y="1270"/>
                  </a:lnTo>
                  <a:lnTo>
                    <a:pt x="1784108" y="0"/>
                  </a:lnTo>
                  <a:close/>
                </a:path>
                <a:path w="2007870" h="2539">
                  <a:moveTo>
                    <a:pt x="1895436" y="12"/>
                  </a:moveTo>
                  <a:lnTo>
                    <a:pt x="1786140" y="12"/>
                  </a:lnTo>
                  <a:lnTo>
                    <a:pt x="1786140" y="2032"/>
                  </a:lnTo>
                  <a:lnTo>
                    <a:pt x="1895436" y="2032"/>
                  </a:lnTo>
                  <a:lnTo>
                    <a:pt x="1895436" y="12"/>
                  </a:lnTo>
                  <a:close/>
                </a:path>
                <a:path w="2007870" h="2539">
                  <a:moveTo>
                    <a:pt x="2007857" y="12"/>
                  </a:moveTo>
                  <a:lnTo>
                    <a:pt x="1897532" y="12"/>
                  </a:lnTo>
                  <a:lnTo>
                    <a:pt x="1897532" y="2032"/>
                  </a:lnTo>
                  <a:lnTo>
                    <a:pt x="2007857" y="2032"/>
                  </a:lnTo>
                  <a:lnTo>
                    <a:pt x="2007857" y="12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244596" y="5111241"/>
              <a:ext cx="791210" cy="2540"/>
            </a:xfrm>
            <a:custGeom>
              <a:avLst/>
              <a:gdLst/>
              <a:ahLst/>
              <a:cxnLst/>
              <a:rect l="l" t="t" r="r" b="b"/>
              <a:pathLst>
                <a:path w="791210" h="2539">
                  <a:moveTo>
                    <a:pt x="11671" y="0"/>
                  </a:moveTo>
                  <a:lnTo>
                    <a:pt x="0" y="0"/>
                  </a:lnTo>
                  <a:lnTo>
                    <a:pt x="381" y="1143"/>
                  </a:lnTo>
                  <a:lnTo>
                    <a:pt x="11430" y="1143"/>
                  </a:lnTo>
                  <a:lnTo>
                    <a:pt x="11671" y="0"/>
                  </a:lnTo>
                  <a:close/>
                </a:path>
                <a:path w="791210" h="2539">
                  <a:moveTo>
                    <a:pt x="72390" y="0"/>
                  </a:moveTo>
                  <a:lnTo>
                    <a:pt x="60579" y="0"/>
                  </a:lnTo>
                  <a:lnTo>
                    <a:pt x="60947" y="1143"/>
                  </a:lnTo>
                  <a:lnTo>
                    <a:pt x="71983" y="1143"/>
                  </a:lnTo>
                  <a:lnTo>
                    <a:pt x="72390" y="0"/>
                  </a:lnTo>
                  <a:close/>
                </a:path>
                <a:path w="791210" h="2539">
                  <a:moveTo>
                    <a:pt x="148323" y="0"/>
                  </a:moveTo>
                  <a:lnTo>
                    <a:pt x="125082" y="0"/>
                  </a:lnTo>
                  <a:lnTo>
                    <a:pt x="128511" y="1270"/>
                  </a:lnTo>
                  <a:lnTo>
                    <a:pt x="132461" y="2032"/>
                  </a:lnTo>
                  <a:lnTo>
                    <a:pt x="140957" y="2032"/>
                  </a:lnTo>
                  <a:lnTo>
                    <a:pt x="144894" y="1270"/>
                  </a:lnTo>
                  <a:lnTo>
                    <a:pt x="148323" y="0"/>
                  </a:lnTo>
                  <a:close/>
                </a:path>
                <a:path w="791210" h="2539">
                  <a:moveTo>
                    <a:pt x="189826" y="76"/>
                  </a:moveTo>
                  <a:lnTo>
                    <a:pt x="178562" y="76"/>
                  </a:lnTo>
                  <a:lnTo>
                    <a:pt x="178562" y="1143"/>
                  </a:lnTo>
                  <a:lnTo>
                    <a:pt x="189826" y="1143"/>
                  </a:lnTo>
                  <a:lnTo>
                    <a:pt x="189826" y="76"/>
                  </a:lnTo>
                  <a:close/>
                </a:path>
                <a:path w="791210" h="2539">
                  <a:moveTo>
                    <a:pt x="267957" y="0"/>
                  </a:moveTo>
                  <a:lnTo>
                    <a:pt x="252336" y="0"/>
                  </a:lnTo>
                  <a:lnTo>
                    <a:pt x="254495" y="762"/>
                  </a:lnTo>
                  <a:lnTo>
                    <a:pt x="257035" y="1143"/>
                  </a:lnTo>
                  <a:lnTo>
                    <a:pt x="267957" y="1143"/>
                  </a:lnTo>
                  <a:lnTo>
                    <a:pt x="267957" y="0"/>
                  </a:lnTo>
                  <a:close/>
                </a:path>
                <a:path w="791210" h="2539">
                  <a:moveTo>
                    <a:pt x="313690" y="0"/>
                  </a:moveTo>
                  <a:lnTo>
                    <a:pt x="290576" y="0"/>
                  </a:lnTo>
                  <a:lnTo>
                    <a:pt x="294005" y="1270"/>
                  </a:lnTo>
                  <a:lnTo>
                    <a:pt x="297815" y="2032"/>
                  </a:lnTo>
                  <a:lnTo>
                    <a:pt x="306070" y="2032"/>
                  </a:lnTo>
                  <a:lnTo>
                    <a:pt x="310007" y="1524"/>
                  </a:lnTo>
                  <a:lnTo>
                    <a:pt x="313690" y="0"/>
                  </a:lnTo>
                  <a:close/>
                </a:path>
                <a:path w="791210" h="2539">
                  <a:moveTo>
                    <a:pt x="334975" y="50"/>
                  </a:moveTo>
                  <a:lnTo>
                    <a:pt x="323850" y="50"/>
                  </a:lnTo>
                  <a:lnTo>
                    <a:pt x="323850" y="1143"/>
                  </a:lnTo>
                  <a:lnTo>
                    <a:pt x="334975" y="1143"/>
                  </a:lnTo>
                  <a:lnTo>
                    <a:pt x="334975" y="50"/>
                  </a:lnTo>
                  <a:close/>
                </a:path>
                <a:path w="791210" h="2539">
                  <a:moveTo>
                    <a:pt x="383908" y="0"/>
                  </a:moveTo>
                  <a:lnTo>
                    <a:pt x="372745" y="0"/>
                  </a:lnTo>
                  <a:lnTo>
                    <a:pt x="372999" y="1143"/>
                  </a:lnTo>
                  <a:lnTo>
                    <a:pt x="383540" y="1143"/>
                  </a:lnTo>
                  <a:lnTo>
                    <a:pt x="383908" y="0"/>
                  </a:lnTo>
                  <a:close/>
                </a:path>
                <a:path w="791210" h="2539">
                  <a:moveTo>
                    <a:pt x="434581" y="0"/>
                  </a:moveTo>
                  <a:lnTo>
                    <a:pt x="423405" y="0"/>
                  </a:lnTo>
                  <a:lnTo>
                    <a:pt x="423786" y="1143"/>
                  </a:lnTo>
                  <a:lnTo>
                    <a:pt x="434327" y="1143"/>
                  </a:lnTo>
                  <a:lnTo>
                    <a:pt x="434581" y="0"/>
                  </a:lnTo>
                  <a:close/>
                </a:path>
                <a:path w="791210" h="2539">
                  <a:moveTo>
                    <a:pt x="482041" y="76"/>
                  </a:moveTo>
                  <a:lnTo>
                    <a:pt x="470776" y="76"/>
                  </a:lnTo>
                  <a:lnTo>
                    <a:pt x="470776" y="1143"/>
                  </a:lnTo>
                  <a:lnTo>
                    <a:pt x="482041" y="1143"/>
                  </a:lnTo>
                  <a:lnTo>
                    <a:pt x="482041" y="76"/>
                  </a:lnTo>
                  <a:close/>
                </a:path>
                <a:path w="791210" h="2539">
                  <a:moveTo>
                    <a:pt x="533514" y="0"/>
                  </a:moveTo>
                  <a:lnTo>
                    <a:pt x="510527" y="0"/>
                  </a:lnTo>
                  <a:lnTo>
                    <a:pt x="513829" y="1270"/>
                  </a:lnTo>
                  <a:lnTo>
                    <a:pt x="517639" y="2032"/>
                  </a:lnTo>
                  <a:lnTo>
                    <a:pt x="526021" y="2032"/>
                  </a:lnTo>
                  <a:lnTo>
                    <a:pt x="529958" y="1524"/>
                  </a:lnTo>
                  <a:lnTo>
                    <a:pt x="533514" y="0"/>
                  </a:lnTo>
                  <a:close/>
                </a:path>
                <a:path w="791210" h="2539">
                  <a:moveTo>
                    <a:pt x="554812" y="50"/>
                  </a:moveTo>
                  <a:lnTo>
                    <a:pt x="543687" y="50"/>
                  </a:lnTo>
                  <a:lnTo>
                    <a:pt x="543687" y="1143"/>
                  </a:lnTo>
                  <a:lnTo>
                    <a:pt x="554812" y="1143"/>
                  </a:lnTo>
                  <a:lnTo>
                    <a:pt x="554812" y="50"/>
                  </a:lnTo>
                  <a:close/>
                </a:path>
                <a:path w="791210" h="2539">
                  <a:moveTo>
                    <a:pt x="611886" y="0"/>
                  </a:moveTo>
                  <a:lnTo>
                    <a:pt x="585343" y="0"/>
                  </a:lnTo>
                  <a:lnTo>
                    <a:pt x="589153" y="1397"/>
                  </a:lnTo>
                  <a:lnTo>
                    <a:pt x="593598" y="2032"/>
                  </a:lnTo>
                  <a:lnTo>
                    <a:pt x="603631" y="2032"/>
                  </a:lnTo>
                  <a:lnTo>
                    <a:pt x="608063" y="1397"/>
                  </a:lnTo>
                  <a:lnTo>
                    <a:pt x="611886" y="0"/>
                  </a:lnTo>
                  <a:close/>
                </a:path>
                <a:path w="791210" h="2539">
                  <a:moveTo>
                    <a:pt x="791133" y="38"/>
                  </a:moveTo>
                  <a:lnTo>
                    <a:pt x="786003" y="38"/>
                  </a:lnTo>
                  <a:lnTo>
                    <a:pt x="786003" y="254"/>
                  </a:lnTo>
                  <a:lnTo>
                    <a:pt x="791133" y="254"/>
                  </a:lnTo>
                  <a:lnTo>
                    <a:pt x="791133" y="38"/>
                  </a:lnTo>
                  <a:close/>
                </a:path>
              </a:pathLst>
            </a:custGeom>
            <a:solidFill>
              <a:srgbClr val="81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2657094" y="5111254"/>
            <a:ext cx="221615" cy="2540"/>
          </a:xfrm>
          <a:custGeom>
            <a:avLst/>
            <a:gdLst/>
            <a:ahLst/>
            <a:cxnLst/>
            <a:rect l="l" t="t" r="r" b="b"/>
            <a:pathLst>
              <a:path w="221614" h="2539">
                <a:moveTo>
                  <a:pt x="110096" y="0"/>
                </a:moveTo>
                <a:lnTo>
                  <a:pt x="0" y="0"/>
                </a:lnTo>
                <a:lnTo>
                  <a:pt x="0" y="2019"/>
                </a:lnTo>
                <a:lnTo>
                  <a:pt x="110096" y="2019"/>
                </a:lnTo>
                <a:lnTo>
                  <a:pt x="110096" y="0"/>
                </a:lnTo>
                <a:close/>
              </a:path>
              <a:path w="221614" h="2539">
                <a:moveTo>
                  <a:pt x="221424" y="0"/>
                </a:moveTo>
                <a:lnTo>
                  <a:pt x="112141" y="0"/>
                </a:lnTo>
                <a:lnTo>
                  <a:pt x="112141" y="2019"/>
                </a:lnTo>
                <a:lnTo>
                  <a:pt x="221424" y="2019"/>
                </a:lnTo>
                <a:lnTo>
                  <a:pt x="221424" y="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80601" y="4479823"/>
            <a:ext cx="2009139" cy="3175"/>
          </a:xfrm>
          <a:custGeom>
            <a:avLst/>
            <a:gdLst/>
            <a:ahLst/>
            <a:cxnLst/>
            <a:rect l="l" t="t" r="r" b="b"/>
            <a:pathLst>
              <a:path w="2009139" h="3175">
                <a:moveTo>
                  <a:pt x="1784096" y="1600"/>
                </a:moveTo>
                <a:lnTo>
                  <a:pt x="242201" y="1600"/>
                </a:lnTo>
                <a:lnTo>
                  <a:pt x="242201" y="2006"/>
                </a:lnTo>
                <a:lnTo>
                  <a:pt x="1784096" y="2006"/>
                </a:lnTo>
                <a:lnTo>
                  <a:pt x="1784096" y="1600"/>
                </a:lnTo>
                <a:close/>
              </a:path>
              <a:path w="2009139" h="3175">
                <a:moveTo>
                  <a:pt x="1784096" y="241"/>
                </a:moveTo>
                <a:lnTo>
                  <a:pt x="0" y="241"/>
                </a:lnTo>
                <a:lnTo>
                  <a:pt x="0" y="1511"/>
                </a:lnTo>
                <a:lnTo>
                  <a:pt x="0" y="2781"/>
                </a:lnTo>
                <a:lnTo>
                  <a:pt x="240665" y="2781"/>
                </a:lnTo>
                <a:lnTo>
                  <a:pt x="240665" y="1511"/>
                </a:lnTo>
                <a:lnTo>
                  <a:pt x="1784096" y="1511"/>
                </a:lnTo>
                <a:lnTo>
                  <a:pt x="1784096" y="241"/>
                </a:lnTo>
                <a:close/>
              </a:path>
              <a:path w="2009139" h="3175">
                <a:moveTo>
                  <a:pt x="1895436" y="0"/>
                </a:moveTo>
                <a:lnTo>
                  <a:pt x="1786140" y="0"/>
                </a:lnTo>
                <a:lnTo>
                  <a:pt x="1786140" y="2006"/>
                </a:lnTo>
                <a:lnTo>
                  <a:pt x="1895436" y="2006"/>
                </a:lnTo>
                <a:lnTo>
                  <a:pt x="1895436" y="0"/>
                </a:lnTo>
                <a:close/>
              </a:path>
              <a:path w="2009139" h="3175">
                <a:moveTo>
                  <a:pt x="2009013" y="0"/>
                </a:moveTo>
                <a:lnTo>
                  <a:pt x="1897519" y="0"/>
                </a:lnTo>
                <a:lnTo>
                  <a:pt x="1897519" y="2006"/>
                </a:lnTo>
                <a:lnTo>
                  <a:pt x="2009013" y="2006"/>
                </a:lnTo>
                <a:lnTo>
                  <a:pt x="2009013" y="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57094" y="4479823"/>
            <a:ext cx="221615" cy="2540"/>
          </a:xfrm>
          <a:custGeom>
            <a:avLst/>
            <a:gdLst/>
            <a:ahLst/>
            <a:cxnLst/>
            <a:rect l="l" t="t" r="r" b="b"/>
            <a:pathLst>
              <a:path w="221614" h="2539">
                <a:moveTo>
                  <a:pt x="110096" y="0"/>
                </a:moveTo>
                <a:lnTo>
                  <a:pt x="0" y="0"/>
                </a:lnTo>
                <a:lnTo>
                  <a:pt x="0" y="2006"/>
                </a:lnTo>
                <a:lnTo>
                  <a:pt x="110096" y="2006"/>
                </a:lnTo>
                <a:lnTo>
                  <a:pt x="110096" y="0"/>
                </a:lnTo>
                <a:close/>
              </a:path>
              <a:path w="221614" h="2539">
                <a:moveTo>
                  <a:pt x="221424" y="0"/>
                </a:moveTo>
                <a:lnTo>
                  <a:pt x="112141" y="0"/>
                </a:lnTo>
                <a:lnTo>
                  <a:pt x="112141" y="2006"/>
                </a:lnTo>
                <a:lnTo>
                  <a:pt x="221424" y="2006"/>
                </a:lnTo>
                <a:lnTo>
                  <a:pt x="221424" y="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57094" y="4257801"/>
            <a:ext cx="112395" cy="1078230"/>
          </a:xfrm>
          <a:custGeom>
            <a:avLst/>
            <a:gdLst/>
            <a:ahLst/>
            <a:cxnLst/>
            <a:rect l="l" t="t" r="r" b="b"/>
            <a:pathLst>
              <a:path w="112394" h="1078229">
                <a:moveTo>
                  <a:pt x="112141" y="0"/>
                </a:moveTo>
                <a:lnTo>
                  <a:pt x="110109" y="0"/>
                </a:lnTo>
                <a:lnTo>
                  <a:pt x="110109" y="966470"/>
                </a:lnTo>
                <a:lnTo>
                  <a:pt x="0" y="966470"/>
                </a:lnTo>
                <a:lnTo>
                  <a:pt x="0" y="967740"/>
                </a:lnTo>
                <a:lnTo>
                  <a:pt x="110109" y="967740"/>
                </a:lnTo>
                <a:lnTo>
                  <a:pt x="110109" y="1078230"/>
                </a:lnTo>
                <a:lnTo>
                  <a:pt x="112141" y="1078230"/>
                </a:lnTo>
                <a:lnTo>
                  <a:pt x="112141" y="967740"/>
                </a:lnTo>
                <a:lnTo>
                  <a:pt x="112141" y="966470"/>
                </a:lnTo>
                <a:lnTo>
                  <a:pt x="112141" y="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78582" y="5226303"/>
            <a:ext cx="2540" cy="109220"/>
          </a:xfrm>
          <a:custGeom>
            <a:avLst/>
            <a:gdLst/>
            <a:ahLst/>
            <a:cxnLst/>
            <a:rect l="l" t="t" r="r" b="b"/>
            <a:pathLst>
              <a:path w="2539" h="109220">
                <a:moveTo>
                  <a:pt x="2032" y="0"/>
                </a:moveTo>
                <a:lnTo>
                  <a:pt x="0" y="0"/>
                </a:lnTo>
                <a:lnTo>
                  <a:pt x="0" y="107950"/>
                </a:lnTo>
                <a:lnTo>
                  <a:pt x="0" y="109220"/>
                </a:lnTo>
                <a:lnTo>
                  <a:pt x="2032" y="109220"/>
                </a:lnTo>
                <a:lnTo>
                  <a:pt x="2032" y="107950"/>
                </a:lnTo>
                <a:lnTo>
                  <a:pt x="2032" y="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64709" y="5226302"/>
            <a:ext cx="2540" cy="107950"/>
          </a:xfrm>
          <a:custGeom>
            <a:avLst/>
            <a:gdLst/>
            <a:ahLst/>
            <a:cxnLst/>
            <a:rect l="l" t="t" r="r" b="b"/>
            <a:pathLst>
              <a:path w="2539" h="107950">
                <a:moveTo>
                  <a:pt x="0" y="107950"/>
                </a:moveTo>
                <a:lnTo>
                  <a:pt x="2031" y="107950"/>
                </a:lnTo>
                <a:lnTo>
                  <a:pt x="2031" y="0"/>
                </a:lnTo>
                <a:lnTo>
                  <a:pt x="0" y="0"/>
                </a:lnTo>
                <a:lnTo>
                  <a:pt x="0" y="10795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2769235" y="4256022"/>
            <a:ext cx="2119630" cy="1078865"/>
            <a:chOff x="2769235" y="4256022"/>
            <a:chExt cx="2119630" cy="1078865"/>
          </a:xfrm>
        </p:grpSpPr>
        <p:sp>
          <p:nvSpPr>
            <p:cNvPr id="26" name="object 26"/>
            <p:cNvSpPr/>
            <p:nvPr/>
          </p:nvSpPr>
          <p:spPr>
            <a:xfrm>
              <a:off x="2769235" y="4256023"/>
              <a:ext cx="2119630" cy="970280"/>
            </a:xfrm>
            <a:custGeom>
              <a:avLst/>
              <a:gdLst/>
              <a:ahLst/>
              <a:cxnLst/>
              <a:rect l="l" t="t" r="r" b="b"/>
              <a:pathLst>
                <a:path w="2119629" h="970279">
                  <a:moveTo>
                    <a:pt x="2006815" y="967740"/>
                  </a:moveTo>
                  <a:lnTo>
                    <a:pt x="1897507" y="967740"/>
                  </a:lnTo>
                  <a:lnTo>
                    <a:pt x="1897507" y="662940"/>
                  </a:lnTo>
                  <a:lnTo>
                    <a:pt x="1897507" y="660400"/>
                  </a:lnTo>
                  <a:lnTo>
                    <a:pt x="1897507" y="0"/>
                  </a:lnTo>
                  <a:lnTo>
                    <a:pt x="1895475" y="0"/>
                  </a:lnTo>
                  <a:lnTo>
                    <a:pt x="1895475" y="660400"/>
                  </a:lnTo>
                  <a:lnTo>
                    <a:pt x="1896364" y="660400"/>
                  </a:lnTo>
                  <a:lnTo>
                    <a:pt x="1896364" y="662940"/>
                  </a:lnTo>
                  <a:lnTo>
                    <a:pt x="1895475" y="662940"/>
                  </a:lnTo>
                  <a:lnTo>
                    <a:pt x="1895475" y="967740"/>
                  </a:lnTo>
                  <a:lnTo>
                    <a:pt x="111379" y="967740"/>
                  </a:lnTo>
                  <a:lnTo>
                    <a:pt x="111379" y="662940"/>
                  </a:lnTo>
                  <a:lnTo>
                    <a:pt x="111379" y="660400"/>
                  </a:lnTo>
                  <a:lnTo>
                    <a:pt x="111379" y="590550"/>
                  </a:lnTo>
                  <a:lnTo>
                    <a:pt x="110871" y="590550"/>
                  </a:lnTo>
                  <a:lnTo>
                    <a:pt x="110871" y="588010"/>
                  </a:lnTo>
                  <a:lnTo>
                    <a:pt x="110109" y="588010"/>
                  </a:lnTo>
                  <a:lnTo>
                    <a:pt x="110109" y="585470"/>
                  </a:lnTo>
                  <a:lnTo>
                    <a:pt x="109791" y="585470"/>
                  </a:lnTo>
                  <a:lnTo>
                    <a:pt x="109791" y="365760"/>
                  </a:lnTo>
                  <a:lnTo>
                    <a:pt x="110871" y="365760"/>
                  </a:lnTo>
                  <a:lnTo>
                    <a:pt x="110871" y="361950"/>
                  </a:lnTo>
                  <a:lnTo>
                    <a:pt x="111379" y="361950"/>
                  </a:lnTo>
                  <a:lnTo>
                    <a:pt x="111379" y="1270"/>
                  </a:lnTo>
                  <a:lnTo>
                    <a:pt x="109347" y="1270"/>
                  </a:lnTo>
                  <a:lnTo>
                    <a:pt x="109347" y="361950"/>
                  </a:lnTo>
                  <a:lnTo>
                    <a:pt x="109347" y="365760"/>
                  </a:lnTo>
                  <a:lnTo>
                    <a:pt x="109347" y="967740"/>
                  </a:lnTo>
                  <a:lnTo>
                    <a:pt x="0" y="967740"/>
                  </a:lnTo>
                  <a:lnTo>
                    <a:pt x="0" y="969010"/>
                  </a:lnTo>
                  <a:lnTo>
                    <a:pt x="1895475" y="969010"/>
                  </a:lnTo>
                  <a:lnTo>
                    <a:pt x="1895475" y="970280"/>
                  </a:lnTo>
                  <a:lnTo>
                    <a:pt x="2006815" y="970280"/>
                  </a:lnTo>
                  <a:lnTo>
                    <a:pt x="2006815" y="969010"/>
                  </a:lnTo>
                  <a:lnTo>
                    <a:pt x="2006815" y="967740"/>
                  </a:lnTo>
                  <a:close/>
                </a:path>
                <a:path w="2119629" h="970279">
                  <a:moveTo>
                    <a:pt x="2119223" y="967740"/>
                  </a:moveTo>
                  <a:lnTo>
                    <a:pt x="2008886" y="967740"/>
                  </a:lnTo>
                  <a:lnTo>
                    <a:pt x="2008886" y="969772"/>
                  </a:lnTo>
                  <a:lnTo>
                    <a:pt x="2119223" y="969772"/>
                  </a:lnTo>
                  <a:lnTo>
                    <a:pt x="2119223" y="967740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64708" y="491730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0"/>
                  </a:moveTo>
                  <a:lnTo>
                    <a:pt x="0" y="2679"/>
                  </a:lnTo>
                  <a:lnTo>
                    <a:pt x="1778" y="2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76089" y="4256950"/>
              <a:ext cx="2540" cy="1078230"/>
            </a:xfrm>
            <a:custGeom>
              <a:avLst/>
              <a:gdLst/>
              <a:ahLst/>
              <a:cxnLst/>
              <a:rect l="l" t="t" r="r" b="b"/>
              <a:pathLst>
                <a:path w="2539" h="1078229">
                  <a:moveTo>
                    <a:pt x="2019" y="0"/>
                  </a:moveTo>
                  <a:lnTo>
                    <a:pt x="0" y="0"/>
                  </a:lnTo>
                  <a:lnTo>
                    <a:pt x="0" y="1077683"/>
                  </a:lnTo>
                  <a:lnTo>
                    <a:pt x="2019" y="1077683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59907" y="4749240"/>
            <a:ext cx="805585" cy="363523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5615304" y="4480661"/>
            <a:ext cx="242570" cy="506095"/>
            <a:chOff x="5615304" y="4480661"/>
            <a:chExt cx="242570" cy="506095"/>
          </a:xfrm>
        </p:grpSpPr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15304" y="4730483"/>
              <a:ext cx="179283" cy="25591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15304" y="4480661"/>
              <a:ext cx="242468" cy="351433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5979795" y="5320409"/>
            <a:ext cx="530860" cy="251460"/>
            <a:chOff x="5979795" y="5320409"/>
            <a:chExt cx="530860" cy="251460"/>
          </a:xfrm>
        </p:grpSpPr>
        <p:sp>
          <p:nvSpPr>
            <p:cNvPr id="34" name="object 34"/>
            <p:cNvSpPr/>
            <p:nvPr/>
          </p:nvSpPr>
          <p:spPr>
            <a:xfrm>
              <a:off x="5979795" y="5320410"/>
              <a:ext cx="530860" cy="115570"/>
            </a:xfrm>
            <a:custGeom>
              <a:avLst/>
              <a:gdLst/>
              <a:ahLst/>
              <a:cxnLst/>
              <a:rect l="l" t="t" r="r" b="b"/>
              <a:pathLst>
                <a:path w="530859" h="115570">
                  <a:moveTo>
                    <a:pt x="84582" y="0"/>
                  </a:moveTo>
                  <a:lnTo>
                    <a:pt x="72390" y="0"/>
                  </a:lnTo>
                  <a:lnTo>
                    <a:pt x="72390" y="91440"/>
                  </a:lnTo>
                  <a:lnTo>
                    <a:pt x="11684" y="0"/>
                  </a:lnTo>
                  <a:lnTo>
                    <a:pt x="0" y="0"/>
                  </a:lnTo>
                  <a:lnTo>
                    <a:pt x="0" y="114427"/>
                  </a:lnTo>
                  <a:lnTo>
                    <a:pt x="12319" y="114427"/>
                  </a:lnTo>
                  <a:lnTo>
                    <a:pt x="12319" y="22606"/>
                  </a:lnTo>
                  <a:lnTo>
                    <a:pt x="73025" y="114427"/>
                  </a:lnTo>
                  <a:lnTo>
                    <a:pt x="84582" y="114427"/>
                  </a:lnTo>
                  <a:lnTo>
                    <a:pt x="84582" y="0"/>
                  </a:lnTo>
                  <a:close/>
                </a:path>
                <a:path w="530859" h="115570">
                  <a:moveTo>
                    <a:pt x="160401" y="72644"/>
                  </a:moveTo>
                  <a:lnTo>
                    <a:pt x="159893" y="69215"/>
                  </a:lnTo>
                  <a:lnTo>
                    <a:pt x="158115" y="56769"/>
                  </a:lnTo>
                  <a:lnTo>
                    <a:pt x="151765" y="44704"/>
                  </a:lnTo>
                  <a:lnTo>
                    <a:pt x="151003" y="44196"/>
                  </a:lnTo>
                  <a:lnTo>
                    <a:pt x="148717" y="42418"/>
                  </a:lnTo>
                  <a:lnTo>
                    <a:pt x="148717" y="69215"/>
                  </a:lnTo>
                  <a:lnTo>
                    <a:pt x="106934" y="69215"/>
                  </a:lnTo>
                  <a:lnTo>
                    <a:pt x="107315" y="62865"/>
                  </a:lnTo>
                  <a:lnTo>
                    <a:pt x="107569" y="60452"/>
                  </a:lnTo>
                  <a:lnTo>
                    <a:pt x="109347" y="56134"/>
                  </a:lnTo>
                  <a:lnTo>
                    <a:pt x="112395" y="48895"/>
                  </a:lnTo>
                  <a:lnTo>
                    <a:pt x="119507" y="44196"/>
                  </a:lnTo>
                  <a:lnTo>
                    <a:pt x="136271" y="44196"/>
                  </a:lnTo>
                  <a:lnTo>
                    <a:pt x="148717" y="69215"/>
                  </a:lnTo>
                  <a:lnTo>
                    <a:pt x="148717" y="42418"/>
                  </a:lnTo>
                  <a:lnTo>
                    <a:pt x="141605" y="37084"/>
                  </a:lnTo>
                  <a:lnTo>
                    <a:pt x="141859" y="37084"/>
                  </a:lnTo>
                  <a:lnTo>
                    <a:pt x="127889" y="34417"/>
                  </a:lnTo>
                  <a:lnTo>
                    <a:pt x="114300" y="37084"/>
                  </a:lnTo>
                  <a:lnTo>
                    <a:pt x="104140" y="45085"/>
                  </a:lnTo>
                  <a:lnTo>
                    <a:pt x="97663" y="57785"/>
                  </a:lnTo>
                  <a:lnTo>
                    <a:pt x="95377" y="74930"/>
                  </a:lnTo>
                  <a:lnTo>
                    <a:pt x="97917" y="92964"/>
                  </a:lnTo>
                  <a:lnTo>
                    <a:pt x="104902" y="105664"/>
                  </a:lnTo>
                  <a:lnTo>
                    <a:pt x="115824" y="113030"/>
                  </a:lnTo>
                  <a:lnTo>
                    <a:pt x="129921" y="115443"/>
                  </a:lnTo>
                  <a:lnTo>
                    <a:pt x="139065" y="114681"/>
                  </a:lnTo>
                  <a:lnTo>
                    <a:pt x="146558" y="112268"/>
                  </a:lnTo>
                  <a:lnTo>
                    <a:pt x="152908" y="108458"/>
                  </a:lnTo>
                  <a:lnTo>
                    <a:pt x="156591" y="105283"/>
                  </a:lnTo>
                  <a:lnTo>
                    <a:pt x="158877" y="103124"/>
                  </a:lnTo>
                  <a:lnTo>
                    <a:pt x="151003" y="96266"/>
                  </a:lnTo>
                  <a:lnTo>
                    <a:pt x="144780" y="102489"/>
                  </a:lnTo>
                  <a:lnTo>
                    <a:pt x="139446" y="105283"/>
                  </a:lnTo>
                  <a:lnTo>
                    <a:pt x="130302" y="105283"/>
                  </a:lnTo>
                  <a:lnTo>
                    <a:pt x="120269" y="103505"/>
                  </a:lnTo>
                  <a:lnTo>
                    <a:pt x="113030" y="98171"/>
                  </a:lnTo>
                  <a:lnTo>
                    <a:pt x="108458" y="89535"/>
                  </a:lnTo>
                  <a:lnTo>
                    <a:pt x="106934" y="77978"/>
                  </a:lnTo>
                  <a:lnTo>
                    <a:pt x="160401" y="77978"/>
                  </a:lnTo>
                  <a:lnTo>
                    <a:pt x="160401" y="72644"/>
                  </a:lnTo>
                  <a:close/>
                </a:path>
                <a:path w="530859" h="115570">
                  <a:moveTo>
                    <a:pt x="203454" y="35814"/>
                  </a:moveTo>
                  <a:lnTo>
                    <a:pt x="186563" y="35814"/>
                  </a:lnTo>
                  <a:lnTo>
                    <a:pt x="186563" y="11049"/>
                  </a:lnTo>
                  <a:lnTo>
                    <a:pt x="175006" y="11049"/>
                  </a:lnTo>
                  <a:lnTo>
                    <a:pt x="175006" y="35814"/>
                  </a:lnTo>
                  <a:lnTo>
                    <a:pt x="164973" y="35814"/>
                  </a:lnTo>
                  <a:lnTo>
                    <a:pt x="164973" y="44704"/>
                  </a:lnTo>
                  <a:lnTo>
                    <a:pt x="175006" y="44704"/>
                  </a:lnTo>
                  <a:lnTo>
                    <a:pt x="175006" y="93218"/>
                  </a:lnTo>
                  <a:lnTo>
                    <a:pt x="176276" y="101473"/>
                  </a:lnTo>
                  <a:lnTo>
                    <a:pt x="180086" y="108204"/>
                  </a:lnTo>
                  <a:lnTo>
                    <a:pt x="186436" y="112776"/>
                  </a:lnTo>
                  <a:lnTo>
                    <a:pt x="195199" y="114427"/>
                  </a:lnTo>
                  <a:lnTo>
                    <a:pt x="203454" y="114427"/>
                  </a:lnTo>
                  <a:lnTo>
                    <a:pt x="203454" y="104521"/>
                  </a:lnTo>
                  <a:lnTo>
                    <a:pt x="189992" y="104521"/>
                  </a:lnTo>
                  <a:lnTo>
                    <a:pt x="186563" y="100076"/>
                  </a:lnTo>
                  <a:lnTo>
                    <a:pt x="186563" y="44704"/>
                  </a:lnTo>
                  <a:lnTo>
                    <a:pt x="203454" y="44704"/>
                  </a:lnTo>
                  <a:lnTo>
                    <a:pt x="203454" y="35814"/>
                  </a:lnTo>
                  <a:close/>
                </a:path>
                <a:path w="530859" h="115570">
                  <a:moveTo>
                    <a:pt x="324231" y="35306"/>
                  </a:moveTo>
                  <a:lnTo>
                    <a:pt x="311658" y="35306"/>
                  </a:lnTo>
                  <a:lnTo>
                    <a:pt x="293624" y="98806"/>
                  </a:lnTo>
                  <a:lnTo>
                    <a:pt x="272796" y="35306"/>
                  </a:lnTo>
                  <a:lnTo>
                    <a:pt x="262763" y="35306"/>
                  </a:lnTo>
                  <a:lnTo>
                    <a:pt x="242062" y="98806"/>
                  </a:lnTo>
                  <a:lnTo>
                    <a:pt x="223901" y="35306"/>
                  </a:lnTo>
                  <a:lnTo>
                    <a:pt x="211455" y="35306"/>
                  </a:lnTo>
                  <a:lnTo>
                    <a:pt x="236474" y="114427"/>
                  </a:lnTo>
                  <a:lnTo>
                    <a:pt x="247269" y="114427"/>
                  </a:lnTo>
                  <a:lnTo>
                    <a:pt x="267843" y="53086"/>
                  </a:lnTo>
                  <a:lnTo>
                    <a:pt x="288544" y="114427"/>
                  </a:lnTo>
                  <a:lnTo>
                    <a:pt x="299339" y="114427"/>
                  </a:lnTo>
                  <a:lnTo>
                    <a:pt x="324231" y="35306"/>
                  </a:lnTo>
                  <a:close/>
                </a:path>
                <a:path w="530859" h="115570">
                  <a:moveTo>
                    <a:pt x="392303" y="74930"/>
                  </a:moveTo>
                  <a:lnTo>
                    <a:pt x="380746" y="41529"/>
                  </a:lnTo>
                  <a:lnTo>
                    <a:pt x="380746" y="66040"/>
                  </a:lnTo>
                  <a:lnTo>
                    <a:pt x="380746" y="83820"/>
                  </a:lnTo>
                  <a:lnTo>
                    <a:pt x="380238" y="92202"/>
                  </a:lnTo>
                  <a:lnTo>
                    <a:pt x="380238" y="93599"/>
                  </a:lnTo>
                  <a:lnTo>
                    <a:pt x="370713" y="102997"/>
                  </a:lnTo>
                  <a:lnTo>
                    <a:pt x="365633" y="105156"/>
                  </a:lnTo>
                  <a:lnTo>
                    <a:pt x="354330" y="105156"/>
                  </a:lnTo>
                  <a:lnTo>
                    <a:pt x="349377" y="102997"/>
                  </a:lnTo>
                  <a:lnTo>
                    <a:pt x="339852" y="93599"/>
                  </a:lnTo>
                  <a:lnTo>
                    <a:pt x="339217" y="83820"/>
                  </a:lnTo>
                  <a:lnTo>
                    <a:pt x="339217" y="66040"/>
                  </a:lnTo>
                  <a:lnTo>
                    <a:pt x="339852" y="57658"/>
                  </a:lnTo>
                  <a:lnTo>
                    <a:pt x="339852" y="56261"/>
                  </a:lnTo>
                  <a:lnTo>
                    <a:pt x="349377" y="46736"/>
                  </a:lnTo>
                  <a:lnTo>
                    <a:pt x="354330" y="44704"/>
                  </a:lnTo>
                  <a:lnTo>
                    <a:pt x="365633" y="44704"/>
                  </a:lnTo>
                  <a:lnTo>
                    <a:pt x="370713" y="46736"/>
                  </a:lnTo>
                  <a:lnTo>
                    <a:pt x="380238" y="56261"/>
                  </a:lnTo>
                  <a:lnTo>
                    <a:pt x="380746" y="66040"/>
                  </a:lnTo>
                  <a:lnTo>
                    <a:pt x="380746" y="41529"/>
                  </a:lnTo>
                  <a:lnTo>
                    <a:pt x="377190" y="37973"/>
                  </a:lnTo>
                  <a:lnTo>
                    <a:pt x="369570" y="34417"/>
                  </a:lnTo>
                  <a:lnTo>
                    <a:pt x="350266" y="34417"/>
                  </a:lnTo>
                  <a:lnTo>
                    <a:pt x="328041" y="66040"/>
                  </a:lnTo>
                  <a:lnTo>
                    <a:pt x="327660" y="74930"/>
                  </a:lnTo>
                  <a:lnTo>
                    <a:pt x="328041" y="83820"/>
                  </a:lnTo>
                  <a:lnTo>
                    <a:pt x="350266" y="115443"/>
                  </a:lnTo>
                  <a:lnTo>
                    <a:pt x="369570" y="115443"/>
                  </a:lnTo>
                  <a:lnTo>
                    <a:pt x="376834" y="105156"/>
                  </a:lnTo>
                  <a:lnTo>
                    <a:pt x="391922" y="83820"/>
                  </a:lnTo>
                  <a:lnTo>
                    <a:pt x="392303" y="74930"/>
                  </a:lnTo>
                  <a:close/>
                </a:path>
                <a:path w="530859" h="115570">
                  <a:moveTo>
                    <a:pt x="455930" y="41783"/>
                  </a:moveTo>
                  <a:lnTo>
                    <a:pt x="450342" y="36195"/>
                  </a:lnTo>
                  <a:lnTo>
                    <a:pt x="444500" y="34417"/>
                  </a:lnTo>
                  <a:lnTo>
                    <a:pt x="427736" y="34417"/>
                  </a:lnTo>
                  <a:lnTo>
                    <a:pt x="419100" y="38354"/>
                  </a:lnTo>
                  <a:lnTo>
                    <a:pt x="414782" y="44958"/>
                  </a:lnTo>
                  <a:lnTo>
                    <a:pt x="414782" y="35306"/>
                  </a:lnTo>
                  <a:lnTo>
                    <a:pt x="403225" y="35306"/>
                  </a:lnTo>
                  <a:lnTo>
                    <a:pt x="403225" y="114427"/>
                  </a:lnTo>
                  <a:lnTo>
                    <a:pt x="414782" y="114427"/>
                  </a:lnTo>
                  <a:lnTo>
                    <a:pt x="414782" y="65913"/>
                  </a:lnTo>
                  <a:lnTo>
                    <a:pt x="416052" y="57531"/>
                  </a:lnTo>
                  <a:lnTo>
                    <a:pt x="419862" y="50800"/>
                  </a:lnTo>
                  <a:lnTo>
                    <a:pt x="425958" y="46355"/>
                  </a:lnTo>
                  <a:lnTo>
                    <a:pt x="433705" y="44704"/>
                  </a:lnTo>
                  <a:lnTo>
                    <a:pt x="439801" y="44704"/>
                  </a:lnTo>
                  <a:lnTo>
                    <a:pt x="443103" y="46101"/>
                  </a:lnTo>
                  <a:lnTo>
                    <a:pt x="447421" y="50419"/>
                  </a:lnTo>
                  <a:lnTo>
                    <a:pt x="455930" y="41783"/>
                  </a:lnTo>
                  <a:close/>
                </a:path>
                <a:path w="530859" h="115570">
                  <a:moveTo>
                    <a:pt x="530860" y="114427"/>
                  </a:moveTo>
                  <a:lnTo>
                    <a:pt x="499364" y="65532"/>
                  </a:lnTo>
                  <a:lnTo>
                    <a:pt x="526161" y="35306"/>
                  </a:lnTo>
                  <a:lnTo>
                    <a:pt x="511683" y="35306"/>
                  </a:lnTo>
                  <a:lnTo>
                    <a:pt x="475996" y="76454"/>
                  </a:lnTo>
                  <a:lnTo>
                    <a:pt x="475996" y="0"/>
                  </a:lnTo>
                  <a:lnTo>
                    <a:pt x="464439" y="0"/>
                  </a:lnTo>
                  <a:lnTo>
                    <a:pt x="464439" y="114427"/>
                  </a:lnTo>
                  <a:lnTo>
                    <a:pt x="475996" y="114427"/>
                  </a:lnTo>
                  <a:lnTo>
                    <a:pt x="475996" y="91567"/>
                  </a:lnTo>
                  <a:lnTo>
                    <a:pt x="491490" y="73914"/>
                  </a:lnTo>
                  <a:lnTo>
                    <a:pt x="516509" y="114427"/>
                  </a:lnTo>
                  <a:lnTo>
                    <a:pt x="530860" y="114427"/>
                  </a:lnTo>
                  <a:close/>
                </a:path>
              </a:pathLst>
            </a:custGeom>
            <a:solidFill>
              <a:srgbClr val="5757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79795" y="5456084"/>
              <a:ext cx="501801" cy="115404"/>
            </a:xfrm>
            <a:prstGeom prst="rect">
              <a:avLst/>
            </a:prstGeom>
          </p:spPr>
        </p:pic>
      </p:grpSp>
      <p:sp>
        <p:nvSpPr>
          <p:cNvPr id="36" name="object 36"/>
          <p:cNvSpPr/>
          <p:nvPr/>
        </p:nvSpPr>
        <p:spPr>
          <a:xfrm>
            <a:off x="5980048" y="5214010"/>
            <a:ext cx="628650" cy="5715"/>
          </a:xfrm>
          <a:custGeom>
            <a:avLst/>
            <a:gdLst/>
            <a:ahLst/>
            <a:cxnLst/>
            <a:rect l="l" t="t" r="r" b="b"/>
            <a:pathLst>
              <a:path w="628650" h="5714">
                <a:moveTo>
                  <a:pt x="628269" y="0"/>
                </a:moveTo>
                <a:lnTo>
                  <a:pt x="0" y="0"/>
                </a:lnTo>
                <a:lnTo>
                  <a:pt x="0" y="5181"/>
                </a:lnTo>
                <a:lnTo>
                  <a:pt x="628269" y="5181"/>
                </a:lnTo>
                <a:lnTo>
                  <a:pt x="628269" y="0"/>
                </a:lnTo>
                <a:close/>
              </a:path>
            </a:pathLst>
          </a:custGeom>
          <a:solidFill>
            <a:srgbClr val="D3C5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858383" y="4369282"/>
            <a:ext cx="101802" cy="11151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496811" y="5569800"/>
            <a:ext cx="101012" cy="11154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501766" y="4663771"/>
            <a:ext cx="111515" cy="10101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665976" y="4663998"/>
            <a:ext cx="109295" cy="100532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5390515" y="4367275"/>
            <a:ext cx="1498600" cy="2540"/>
          </a:xfrm>
          <a:custGeom>
            <a:avLst/>
            <a:gdLst/>
            <a:ahLst/>
            <a:cxnLst/>
            <a:rect l="l" t="t" r="r" b="b"/>
            <a:pathLst>
              <a:path w="1498600" h="2539">
                <a:moveTo>
                  <a:pt x="111480" y="0"/>
                </a:moveTo>
                <a:lnTo>
                  <a:pt x="0" y="0"/>
                </a:lnTo>
                <a:lnTo>
                  <a:pt x="0" y="2032"/>
                </a:lnTo>
                <a:lnTo>
                  <a:pt x="111480" y="2032"/>
                </a:lnTo>
                <a:lnTo>
                  <a:pt x="111480" y="0"/>
                </a:lnTo>
                <a:close/>
              </a:path>
              <a:path w="1498600" h="2539">
                <a:moveTo>
                  <a:pt x="222694" y="0"/>
                </a:moveTo>
                <a:lnTo>
                  <a:pt x="113411" y="0"/>
                </a:lnTo>
                <a:lnTo>
                  <a:pt x="113411" y="2032"/>
                </a:lnTo>
                <a:lnTo>
                  <a:pt x="222694" y="2032"/>
                </a:lnTo>
                <a:lnTo>
                  <a:pt x="222694" y="0"/>
                </a:lnTo>
                <a:close/>
              </a:path>
              <a:path w="1498600" h="2539">
                <a:moveTo>
                  <a:pt x="1273429" y="0"/>
                </a:moveTo>
                <a:lnTo>
                  <a:pt x="224790" y="0"/>
                </a:lnTo>
                <a:lnTo>
                  <a:pt x="224790" y="2032"/>
                </a:lnTo>
                <a:lnTo>
                  <a:pt x="1273429" y="2032"/>
                </a:lnTo>
                <a:lnTo>
                  <a:pt x="1273429" y="0"/>
                </a:lnTo>
                <a:close/>
              </a:path>
              <a:path w="1498600" h="2539">
                <a:moveTo>
                  <a:pt x="1384744" y="0"/>
                </a:moveTo>
                <a:lnTo>
                  <a:pt x="1275461" y="0"/>
                </a:lnTo>
                <a:lnTo>
                  <a:pt x="1275461" y="2032"/>
                </a:lnTo>
                <a:lnTo>
                  <a:pt x="1384744" y="2032"/>
                </a:lnTo>
                <a:lnTo>
                  <a:pt x="1384744" y="0"/>
                </a:lnTo>
                <a:close/>
              </a:path>
              <a:path w="1498600" h="2539">
                <a:moveTo>
                  <a:pt x="1498333" y="0"/>
                </a:moveTo>
                <a:lnTo>
                  <a:pt x="1386840" y="0"/>
                </a:lnTo>
                <a:lnTo>
                  <a:pt x="1386840" y="2032"/>
                </a:lnTo>
                <a:lnTo>
                  <a:pt x="1498333" y="2032"/>
                </a:lnTo>
                <a:lnTo>
                  <a:pt x="1498333" y="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5615303" y="5569709"/>
            <a:ext cx="1273810" cy="2540"/>
            <a:chOff x="5615303" y="5569709"/>
            <a:chExt cx="1273810" cy="2540"/>
          </a:xfrm>
        </p:grpSpPr>
        <p:sp>
          <p:nvSpPr>
            <p:cNvPr id="43" name="object 43"/>
            <p:cNvSpPr/>
            <p:nvPr/>
          </p:nvSpPr>
          <p:spPr>
            <a:xfrm>
              <a:off x="5615292" y="5569711"/>
              <a:ext cx="1273810" cy="2540"/>
            </a:xfrm>
            <a:custGeom>
              <a:avLst/>
              <a:gdLst/>
              <a:ahLst/>
              <a:cxnLst/>
              <a:rect l="l" t="t" r="r" b="b"/>
              <a:pathLst>
                <a:path w="1273809" h="2539">
                  <a:moveTo>
                    <a:pt x="1048639" y="0"/>
                  </a:moveTo>
                  <a:lnTo>
                    <a:pt x="784479" y="0"/>
                  </a:lnTo>
                  <a:lnTo>
                    <a:pt x="784479" y="1270"/>
                  </a:lnTo>
                  <a:lnTo>
                    <a:pt x="764794" y="1270"/>
                  </a:lnTo>
                  <a:lnTo>
                    <a:pt x="764794" y="0"/>
                  </a:lnTo>
                  <a:lnTo>
                    <a:pt x="711847" y="0"/>
                  </a:lnTo>
                  <a:lnTo>
                    <a:pt x="711847" y="1270"/>
                  </a:lnTo>
                  <a:lnTo>
                    <a:pt x="694944" y="1270"/>
                  </a:lnTo>
                  <a:lnTo>
                    <a:pt x="694944" y="0"/>
                  </a:lnTo>
                  <a:lnTo>
                    <a:pt x="517144" y="0"/>
                  </a:lnTo>
                  <a:lnTo>
                    <a:pt x="517144" y="1270"/>
                  </a:lnTo>
                  <a:lnTo>
                    <a:pt x="498475" y="1270"/>
                  </a:lnTo>
                  <a:lnTo>
                    <a:pt x="498475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048639" y="2540"/>
                  </a:lnTo>
                  <a:lnTo>
                    <a:pt x="1048639" y="1270"/>
                  </a:lnTo>
                  <a:lnTo>
                    <a:pt x="1048639" y="0"/>
                  </a:lnTo>
                  <a:close/>
                </a:path>
                <a:path w="1273809" h="2539">
                  <a:moveTo>
                    <a:pt x="1159967" y="254"/>
                  </a:moveTo>
                  <a:lnTo>
                    <a:pt x="1050683" y="254"/>
                  </a:lnTo>
                  <a:lnTo>
                    <a:pt x="1050683" y="2286"/>
                  </a:lnTo>
                  <a:lnTo>
                    <a:pt x="1159967" y="2286"/>
                  </a:lnTo>
                  <a:lnTo>
                    <a:pt x="1159967" y="254"/>
                  </a:lnTo>
                  <a:close/>
                </a:path>
                <a:path w="1273809" h="2539">
                  <a:moveTo>
                    <a:pt x="1273556" y="254"/>
                  </a:moveTo>
                  <a:lnTo>
                    <a:pt x="1162075" y="254"/>
                  </a:lnTo>
                  <a:lnTo>
                    <a:pt x="1162075" y="2286"/>
                  </a:lnTo>
                  <a:lnTo>
                    <a:pt x="1273556" y="2286"/>
                  </a:lnTo>
                  <a:lnTo>
                    <a:pt x="1273556" y="254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979795" y="5569965"/>
              <a:ext cx="461009" cy="1905"/>
            </a:xfrm>
            <a:custGeom>
              <a:avLst/>
              <a:gdLst/>
              <a:ahLst/>
              <a:cxnLst/>
              <a:rect l="l" t="t" r="r" b="b"/>
              <a:pathLst>
                <a:path w="461010" h="1904">
                  <a:moveTo>
                    <a:pt x="12204" y="38"/>
                  </a:moveTo>
                  <a:lnTo>
                    <a:pt x="0" y="38"/>
                  </a:lnTo>
                  <a:lnTo>
                    <a:pt x="0" y="508"/>
                  </a:lnTo>
                  <a:lnTo>
                    <a:pt x="12204" y="508"/>
                  </a:lnTo>
                  <a:lnTo>
                    <a:pt x="12204" y="38"/>
                  </a:lnTo>
                  <a:close/>
                </a:path>
                <a:path w="461010" h="1904">
                  <a:moveTo>
                    <a:pt x="98082" y="38"/>
                  </a:moveTo>
                  <a:lnTo>
                    <a:pt x="85852" y="38"/>
                  </a:lnTo>
                  <a:lnTo>
                    <a:pt x="85852" y="508"/>
                  </a:lnTo>
                  <a:lnTo>
                    <a:pt x="98082" y="508"/>
                  </a:lnTo>
                  <a:lnTo>
                    <a:pt x="98082" y="38"/>
                  </a:lnTo>
                  <a:close/>
                </a:path>
                <a:path w="461010" h="1904">
                  <a:moveTo>
                    <a:pt x="155067" y="0"/>
                  </a:moveTo>
                  <a:lnTo>
                    <a:pt x="131826" y="0"/>
                  </a:lnTo>
                  <a:lnTo>
                    <a:pt x="135255" y="1016"/>
                  </a:lnTo>
                  <a:lnTo>
                    <a:pt x="139065" y="1536"/>
                  </a:lnTo>
                  <a:lnTo>
                    <a:pt x="147701" y="1536"/>
                  </a:lnTo>
                  <a:lnTo>
                    <a:pt x="151511" y="1016"/>
                  </a:lnTo>
                  <a:lnTo>
                    <a:pt x="155067" y="0"/>
                  </a:lnTo>
                  <a:close/>
                </a:path>
                <a:path w="461010" h="1904">
                  <a:moveTo>
                    <a:pt x="193941" y="38"/>
                  </a:moveTo>
                  <a:lnTo>
                    <a:pt x="182372" y="38"/>
                  </a:lnTo>
                  <a:lnTo>
                    <a:pt x="182372" y="508"/>
                  </a:lnTo>
                  <a:lnTo>
                    <a:pt x="193941" y="508"/>
                  </a:lnTo>
                  <a:lnTo>
                    <a:pt x="193941" y="38"/>
                  </a:lnTo>
                  <a:close/>
                </a:path>
                <a:path w="461010" h="1904">
                  <a:moveTo>
                    <a:pt x="244741" y="38"/>
                  </a:moveTo>
                  <a:lnTo>
                    <a:pt x="233172" y="38"/>
                  </a:lnTo>
                  <a:lnTo>
                    <a:pt x="233172" y="508"/>
                  </a:lnTo>
                  <a:lnTo>
                    <a:pt x="244741" y="508"/>
                  </a:lnTo>
                  <a:lnTo>
                    <a:pt x="244741" y="38"/>
                  </a:lnTo>
                  <a:close/>
                </a:path>
                <a:path w="461010" h="1904">
                  <a:moveTo>
                    <a:pt x="295402" y="38"/>
                  </a:moveTo>
                  <a:lnTo>
                    <a:pt x="283845" y="38"/>
                  </a:lnTo>
                  <a:lnTo>
                    <a:pt x="283845" y="508"/>
                  </a:lnTo>
                  <a:lnTo>
                    <a:pt x="295402" y="508"/>
                  </a:lnTo>
                  <a:lnTo>
                    <a:pt x="295402" y="38"/>
                  </a:lnTo>
                  <a:close/>
                </a:path>
                <a:path w="461010" h="1904">
                  <a:moveTo>
                    <a:pt x="316509" y="50"/>
                  </a:moveTo>
                  <a:lnTo>
                    <a:pt x="304927" y="50"/>
                  </a:lnTo>
                  <a:lnTo>
                    <a:pt x="304927" y="508"/>
                  </a:lnTo>
                  <a:lnTo>
                    <a:pt x="316509" y="508"/>
                  </a:lnTo>
                  <a:lnTo>
                    <a:pt x="316509" y="50"/>
                  </a:lnTo>
                  <a:close/>
                </a:path>
                <a:path w="461010" h="1904">
                  <a:moveTo>
                    <a:pt x="348602" y="0"/>
                  </a:moveTo>
                  <a:lnTo>
                    <a:pt x="328536" y="0"/>
                  </a:lnTo>
                  <a:lnTo>
                    <a:pt x="331711" y="1143"/>
                  </a:lnTo>
                  <a:lnTo>
                    <a:pt x="335140" y="1536"/>
                  </a:lnTo>
                  <a:lnTo>
                    <a:pt x="342379" y="1536"/>
                  </a:lnTo>
                  <a:lnTo>
                    <a:pt x="345681" y="1016"/>
                  </a:lnTo>
                  <a:lnTo>
                    <a:pt x="348602" y="0"/>
                  </a:lnTo>
                  <a:close/>
                </a:path>
                <a:path w="461010" h="1904">
                  <a:moveTo>
                    <a:pt x="422275" y="0"/>
                  </a:moveTo>
                  <a:lnTo>
                    <a:pt x="399034" y="0"/>
                  </a:lnTo>
                  <a:lnTo>
                    <a:pt x="402590" y="1016"/>
                  </a:lnTo>
                  <a:lnTo>
                    <a:pt x="406273" y="1536"/>
                  </a:lnTo>
                  <a:lnTo>
                    <a:pt x="415036" y="1536"/>
                  </a:lnTo>
                  <a:lnTo>
                    <a:pt x="418846" y="1016"/>
                  </a:lnTo>
                  <a:lnTo>
                    <a:pt x="422275" y="0"/>
                  </a:lnTo>
                  <a:close/>
                </a:path>
                <a:path w="461010" h="1904">
                  <a:moveTo>
                    <a:pt x="460768" y="38"/>
                  </a:moveTo>
                  <a:lnTo>
                    <a:pt x="449199" y="38"/>
                  </a:lnTo>
                  <a:lnTo>
                    <a:pt x="449199" y="508"/>
                  </a:lnTo>
                  <a:lnTo>
                    <a:pt x="460768" y="508"/>
                  </a:lnTo>
                  <a:lnTo>
                    <a:pt x="460768" y="38"/>
                  </a:lnTo>
                  <a:close/>
                </a:path>
              </a:pathLst>
            </a:custGeom>
            <a:solidFill>
              <a:srgbClr val="454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/>
          <p:nvPr/>
        </p:nvSpPr>
        <p:spPr>
          <a:xfrm>
            <a:off x="5391658" y="5569991"/>
            <a:ext cx="221615" cy="2540"/>
          </a:xfrm>
          <a:custGeom>
            <a:avLst/>
            <a:gdLst/>
            <a:ahLst/>
            <a:cxnLst/>
            <a:rect l="l" t="t" r="r" b="b"/>
            <a:pathLst>
              <a:path w="221614" h="2539">
                <a:moveTo>
                  <a:pt x="110261" y="0"/>
                </a:moveTo>
                <a:lnTo>
                  <a:pt x="0" y="0"/>
                </a:lnTo>
                <a:lnTo>
                  <a:pt x="0" y="2006"/>
                </a:lnTo>
                <a:lnTo>
                  <a:pt x="110261" y="2006"/>
                </a:lnTo>
                <a:lnTo>
                  <a:pt x="110261" y="0"/>
                </a:lnTo>
                <a:close/>
              </a:path>
              <a:path w="221614" h="2539">
                <a:moveTo>
                  <a:pt x="221551" y="0"/>
                </a:moveTo>
                <a:lnTo>
                  <a:pt x="112268" y="0"/>
                </a:lnTo>
                <a:lnTo>
                  <a:pt x="112268" y="2006"/>
                </a:lnTo>
                <a:lnTo>
                  <a:pt x="221551" y="2006"/>
                </a:lnTo>
                <a:lnTo>
                  <a:pt x="221551" y="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615305" y="4478680"/>
            <a:ext cx="1273810" cy="2540"/>
          </a:xfrm>
          <a:custGeom>
            <a:avLst/>
            <a:gdLst/>
            <a:ahLst/>
            <a:cxnLst/>
            <a:rect l="l" t="t" r="r" b="b"/>
            <a:pathLst>
              <a:path w="1273809" h="2539">
                <a:moveTo>
                  <a:pt x="1048613" y="0"/>
                </a:moveTo>
                <a:lnTo>
                  <a:pt x="0" y="0"/>
                </a:lnTo>
                <a:lnTo>
                  <a:pt x="0" y="2006"/>
                </a:lnTo>
                <a:lnTo>
                  <a:pt x="1048613" y="2006"/>
                </a:lnTo>
                <a:lnTo>
                  <a:pt x="1048613" y="0"/>
                </a:lnTo>
                <a:close/>
              </a:path>
              <a:path w="1273809" h="2539">
                <a:moveTo>
                  <a:pt x="1159954" y="0"/>
                </a:moveTo>
                <a:lnTo>
                  <a:pt x="1050671" y="0"/>
                </a:lnTo>
                <a:lnTo>
                  <a:pt x="1050671" y="2006"/>
                </a:lnTo>
                <a:lnTo>
                  <a:pt x="1159954" y="2006"/>
                </a:lnTo>
                <a:lnTo>
                  <a:pt x="1159954" y="0"/>
                </a:lnTo>
                <a:close/>
              </a:path>
              <a:path w="1273809" h="2539">
                <a:moveTo>
                  <a:pt x="1273543" y="0"/>
                </a:moveTo>
                <a:lnTo>
                  <a:pt x="1162062" y="0"/>
                </a:lnTo>
                <a:lnTo>
                  <a:pt x="1162062" y="2006"/>
                </a:lnTo>
                <a:lnTo>
                  <a:pt x="1273543" y="2006"/>
                </a:lnTo>
                <a:lnTo>
                  <a:pt x="1273543" y="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390515" y="4478680"/>
            <a:ext cx="222885" cy="2540"/>
          </a:xfrm>
          <a:custGeom>
            <a:avLst/>
            <a:gdLst/>
            <a:ahLst/>
            <a:cxnLst/>
            <a:rect l="l" t="t" r="r" b="b"/>
            <a:pathLst>
              <a:path w="222885" h="2539">
                <a:moveTo>
                  <a:pt x="111480" y="0"/>
                </a:moveTo>
                <a:lnTo>
                  <a:pt x="0" y="0"/>
                </a:lnTo>
                <a:lnTo>
                  <a:pt x="0" y="2006"/>
                </a:lnTo>
                <a:lnTo>
                  <a:pt x="111480" y="2006"/>
                </a:lnTo>
                <a:lnTo>
                  <a:pt x="111480" y="0"/>
                </a:lnTo>
                <a:close/>
              </a:path>
              <a:path w="222885" h="2539">
                <a:moveTo>
                  <a:pt x="222694" y="0"/>
                </a:moveTo>
                <a:lnTo>
                  <a:pt x="113411" y="0"/>
                </a:lnTo>
                <a:lnTo>
                  <a:pt x="113411" y="2006"/>
                </a:lnTo>
                <a:lnTo>
                  <a:pt x="222694" y="2006"/>
                </a:lnTo>
                <a:lnTo>
                  <a:pt x="222694" y="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501894" y="5683883"/>
            <a:ext cx="2540" cy="109220"/>
          </a:xfrm>
          <a:custGeom>
            <a:avLst/>
            <a:gdLst/>
            <a:ahLst/>
            <a:cxnLst/>
            <a:rect l="l" t="t" r="r" b="b"/>
            <a:pathLst>
              <a:path w="2539" h="109220">
                <a:moveTo>
                  <a:pt x="0" y="109219"/>
                </a:moveTo>
                <a:lnTo>
                  <a:pt x="2031" y="109219"/>
                </a:lnTo>
                <a:lnTo>
                  <a:pt x="2031" y="0"/>
                </a:lnTo>
                <a:lnTo>
                  <a:pt x="0" y="0"/>
                </a:lnTo>
                <a:lnTo>
                  <a:pt x="0" y="109219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613272" y="5683883"/>
            <a:ext cx="2540" cy="109220"/>
          </a:xfrm>
          <a:custGeom>
            <a:avLst/>
            <a:gdLst/>
            <a:ahLst/>
            <a:cxnLst/>
            <a:rect l="l" t="t" r="r" b="b"/>
            <a:pathLst>
              <a:path w="2539" h="109220">
                <a:moveTo>
                  <a:pt x="0" y="109219"/>
                </a:moveTo>
                <a:lnTo>
                  <a:pt x="2032" y="109219"/>
                </a:lnTo>
                <a:lnTo>
                  <a:pt x="2032" y="0"/>
                </a:lnTo>
                <a:lnTo>
                  <a:pt x="0" y="0"/>
                </a:lnTo>
                <a:lnTo>
                  <a:pt x="0" y="109219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5391658" y="4256403"/>
            <a:ext cx="1497330" cy="1538605"/>
            <a:chOff x="5391658" y="4256403"/>
            <a:chExt cx="1497330" cy="1538605"/>
          </a:xfrm>
        </p:grpSpPr>
        <p:sp>
          <p:nvSpPr>
            <p:cNvPr id="51" name="object 51"/>
            <p:cNvSpPr/>
            <p:nvPr/>
          </p:nvSpPr>
          <p:spPr>
            <a:xfrm>
              <a:off x="5391658" y="4256404"/>
              <a:ext cx="1497330" cy="1536700"/>
            </a:xfrm>
            <a:custGeom>
              <a:avLst/>
              <a:gdLst/>
              <a:ahLst/>
              <a:cxnLst/>
              <a:rect l="l" t="t" r="r" b="b"/>
              <a:pathLst>
                <a:path w="1497329" h="1536700">
                  <a:moveTo>
                    <a:pt x="1383601" y="1424940"/>
                  </a:moveTo>
                  <a:lnTo>
                    <a:pt x="1274318" y="1424940"/>
                  </a:lnTo>
                  <a:lnTo>
                    <a:pt x="1274318" y="713740"/>
                  </a:lnTo>
                  <a:lnTo>
                    <a:pt x="1274318" y="711200"/>
                  </a:lnTo>
                  <a:lnTo>
                    <a:pt x="1274318" y="0"/>
                  </a:lnTo>
                  <a:lnTo>
                    <a:pt x="1272286" y="0"/>
                  </a:lnTo>
                  <a:lnTo>
                    <a:pt x="1272286" y="695960"/>
                  </a:lnTo>
                  <a:lnTo>
                    <a:pt x="1272540" y="695960"/>
                  </a:lnTo>
                  <a:lnTo>
                    <a:pt x="1272540" y="698500"/>
                  </a:lnTo>
                  <a:lnTo>
                    <a:pt x="1273556" y="698500"/>
                  </a:lnTo>
                  <a:lnTo>
                    <a:pt x="1273556" y="702310"/>
                  </a:lnTo>
                  <a:lnTo>
                    <a:pt x="1273810" y="702310"/>
                  </a:lnTo>
                  <a:lnTo>
                    <a:pt x="1273810" y="708660"/>
                  </a:lnTo>
                  <a:lnTo>
                    <a:pt x="1273556" y="708660"/>
                  </a:lnTo>
                  <a:lnTo>
                    <a:pt x="1273556" y="711200"/>
                  </a:lnTo>
                  <a:lnTo>
                    <a:pt x="1272921" y="711200"/>
                  </a:lnTo>
                  <a:lnTo>
                    <a:pt x="1272921" y="713740"/>
                  </a:lnTo>
                  <a:lnTo>
                    <a:pt x="1272286" y="713740"/>
                  </a:lnTo>
                  <a:lnTo>
                    <a:pt x="1272286" y="1424940"/>
                  </a:lnTo>
                  <a:lnTo>
                    <a:pt x="223647" y="1424940"/>
                  </a:lnTo>
                  <a:lnTo>
                    <a:pt x="223647" y="713740"/>
                  </a:lnTo>
                  <a:lnTo>
                    <a:pt x="223647" y="711200"/>
                  </a:lnTo>
                  <a:lnTo>
                    <a:pt x="223647" y="589280"/>
                  </a:lnTo>
                  <a:lnTo>
                    <a:pt x="223139" y="589280"/>
                  </a:lnTo>
                  <a:lnTo>
                    <a:pt x="223139" y="586740"/>
                  </a:lnTo>
                  <a:lnTo>
                    <a:pt x="222377" y="586740"/>
                  </a:lnTo>
                  <a:lnTo>
                    <a:pt x="222377" y="584200"/>
                  </a:lnTo>
                  <a:lnTo>
                    <a:pt x="222186" y="584200"/>
                  </a:lnTo>
                  <a:lnTo>
                    <a:pt x="222186" y="364490"/>
                  </a:lnTo>
                  <a:lnTo>
                    <a:pt x="223012" y="364490"/>
                  </a:lnTo>
                  <a:lnTo>
                    <a:pt x="223012" y="361950"/>
                  </a:lnTo>
                  <a:lnTo>
                    <a:pt x="223647" y="361950"/>
                  </a:lnTo>
                  <a:lnTo>
                    <a:pt x="223647" y="0"/>
                  </a:lnTo>
                  <a:lnTo>
                    <a:pt x="221615" y="0"/>
                  </a:lnTo>
                  <a:lnTo>
                    <a:pt x="221615" y="361950"/>
                  </a:lnTo>
                  <a:lnTo>
                    <a:pt x="221615" y="364490"/>
                  </a:lnTo>
                  <a:lnTo>
                    <a:pt x="221615" y="1424940"/>
                  </a:lnTo>
                  <a:lnTo>
                    <a:pt x="112268" y="1424940"/>
                  </a:lnTo>
                  <a:lnTo>
                    <a:pt x="112268" y="0"/>
                  </a:lnTo>
                  <a:lnTo>
                    <a:pt x="110236" y="0"/>
                  </a:lnTo>
                  <a:lnTo>
                    <a:pt x="110236" y="1424940"/>
                  </a:lnTo>
                  <a:lnTo>
                    <a:pt x="0" y="1424940"/>
                  </a:lnTo>
                  <a:lnTo>
                    <a:pt x="0" y="1427480"/>
                  </a:lnTo>
                  <a:lnTo>
                    <a:pt x="1272286" y="1427480"/>
                  </a:lnTo>
                  <a:lnTo>
                    <a:pt x="1272286" y="1536700"/>
                  </a:lnTo>
                  <a:lnTo>
                    <a:pt x="1274318" y="1536700"/>
                  </a:lnTo>
                  <a:lnTo>
                    <a:pt x="1274318" y="1427480"/>
                  </a:lnTo>
                  <a:lnTo>
                    <a:pt x="1383601" y="1427480"/>
                  </a:lnTo>
                  <a:lnTo>
                    <a:pt x="1383601" y="1424940"/>
                  </a:lnTo>
                  <a:close/>
                </a:path>
                <a:path w="1497329" h="1536700">
                  <a:moveTo>
                    <a:pt x="1497190" y="1424940"/>
                  </a:moveTo>
                  <a:lnTo>
                    <a:pt x="1385697" y="1424940"/>
                  </a:lnTo>
                  <a:lnTo>
                    <a:pt x="1385697" y="1426972"/>
                  </a:lnTo>
                  <a:lnTo>
                    <a:pt x="1497190" y="1426972"/>
                  </a:lnTo>
                  <a:lnTo>
                    <a:pt x="1497190" y="1424940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663941" y="4953502"/>
              <a:ext cx="1905" cy="17780"/>
            </a:xfrm>
            <a:custGeom>
              <a:avLst/>
              <a:gdLst/>
              <a:ahLst/>
              <a:cxnLst/>
              <a:rect l="l" t="t" r="r" b="b"/>
              <a:pathLst>
                <a:path w="1904" h="17779">
                  <a:moveTo>
                    <a:pt x="0" y="0"/>
                  </a:moveTo>
                  <a:lnTo>
                    <a:pt x="0" y="17526"/>
                  </a:lnTo>
                  <a:lnTo>
                    <a:pt x="1016" y="14986"/>
                  </a:lnTo>
                  <a:lnTo>
                    <a:pt x="1536" y="12077"/>
                  </a:lnTo>
                  <a:lnTo>
                    <a:pt x="1536" y="5588"/>
                  </a:lnTo>
                  <a:lnTo>
                    <a:pt x="101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775323" y="4257039"/>
              <a:ext cx="2540" cy="1537970"/>
            </a:xfrm>
            <a:custGeom>
              <a:avLst/>
              <a:gdLst/>
              <a:ahLst/>
              <a:cxnLst/>
              <a:rect l="l" t="t" r="r" b="b"/>
              <a:pathLst>
                <a:path w="2540" h="1537970">
                  <a:moveTo>
                    <a:pt x="2031" y="0"/>
                  </a:moveTo>
                  <a:lnTo>
                    <a:pt x="0" y="0"/>
                  </a:lnTo>
                  <a:lnTo>
                    <a:pt x="0" y="1537843"/>
                  </a:lnTo>
                  <a:lnTo>
                    <a:pt x="2031" y="1537843"/>
                  </a:lnTo>
                  <a:lnTo>
                    <a:pt x="2031" y="0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4" name="object 5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765170" y="5974549"/>
            <a:ext cx="2284220" cy="331761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5093080" y="6088505"/>
            <a:ext cx="1301115" cy="110489"/>
            <a:chOff x="5093080" y="6088505"/>
            <a:chExt cx="1301115" cy="110489"/>
          </a:xfrm>
        </p:grpSpPr>
        <p:sp>
          <p:nvSpPr>
            <p:cNvPr id="56" name="object 56"/>
            <p:cNvSpPr/>
            <p:nvPr/>
          </p:nvSpPr>
          <p:spPr>
            <a:xfrm>
              <a:off x="5205857" y="6088506"/>
              <a:ext cx="1082040" cy="110489"/>
            </a:xfrm>
            <a:custGeom>
              <a:avLst/>
              <a:gdLst/>
              <a:ahLst/>
              <a:cxnLst/>
              <a:rect l="l" t="t" r="r" b="b"/>
              <a:pathLst>
                <a:path w="1082039" h="110489">
                  <a:moveTo>
                    <a:pt x="82169" y="0"/>
                  </a:moveTo>
                  <a:lnTo>
                    <a:pt x="65659" y="0"/>
                  </a:lnTo>
                  <a:lnTo>
                    <a:pt x="65659" y="76581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108966"/>
                  </a:lnTo>
                  <a:lnTo>
                    <a:pt x="16637" y="108966"/>
                  </a:lnTo>
                  <a:lnTo>
                    <a:pt x="16637" y="32258"/>
                  </a:lnTo>
                  <a:lnTo>
                    <a:pt x="66929" y="108966"/>
                  </a:lnTo>
                  <a:lnTo>
                    <a:pt x="82169" y="108966"/>
                  </a:lnTo>
                  <a:lnTo>
                    <a:pt x="82169" y="0"/>
                  </a:lnTo>
                  <a:close/>
                </a:path>
                <a:path w="1082039" h="110489">
                  <a:moveTo>
                    <a:pt x="158369" y="67818"/>
                  </a:moveTo>
                  <a:lnTo>
                    <a:pt x="157861" y="63881"/>
                  </a:lnTo>
                  <a:lnTo>
                    <a:pt x="156210" y="53340"/>
                  </a:lnTo>
                  <a:lnTo>
                    <a:pt x="156210" y="52705"/>
                  </a:lnTo>
                  <a:lnTo>
                    <a:pt x="149733" y="40894"/>
                  </a:lnTo>
                  <a:lnTo>
                    <a:pt x="142875" y="35814"/>
                  </a:lnTo>
                  <a:lnTo>
                    <a:pt x="142875" y="63881"/>
                  </a:lnTo>
                  <a:lnTo>
                    <a:pt x="107950" y="63881"/>
                  </a:lnTo>
                  <a:lnTo>
                    <a:pt x="108204" y="59055"/>
                  </a:lnTo>
                  <a:lnTo>
                    <a:pt x="108458" y="56769"/>
                  </a:lnTo>
                  <a:lnTo>
                    <a:pt x="109982" y="53340"/>
                  </a:lnTo>
                  <a:lnTo>
                    <a:pt x="112395" y="47498"/>
                  </a:lnTo>
                  <a:lnTo>
                    <a:pt x="118110" y="43434"/>
                  </a:lnTo>
                  <a:lnTo>
                    <a:pt x="132842" y="43434"/>
                  </a:lnTo>
                  <a:lnTo>
                    <a:pt x="138303" y="47498"/>
                  </a:lnTo>
                  <a:lnTo>
                    <a:pt x="140843" y="53340"/>
                  </a:lnTo>
                  <a:lnTo>
                    <a:pt x="142367" y="56769"/>
                  </a:lnTo>
                  <a:lnTo>
                    <a:pt x="142748" y="59055"/>
                  </a:lnTo>
                  <a:lnTo>
                    <a:pt x="142875" y="63881"/>
                  </a:lnTo>
                  <a:lnTo>
                    <a:pt x="142875" y="35814"/>
                  </a:lnTo>
                  <a:lnTo>
                    <a:pt x="139446" y="33147"/>
                  </a:lnTo>
                  <a:lnTo>
                    <a:pt x="125476" y="30480"/>
                  </a:lnTo>
                  <a:lnTo>
                    <a:pt x="111506" y="33147"/>
                  </a:lnTo>
                  <a:lnTo>
                    <a:pt x="111887" y="33147"/>
                  </a:lnTo>
                  <a:lnTo>
                    <a:pt x="101600" y="40894"/>
                  </a:lnTo>
                  <a:lnTo>
                    <a:pt x="94869" y="53340"/>
                  </a:lnTo>
                  <a:lnTo>
                    <a:pt x="92583" y="70104"/>
                  </a:lnTo>
                  <a:lnTo>
                    <a:pt x="95250" y="88519"/>
                  </a:lnTo>
                  <a:lnTo>
                    <a:pt x="95250" y="88773"/>
                  </a:lnTo>
                  <a:lnTo>
                    <a:pt x="102743" y="101092"/>
                  </a:lnTo>
                  <a:lnTo>
                    <a:pt x="113792" y="107823"/>
                  </a:lnTo>
                  <a:lnTo>
                    <a:pt x="127508" y="109982"/>
                  </a:lnTo>
                  <a:lnTo>
                    <a:pt x="136652" y="109220"/>
                  </a:lnTo>
                  <a:lnTo>
                    <a:pt x="144145" y="106934"/>
                  </a:lnTo>
                  <a:lnTo>
                    <a:pt x="150622" y="103124"/>
                  </a:lnTo>
                  <a:lnTo>
                    <a:pt x="156591" y="97790"/>
                  </a:lnTo>
                  <a:lnTo>
                    <a:pt x="155067" y="96520"/>
                  </a:lnTo>
                  <a:lnTo>
                    <a:pt x="146558" y="88519"/>
                  </a:lnTo>
                  <a:lnTo>
                    <a:pt x="141097" y="93980"/>
                  </a:lnTo>
                  <a:lnTo>
                    <a:pt x="136525" y="96520"/>
                  </a:lnTo>
                  <a:lnTo>
                    <a:pt x="127762" y="96520"/>
                  </a:lnTo>
                  <a:lnTo>
                    <a:pt x="119253" y="94996"/>
                  </a:lnTo>
                  <a:lnTo>
                    <a:pt x="113157" y="90551"/>
                  </a:lnTo>
                  <a:lnTo>
                    <a:pt x="109347" y="83693"/>
                  </a:lnTo>
                  <a:lnTo>
                    <a:pt x="107950" y="74676"/>
                  </a:lnTo>
                  <a:lnTo>
                    <a:pt x="158369" y="74676"/>
                  </a:lnTo>
                  <a:lnTo>
                    <a:pt x="158369" y="67818"/>
                  </a:lnTo>
                  <a:close/>
                </a:path>
                <a:path w="1082039" h="110489">
                  <a:moveTo>
                    <a:pt x="202311" y="32766"/>
                  </a:moveTo>
                  <a:lnTo>
                    <a:pt x="187325" y="32766"/>
                  </a:lnTo>
                  <a:lnTo>
                    <a:pt x="187325" y="9144"/>
                  </a:lnTo>
                  <a:lnTo>
                    <a:pt x="171704" y="9144"/>
                  </a:lnTo>
                  <a:lnTo>
                    <a:pt x="171704" y="32766"/>
                  </a:lnTo>
                  <a:lnTo>
                    <a:pt x="162814" y="32766"/>
                  </a:lnTo>
                  <a:lnTo>
                    <a:pt x="162814" y="44704"/>
                  </a:lnTo>
                  <a:lnTo>
                    <a:pt x="171704" y="44704"/>
                  </a:lnTo>
                  <a:lnTo>
                    <a:pt x="171704" y="87376"/>
                  </a:lnTo>
                  <a:lnTo>
                    <a:pt x="172974" y="95504"/>
                  </a:lnTo>
                  <a:lnTo>
                    <a:pt x="176911" y="102362"/>
                  </a:lnTo>
                  <a:lnTo>
                    <a:pt x="183515" y="107188"/>
                  </a:lnTo>
                  <a:lnTo>
                    <a:pt x="193040" y="108966"/>
                  </a:lnTo>
                  <a:lnTo>
                    <a:pt x="202311" y="108966"/>
                  </a:lnTo>
                  <a:lnTo>
                    <a:pt x="202311" y="95758"/>
                  </a:lnTo>
                  <a:lnTo>
                    <a:pt x="190119" y="95758"/>
                  </a:lnTo>
                  <a:lnTo>
                    <a:pt x="187325" y="92329"/>
                  </a:lnTo>
                  <a:lnTo>
                    <a:pt x="187325" y="44704"/>
                  </a:lnTo>
                  <a:lnTo>
                    <a:pt x="202311" y="44704"/>
                  </a:lnTo>
                  <a:lnTo>
                    <a:pt x="202311" y="32766"/>
                  </a:lnTo>
                  <a:close/>
                </a:path>
                <a:path w="1082039" h="110489">
                  <a:moveTo>
                    <a:pt x="319405" y="31369"/>
                  </a:moveTo>
                  <a:lnTo>
                    <a:pt x="302641" y="31369"/>
                  </a:lnTo>
                  <a:lnTo>
                    <a:pt x="287655" y="86106"/>
                  </a:lnTo>
                  <a:lnTo>
                    <a:pt x="269748" y="31369"/>
                  </a:lnTo>
                  <a:lnTo>
                    <a:pt x="257683" y="31369"/>
                  </a:lnTo>
                  <a:lnTo>
                    <a:pt x="239522" y="86106"/>
                  </a:lnTo>
                  <a:lnTo>
                    <a:pt x="224536" y="31369"/>
                  </a:lnTo>
                  <a:lnTo>
                    <a:pt x="208026" y="31369"/>
                  </a:lnTo>
                  <a:lnTo>
                    <a:pt x="232029" y="108966"/>
                  </a:lnTo>
                  <a:lnTo>
                    <a:pt x="245491" y="108966"/>
                  </a:lnTo>
                  <a:lnTo>
                    <a:pt x="263652" y="54864"/>
                  </a:lnTo>
                  <a:lnTo>
                    <a:pt x="281813" y="108966"/>
                  </a:lnTo>
                  <a:lnTo>
                    <a:pt x="295148" y="108966"/>
                  </a:lnTo>
                  <a:lnTo>
                    <a:pt x="319405" y="31369"/>
                  </a:lnTo>
                  <a:close/>
                </a:path>
                <a:path w="1082039" h="110489">
                  <a:moveTo>
                    <a:pt x="386842" y="70104"/>
                  </a:moveTo>
                  <a:lnTo>
                    <a:pt x="386461" y="61722"/>
                  </a:lnTo>
                  <a:lnTo>
                    <a:pt x="386461" y="60960"/>
                  </a:lnTo>
                  <a:lnTo>
                    <a:pt x="385191" y="53594"/>
                  </a:lnTo>
                  <a:lnTo>
                    <a:pt x="371221" y="33655"/>
                  </a:lnTo>
                  <a:lnTo>
                    <a:pt x="371221" y="60960"/>
                  </a:lnTo>
                  <a:lnTo>
                    <a:pt x="371221" y="79375"/>
                  </a:lnTo>
                  <a:lnTo>
                    <a:pt x="370586" y="86614"/>
                  </a:lnTo>
                  <a:lnTo>
                    <a:pt x="362966" y="94361"/>
                  </a:lnTo>
                  <a:lnTo>
                    <a:pt x="359029" y="96012"/>
                  </a:lnTo>
                  <a:lnTo>
                    <a:pt x="349758" y="96012"/>
                  </a:lnTo>
                  <a:lnTo>
                    <a:pt x="345948" y="94361"/>
                  </a:lnTo>
                  <a:lnTo>
                    <a:pt x="338328" y="86614"/>
                  </a:lnTo>
                  <a:lnTo>
                    <a:pt x="337820" y="79375"/>
                  </a:lnTo>
                  <a:lnTo>
                    <a:pt x="337820" y="60960"/>
                  </a:lnTo>
                  <a:lnTo>
                    <a:pt x="338328" y="53594"/>
                  </a:lnTo>
                  <a:lnTo>
                    <a:pt x="345948" y="45847"/>
                  </a:lnTo>
                  <a:lnTo>
                    <a:pt x="349758" y="44323"/>
                  </a:lnTo>
                  <a:lnTo>
                    <a:pt x="359029" y="44323"/>
                  </a:lnTo>
                  <a:lnTo>
                    <a:pt x="362966" y="45847"/>
                  </a:lnTo>
                  <a:lnTo>
                    <a:pt x="370586" y="53594"/>
                  </a:lnTo>
                  <a:lnTo>
                    <a:pt x="371221" y="60960"/>
                  </a:lnTo>
                  <a:lnTo>
                    <a:pt x="371221" y="33655"/>
                  </a:lnTo>
                  <a:lnTo>
                    <a:pt x="364998" y="30480"/>
                  </a:lnTo>
                  <a:lnTo>
                    <a:pt x="343789" y="30480"/>
                  </a:lnTo>
                  <a:lnTo>
                    <a:pt x="322072" y="70104"/>
                  </a:lnTo>
                  <a:lnTo>
                    <a:pt x="322453" y="78486"/>
                  </a:lnTo>
                  <a:lnTo>
                    <a:pt x="322453" y="79375"/>
                  </a:lnTo>
                  <a:lnTo>
                    <a:pt x="343789" y="109982"/>
                  </a:lnTo>
                  <a:lnTo>
                    <a:pt x="364998" y="109982"/>
                  </a:lnTo>
                  <a:lnTo>
                    <a:pt x="372618" y="105918"/>
                  </a:lnTo>
                  <a:lnTo>
                    <a:pt x="377698" y="100711"/>
                  </a:lnTo>
                  <a:lnTo>
                    <a:pt x="381127" y="96012"/>
                  </a:lnTo>
                  <a:lnTo>
                    <a:pt x="382270" y="94615"/>
                  </a:lnTo>
                  <a:lnTo>
                    <a:pt x="385064" y="87503"/>
                  </a:lnTo>
                  <a:lnTo>
                    <a:pt x="386461" y="79375"/>
                  </a:lnTo>
                  <a:lnTo>
                    <a:pt x="386842" y="70104"/>
                  </a:lnTo>
                  <a:close/>
                </a:path>
                <a:path w="1082039" h="110489">
                  <a:moveTo>
                    <a:pt x="453390" y="37846"/>
                  </a:moveTo>
                  <a:lnTo>
                    <a:pt x="447929" y="32385"/>
                  </a:lnTo>
                  <a:lnTo>
                    <a:pt x="442341" y="30480"/>
                  </a:lnTo>
                  <a:lnTo>
                    <a:pt x="426085" y="30480"/>
                  </a:lnTo>
                  <a:lnTo>
                    <a:pt x="418084" y="34290"/>
                  </a:lnTo>
                  <a:lnTo>
                    <a:pt x="414147" y="39751"/>
                  </a:lnTo>
                  <a:lnTo>
                    <a:pt x="414147" y="31369"/>
                  </a:lnTo>
                  <a:lnTo>
                    <a:pt x="398780" y="31369"/>
                  </a:lnTo>
                  <a:lnTo>
                    <a:pt x="398780" y="108966"/>
                  </a:lnTo>
                  <a:lnTo>
                    <a:pt x="414401" y="108966"/>
                  </a:lnTo>
                  <a:lnTo>
                    <a:pt x="414401" y="51054"/>
                  </a:lnTo>
                  <a:lnTo>
                    <a:pt x="421513" y="44323"/>
                  </a:lnTo>
                  <a:lnTo>
                    <a:pt x="435229" y="44323"/>
                  </a:lnTo>
                  <a:lnTo>
                    <a:pt x="438023" y="46101"/>
                  </a:lnTo>
                  <a:lnTo>
                    <a:pt x="441579" y="49530"/>
                  </a:lnTo>
                  <a:lnTo>
                    <a:pt x="453390" y="37846"/>
                  </a:lnTo>
                  <a:close/>
                </a:path>
                <a:path w="1082039" h="110489">
                  <a:moveTo>
                    <a:pt x="528066" y="108966"/>
                  </a:moveTo>
                  <a:lnTo>
                    <a:pt x="497713" y="61849"/>
                  </a:lnTo>
                  <a:lnTo>
                    <a:pt x="524764" y="31369"/>
                  </a:lnTo>
                  <a:lnTo>
                    <a:pt x="505714" y="31369"/>
                  </a:lnTo>
                  <a:lnTo>
                    <a:pt x="475488" y="67183"/>
                  </a:lnTo>
                  <a:lnTo>
                    <a:pt x="475488" y="0"/>
                  </a:lnTo>
                  <a:lnTo>
                    <a:pt x="459867" y="0"/>
                  </a:lnTo>
                  <a:lnTo>
                    <a:pt x="459867" y="108966"/>
                  </a:lnTo>
                  <a:lnTo>
                    <a:pt x="475488" y="108966"/>
                  </a:lnTo>
                  <a:lnTo>
                    <a:pt x="475488" y="86233"/>
                  </a:lnTo>
                  <a:lnTo>
                    <a:pt x="487045" y="73152"/>
                  </a:lnTo>
                  <a:lnTo>
                    <a:pt x="508762" y="108966"/>
                  </a:lnTo>
                  <a:lnTo>
                    <a:pt x="528066" y="108966"/>
                  </a:lnTo>
                  <a:close/>
                </a:path>
                <a:path w="1082039" h="110489">
                  <a:moveTo>
                    <a:pt x="666369" y="0"/>
                  </a:moveTo>
                  <a:lnTo>
                    <a:pt x="649859" y="0"/>
                  </a:lnTo>
                  <a:lnTo>
                    <a:pt x="618617" y="67818"/>
                  </a:lnTo>
                  <a:lnTo>
                    <a:pt x="586740" y="0"/>
                  </a:lnTo>
                  <a:lnTo>
                    <a:pt x="570230" y="0"/>
                  </a:lnTo>
                  <a:lnTo>
                    <a:pt x="570230" y="108966"/>
                  </a:lnTo>
                  <a:lnTo>
                    <a:pt x="586740" y="108966"/>
                  </a:lnTo>
                  <a:lnTo>
                    <a:pt x="586740" y="36068"/>
                  </a:lnTo>
                  <a:lnTo>
                    <a:pt x="612521" y="89281"/>
                  </a:lnTo>
                  <a:lnTo>
                    <a:pt x="624713" y="89281"/>
                  </a:lnTo>
                  <a:lnTo>
                    <a:pt x="649859" y="36068"/>
                  </a:lnTo>
                  <a:lnTo>
                    <a:pt x="649859" y="108966"/>
                  </a:lnTo>
                  <a:lnTo>
                    <a:pt x="666369" y="108966"/>
                  </a:lnTo>
                  <a:lnTo>
                    <a:pt x="666369" y="0"/>
                  </a:lnTo>
                  <a:close/>
                </a:path>
                <a:path w="1082039" h="110489">
                  <a:moveTo>
                    <a:pt x="744601" y="67818"/>
                  </a:moveTo>
                  <a:lnTo>
                    <a:pt x="743966" y="63881"/>
                  </a:lnTo>
                  <a:lnTo>
                    <a:pt x="742442" y="53340"/>
                  </a:lnTo>
                  <a:lnTo>
                    <a:pt x="742315" y="52705"/>
                  </a:lnTo>
                  <a:lnTo>
                    <a:pt x="737362" y="43434"/>
                  </a:lnTo>
                  <a:lnTo>
                    <a:pt x="735965" y="40894"/>
                  </a:lnTo>
                  <a:lnTo>
                    <a:pt x="729107" y="35814"/>
                  </a:lnTo>
                  <a:lnTo>
                    <a:pt x="729107" y="43434"/>
                  </a:lnTo>
                  <a:lnTo>
                    <a:pt x="729107" y="63881"/>
                  </a:lnTo>
                  <a:lnTo>
                    <a:pt x="694182" y="63881"/>
                  </a:lnTo>
                  <a:lnTo>
                    <a:pt x="694309" y="59055"/>
                  </a:lnTo>
                  <a:lnTo>
                    <a:pt x="694690" y="56769"/>
                  </a:lnTo>
                  <a:lnTo>
                    <a:pt x="696087" y="53340"/>
                  </a:lnTo>
                  <a:lnTo>
                    <a:pt x="698627" y="47498"/>
                  </a:lnTo>
                  <a:lnTo>
                    <a:pt x="704342" y="43434"/>
                  </a:lnTo>
                  <a:lnTo>
                    <a:pt x="718947" y="43434"/>
                  </a:lnTo>
                  <a:lnTo>
                    <a:pt x="724535" y="47498"/>
                  </a:lnTo>
                  <a:lnTo>
                    <a:pt x="726948" y="53340"/>
                  </a:lnTo>
                  <a:lnTo>
                    <a:pt x="728472" y="56769"/>
                  </a:lnTo>
                  <a:lnTo>
                    <a:pt x="728980" y="59055"/>
                  </a:lnTo>
                  <a:lnTo>
                    <a:pt x="729068" y="47498"/>
                  </a:lnTo>
                  <a:lnTo>
                    <a:pt x="729107" y="43434"/>
                  </a:lnTo>
                  <a:lnTo>
                    <a:pt x="729107" y="35814"/>
                  </a:lnTo>
                  <a:lnTo>
                    <a:pt x="725551" y="33147"/>
                  </a:lnTo>
                  <a:lnTo>
                    <a:pt x="711708" y="30480"/>
                  </a:lnTo>
                  <a:lnTo>
                    <a:pt x="697725" y="33147"/>
                  </a:lnTo>
                  <a:lnTo>
                    <a:pt x="697992" y="33147"/>
                  </a:lnTo>
                  <a:lnTo>
                    <a:pt x="687705" y="40894"/>
                  </a:lnTo>
                  <a:lnTo>
                    <a:pt x="681101" y="53340"/>
                  </a:lnTo>
                  <a:lnTo>
                    <a:pt x="678688" y="70104"/>
                  </a:lnTo>
                  <a:lnTo>
                    <a:pt x="681355" y="88519"/>
                  </a:lnTo>
                  <a:lnTo>
                    <a:pt x="681482" y="88773"/>
                  </a:lnTo>
                  <a:lnTo>
                    <a:pt x="688848" y="101092"/>
                  </a:lnTo>
                  <a:lnTo>
                    <a:pt x="700024" y="107823"/>
                  </a:lnTo>
                  <a:lnTo>
                    <a:pt x="713613" y="109982"/>
                  </a:lnTo>
                  <a:lnTo>
                    <a:pt x="722757" y="109220"/>
                  </a:lnTo>
                  <a:lnTo>
                    <a:pt x="730250" y="106934"/>
                  </a:lnTo>
                  <a:lnTo>
                    <a:pt x="736727" y="103124"/>
                  </a:lnTo>
                  <a:lnTo>
                    <a:pt x="742696" y="97790"/>
                  </a:lnTo>
                  <a:lnTo>
                    <a:pt x="741299" y="96520"/>
                  </a:lnTo>
                  <a:lnTo>
                    <a:pt x="732790" y="88519"/>
                  </a:lnTo>
                  <a:lnTo>
                    <a:pt x="727202" y="93980"/>
                  </a:lnTo>
                  <a:lnTo>
                    <a:pt x="722630" y="96520"/>
                  </a:lnTo>
                  <a:lnTo>
                    <a:pt x="713994" y="96520"/>
                  </a:lnTo>
                  <a:lnTo>
                    <a:pt x="705485" y="94996"/>
                  </a:lnTo>
                  <a:lnTo>
                    <a:pt x="699262" y="90551"/>
                  </a:lnTo>
                  <a:lnTo>
                    <a:pt x="695452" y="83693"/>
                  </a:lnTo>
                  <a:lnTo>
                    <a:pt x="694182" y="74676"/>
                  </a:lnTo>
                  <a:lnTo>
                    <a:pt x="744601" y="74676"/>
                  </a:lnTo>
                  <a:lnTo>
                    <a:pt x="744601" y="67818"/>
                  </a:lnTo>
                  <a:close/>
                </a:path>
                <a:path w="1082039" h="110489">
                  <a:moveTo>
                    <a:pt x="866394" y="50673"/>
                  </a:moveTo>
                  <a:lnTo>
                    <a:pt x="864108" y="43307"/>
                  </a:lnTo>
                  <a:lnTo>
                    <a:pt x="853440" y="33020"/>
                  </a:lnTo>
                  <a:lnTo>
                    <a:pt x="846455" y="30480"/>
                  </a:lnTo>
                  <a:lnTo>
                    <a:pt x="838454" y="30480"/>
                  </a:lnTo>
                  <a:lnTo>
                    <a:pt x="831215" y="31115"/>
                  </a:lnTo>
                  <a:lnTo>
                    <a:pt x="824738" y="33274"/>
                  </a:lnTo>
                  <a:lnTo>
                    <a:pt x="819150" y="36830"/>
                  </a:lnTo>
                  <a:lnTo>
                    <a:pt x="814070" y="41783"/>
                  </a:lnTo>
                  <a:lnTo>
                    <a:pt x="809244" y="34290"/>
                  </a:lnTo>
                  <a:lnTo>
                    <a:pt x="801751" y="30480"/>
                  </a:lnTo>
                  <a:lnTo>
                    <a:pt x="784225" y="30480"/>
                  </a:lnTo>
                  <a:lnTo>
                    <a:pt x="776605" y="33528"/>
                  </a:lnTo>
                  <a:lnTo>
                    <a:pt x="771398" y="39116"/>
                  </a:lnTo>
                  <a:lnTo>
                    <a:pt x="771398" y="31369"/>
                  </a:lnTo>
                  <a:lnTo>
                    <a:pt x="756031" y="31369"/>
                  </a:lnTo>
                  <a:lnTo>
                    <a:pt x="756031" y="108966"/>
                  </a:lnTo>
                  <a:lnTo>
                    <a:pt x="771652" y="108966"/>
                  </a:lnTo>
                  <a:lnTo>
                    <a:pt x="771652" y="49784"/>
                  </a:lnTo>
                  <a:lnTo>
                    <a:pt x="779018" y="44323"/>
                  </a:lnTo>
                  <a:lnTo>
                    <a:pt x="796544" y="44323"/>
                  </a:lnTo>
                  <a:lnTo>
                    <a:pt x="803402" y="49530"/>
                  </a:lnTo>
                  <a:lnTo>
                    <a:pt x="803402" y="108966"/>
                  </a:lnTo>
                  <a:lnTo>
                    <a:pt x="819023" y="108966"/>
                  </a:lnTo>
                  <a:lnTo>
                    <a:pt x="819023" y="49784"/>
                  </a:lnTo>
                  <a:lnTo>
                    <a:pt x="826643" y="44323"/>
                  </a:lnTo>
                  <a:lnTo>
                    <a:pt x="843788" y="44323"/>
                  </a:lnTo>
                  <a:lnTo>
                    <a:pt x="850773" y="49530"/>
                  </a:lnTo>
                  <a:lnTo>
                    <a:pt x="850773" y="108966"/>
                  </a:lnTo>
                  <a:lnTo>
                    <a:pt x="866394" y="108966"/>
                  </a:lnTo>
                  <a:lnTo>
                    <a:pt x="866394" y="50673"/>
                  </a:lnTo>
                  <a:close/>
                </a:path>
                <a:path w="1082039" h="110489">
                  <a:moveTo>
                    <a:pt x="941705" y="70104"/>
                  </a:moveTo>
                  <a:lnTo>
                    <a:pt x="941451" y="61087"/>
                  </a:lnTo>
                  <a:lnTo>
                    <a:pt x="940181" y="52197"/>
                  </a:lnTo>
                  <a:lnTo>
                    <a:pt x="937641" y="44323"/>
                  </a:lnTo>
                  <a:lnTo>
                    <a:pt x="937641" y="44069"/>
                  </a:lnTo>
                  <a:lnTo>
                    <a:pt x="934212" y="39116"/>
                  </a:lnTo>
                  <a:lnTo>
                    <a:pt x="932942" y="37338"/>
                  </a:lnTo>
                  <a:lnTo>
                    <a:pt x="928624" y="33020"/>
                  </a:lnTo>
                  <a:lnTo>
                    <a:pt x="926084" y="32004"/>
                  </a:lnTo>
                  <a:lnTo>
                    <a:pt x="926084" y="70104"/>
                  </a:lnTo>
                  <a:lnTo>
                    <a:pt x="925576" y="79121"/>
                  </a:lnTo>
                  <a:lnTo>
                    <a:pt x="909955" y="96012"/>
                  </a:lnTo>
                  <a:lnTo>
                    <a:pt x="901446" y="93853"/>
                  </a:lnTo>
                  <a:lnTo>
                    <a:pt x="896620" y="88265"/>
                  </a:lnTo>
                  <a:lnTo>
                    <a:pt x="894334" y="80010"/>
                  </a:lnTo>
                  <a:lnTo>
                    <a:pt x="893699" y="70104"/>
                  </a:lnTo>
                  <a:lnTo>
                    <a:pt x="894207" y="61087"/>
                  </a:lnTo>
                  <a:lnTo>
                    <a:pt x="894334" y="60325"/>
                  </a:lnTo>
                  <a:lnTo>
                    <a:pt x="896493" y="52197"/>
                  </a:lnTo>
                  <a:lnTo>
                    <a:pt x="901446" y="46482"/>
                  </a:lnTo>
                  <a:lnTo>
                    <a:pt x="909955" y="44323"/>
                  </a:lnTo>
                  <a:lnTo>
                    <a:pt x="918464" y="46482"/>
                  </a:lnTo>
                  <a:lnTo>
                    <a:pt x="923315" y="52197"/>
                  </a:lnTo>
                  <a:lnTo>
                    <a:pt x="925576" y="60325"/>
                  </a:lnTo>
                  <a:lnTo>
                    <a:pt x="926084" y="70104"/>
                  </a:lnTo>
                  <a:lnTo>
                    <a:pt x="926084" y="32004"/>
                  </a:lnTo>
                  <a:lnTo>
                    <a:pt x="921893" y="30480"/>
                  </a:lnTo>
                  <a:lnTo>
                    <a:pt x="905891" y="30480"/>
                  </a:lnTo>
                  <a:lnTo>
                    <a:pt x="899414" y="32385"/>
                  </a:lnTo>
                  <a:lnTo>
                    <a:pt x="893699" y="39116"/>
                  </a:lnTo>
                  <a:lnTo>
                    <a:pt x="893699" y="0"/>
                  </a:lnTo>
                  <a:lnTo>
                    <a:pt x="878078" y="0"/>
                  </a:lnTo>
                  <a:lnTo>
                    <a:pt x="878078" y="108966"/>
                  </a:lnTo>
                  <a:lnTo>
                    <a:pt x="893445" y="108966"/>
                  </a:lnTo>
                  <a:lnTo>
                    <a:pt x="893445" y="100711"/>
                  </a:lnTo>
                  <a:lnTo>
                    <a:pt x="899287" y="107823"/>
                  </a:lnTo>
                  <a:lnTo>
                    <a:pt x="905510" y="109982"/>
                  </a:lnTo>
                  <a:lnTo>
                    <a:pt x="921766" y="109982"/>
                  </a:lnTo>
                  <a:lnTo>
                    <a:pt x="928624" y="107315"/>
                  </a:lnTo>
                  <a:lnTo>
                    <a:pt x="932942" y="102997"/>
                  </a:lnTo>
                  <a:lnTo>
                    <a:pt x="934593" y="100711"/>
                  </a:lnTo>
                  <a:lnTo>
                    <a:pt x="937641" y="96266"/>
                  </a:lnTo>
                  <a:lnTo>
                    <a:pt x="937641" y="96012"/>
                  </a:lnTo>
                  <a:lnTo>
                    <a:pt x="940181" y="88265"/>
                  </a:lnTo>
                  <a:lnTo>
                    <a:pt x="940181" y="88011"/>
                  </a:lnTo>
                  <a:lnTo>
                    <a:pt x="941324" y="80010"/>
                  </a:lnTo>
                  <a:lnTo>
                    <a:pt x="941451" y="79121"/>
                  </a:lnTo>
                  <a:lnTo>
                    <a:pt x="941705" y="70104"/>
                  </a:lnTo>
                  <a:close/>
                </a:path>
                <a:path w="1082039" h="110489">
                  <a:moveTo>
                    <a:pt x="1015492" y="67818"/>
                  </a:moveTo>
                  <a:lnTo>
                    <a:pt x="1014857" y="63881"/>
                  </a:lnTo>
                  <a:lnTo>
                    <a:pt x="1013333" y="53340"/>
                  </a:lnTo>
                  <a:lnTo>
                    <a:pt x="1013333" y="52705"/>
                  </a:lnTo>
                  <a:lnTo>
                    <a:pt x="1006856" y="40894"/>
                  </a:lnTo>
                  <a:lnTo>
                    <a:pt x="999998" y="35814"/>
                  </a:lnTo>
                  <a:lnTo>
                    <a:pt x="999998" y="43434"/>
                  </a:lnTo>
                  <a:lnTo>
                    <a:pt x="999998" y="63881"/>
                  </a:lnTo>
                  <a:lnTo>
                    <a:pt x="965073" y="63881"/>
                  </a:lnTo>
                  <a:lnTo>
                    <a:pt x="965200" y="59055"/>
                  </a:lnTo>
                  <a:lnTo>
                    <a:pt x="965581" y="56769"/>
                  </a:lnTo>
                  <a:lnTo>
                    <a:pt x="967105" y="53340"/>
                  </a:lnTo>
                  <a:lnTo>
                    <a:pt x="969518" y="47498"/>
                  </a:lnTo>
                  <a:lnTo>
                    <a:pt x="975233" y="43434"/>
                  </a:lnTo>
                  <a:lnTo>
                    <a:pt x="989965" y="43434"/>
                  </a:lnTo>
                  <a:lnTo>
                    <a:pt x="995426" y="47498"/>
                  </a:lnTo>
                  <a:lnTo>
                    <a:pt x="997839" y="53340"/>
                  </a:lnTo>
                  <a:lnTo>
                    <a:pt x="999363" y="56769"/>
                  </a:lnTo>
                  <a:lnTo>
                    <a:pt x="999871" y="59055"/>
                  </a:lnTo>
                  <a:lnTo>
                    <a:pt x="999959" y="47498"/>
                  </a:lnTo>
                  <a:lnTo>
                    <a:pt x="999998" y="43434"/>
                  </a:lnTo>
                  <a:lnTo>
                    <a:pt x="999998" y="35814"/>
                  </a:lnTo>
                  <a:lnTo>
                    <a:pt x="996442" y="33147"/>
                  </a:lnTo>
                  <a:lnTo>
                    <a:pt x="982599" y="30480"/>
                  </a:lnTo>
                  <a:lnTo>
                    <a:pt x="968616" y="33147"/>
                  </a:lnTo>
                  <a:lnTo>
                    <a:pt x="968883" y="33147"/>
                  </a:lnTo>
                  <a:lnTo>
                    <a:pt x="958596" y="40894"/>
                  </a:lnTo>
                  <a:lnTo>
                    <a:pt x="951992" y="53340"/>
                  </a:lnTo>
                  <a:lnTo>
                    <a:pt x="949706" y="70104"/>
                  </a:lnTo>
                  <a:lnTo>
                    <a:pt x="952373" y="88519"/>
                  </a:lnTo>
                  <a:lnTo>
                    <a:pt x="952373" y="88773"/>
                  </a:lnTo>
                  <a:lnTo>
                    <a:pt x="959739" y="101092"/>
                  </a:lnTo>
                  <a:lnTo>
                    <a:pt x="970915" y="107823"/>
                  </a:lnTo>
                  <a:lnTo>
                    <a:pt x="984504" y="109982"/>
                  </a:lnTo>
                  <a:lnTo>
                    <a:pt x="993775" y="109220"/>
                  </a:lnTo>
                  <a:lnTo>
                    <a:pt x="1001268" y="106934"/>
                  </a:lnTo>
                  <a:lnTo>
                    <a:pt x="1007618" y="103124"/>
                  </a:lnTo>
                  <a:lnTo>
                    <a:pt x="1013714" y="97790"/>
                  </a:lnTo>
                  <a:lnTo>
                    <a:pt x="1012190" y="96520"/>
                  </a:lnTo>
                  <a:lnTo>
                    <a:pt x="1003681" y="88519"/>
                  </a:lnTo>
                  <a:lnTo>
                    <a:pt x="998220" y="93980"/>
                  </a:lnTo>
                  <a:lnTo>
                    <a:pt x="993521" y="96520"/>
                  </a:lnTo>
                  <a:lnTo>
                    <a:pt x="984885" y="96520"/>
                  </a:lnTo>
                  <a:lnTo>
                    <a:pt x="976376" y="94996"/>
                  </a:lnTo>
                  <a:lnTo>
                    <a:pt x="970153" y="90551"/>
                  </a:lnTo>
                  <a:lnTo>
                    <a:pt x="966343" y="83693"/>
                  </a:lnTo>
                  <a:lnTo>
                    <a:pt x="965073" y="74676"/>
                  </a:lnTo>
                  <a:lnTo>
                    <a:pt x="1015492" y="74676"/>
                  </a:lnTo>
                  <a:lnTo>
                    <a:pt x="1015492" y="67818"/>
                  </a:lnTo>
                  <a:close/>
                </a:path>
                <a:path w="1082039" h="110489">
                  <a:moveTo>
                    <a:pt x="1081532" y="37846"/>
                  </a:moveTo>
                  <a:lnTo>
                    <a:pt x="1076198" y="32385"/>
                  </a:lnTo>
                  <a:lnTo>
                    <a:pt x="1070483" y="30480"/>
                  </a:lnTo>
                  <a:lnTo>
                    <a:pt x="1054227" y="30480"/>
                  </a:lnTo>
                  <a:lnTo>
                    <a:pt x="1046226" y="34290"/>
                  </a:lnTo>
                  <a:lnTo>
                    <a:pt x="1042289" y="39751"/>
                  </a:lnTo>
                  <a:lnTo>
                    <a:pt x="1042289" y="31369"/>
                  </a:lnTo>
                  <a:lnTo>
                    <a:pt x="1026922" y="31369"/>
                  </a:lnTo>
                  <a:lnTo>
                    <a:pt x="1026922" y="108966"/>
                  </a:lnTo>
                  <a:lnTo>
                    <a:pt x="1042543" y="108966"/>
                  </a:lnTo>
                  <a:lnTo>
                    <a:pt x="1042543" y="51054"/>
                  </a:lnTo>
                  <a:lnTo>
                    <a:pt x="1049655" y="44323"/>
                  </a:lnTo>
                  <a:lnTo>
                    <a:pt x="1063498" y="44323"/>
                  </a:lnTo>
                  <a:lnTo>
                    <a:pt x="1066165" y="46101"/>
                  </a:lnTo>
                  <a:lnTo>
                    <a:pt x="1069721" y="49530"/>
                  </a:lnTo>
                  <a:lnTo>
                    <a:pt x="1081532" y="37846"/>
                  </a:lnTo>
                  <a:close/>
                </a:path>
              </a:pathLst>
            </a:custGeom>
            <a:solidFill>
              <a:srgbClr val="D3C5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093080" y="6150914"/>
              <a:ext cx="69850" cy="14604"/>
            </a:xfrm>
            <a:custGeom>
              <a:avLst/>
              <a:gdLst/>
              <a:ahLst/>
              <a:cxnLst/>
              <a:rect l="l" t="t" r="r" b="b"/>
              <a:pathLst>
                <a:path w="69850" h="14604">
                  <a:moveTo>
                    <a:pt x="69405" y="0"/>
                  </a:moveTo>
                  <a:lnTo>
                    <a:pt x="0" y="0"/>
                  </a:lnTo>
                  <a:lnTo>
                    <a:pt x="0" y="14554"/>
                  </a:lnTo>
                  <a:lnTo>
                    <a:pt x="69405" y="14554"/>
                  </a:lnTo>
                  <a:lnTo>
                    <a:pt x="69405" y="0"/>
                  </a:lnTo>
                  <a:close/>
                </a:path>
              </a:pathLst>
            </a:custGeom>
            <a:solidFill>
              <a:srgbClr val="5757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284341" y="6090792"/>
              <a:ext cx="109855" cy="99695"/>
            </a:xfrm>
            <a:custGeom>
              <a:avLst/>
              <a:gdLst/>
              <a:ahLst/>
              <a:cxnLst/>
              <a:rect l="l" t="t" r="r" b="b"/>
              <a:pathLst>
                <a:path w="109854" h="99695">
                  <a:moveTo>
                    <a:pt x="698" y="42595"/>
                  </a:moveTo>
                  <a:lnTo>
                    <a:pt x="0" y="42595"/>
                  </a:lnTo>
                  <a:lnTo>
                    <a:pt x="0" y="56769"/>
                  </a:lnTo>
                  <a:lnTo>
                    <a:pt x="698" y="56769"/>
                  </a:lnTo>
                  <a:lnTo>
                    <a:pt x="698" y="42595"/>
                  </a:lnTo>
                  <a:close/>
                </a:path>
                <a:path w="109854" h="99695">
                  <a:moveTo>
                    <a:pt x="109728" y="0"/>
                  </a:moveTo>
                  <a:lnTo>
                    <a:pt x="73406" y="14097"/>
                  </a:lnTo>
                  <a:lnTo>
                    <a:pt x="73406" y="31623"/>
                  </a:lnTo>
                  <a:lnTo>
                    <a:pt x="73406" y="67310"/>
                  </a:lnTo>
                  <a:lnTo>
                    <a:pt x="24765" y="49276"/>
                  </a:lnTo>
                  <a:lnTo>
                    <a:pt x="73406" y="31623"/>
                  </a:lnTo>
                  <a:lnTo>
                    <a:pt x="73406" y="14097"/>
                  </a:lnTo>
                  <a:lnTo>
                    <a:pt x="2667" y="41529"/>
                  </a:lnTo>
                  <a:lnTo>
                    <a:pt x="2667" y="57785"/>
                  </a:lnTo>
                  <a:lnTo>
                    <a:pt x="109728" y="99187"/>
                  </a:lnTo>
                  <a:lnTo>
                    <a:pt x="109728" y="80518"/>
                  </a:lnTo>
                  <a:lnTo>
                    <a:pt x="87630" y="72517"/>
                  </a:lnTo>
                  <a:lnTo>
                    <a:pt x="87630" y="67310"/>
                  </a:lnTo>
                  <a:lnTo>
                    <a:pt x="87630" y="26670"/>
                  </a:lnTo>
                  <a:lnTo>
                    <a:pt x="109728" y="18796"/>
                  </a:lnTo>
                  <a:lnTo>
                    <a:pt x="109728" y="0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2657094" y="5972581"/>
            <a:ext cx="3848735" cy="2540"/>
          </a:xfrm>
          <a:custGeom>
            <a:avLst/>
            <a:gdLst/>
            <a:ahLst/>
            <a:cxnLst/>
            <a:rect l="l" t="t" r="r" b="b"/>
            <a:pathLst>
              <a:path w="3848734" h="2539">
                <a:moveTo>
                  <a:pt x="108762" y="0"/>
                </a:moveTo>
                <a:lnTo>
                  <a:pt x="0" y="0"/>
                </a:lnTo>
                <a:lnTo>
                  <a:pt x="0" y="2006"/>
                </a:lnTo>
                <a:lnTo>
                  <a:pt x="108762" y="2006"/>
                </a:lnTo>
                <a:lnTo>
                  <a:pt x="108762" y="0"/>
                </a:lnTo>
                <a:close/>
              </a:path>
              <a:path w="3848734" h="2539">
                <a:moveTo>
                  <a:pt x="218516" y="0"/>
                </a:moveTo>
                <a:lnTo>
                  <a:pt x="110871" y="0"/>
                </a:lnTo>
                <a:lnTo>
                  <a:pt x="110871" y="2006"/>
                </a:lnTo>
                <a:lnTo>
                  <a:pt x="218516" y="2006"/>
                </a:lnTo>
                <a:lnTo>
                  <a:pt x="218516" y="0"/>
                </a:lnTo>
                <a:close/>
              </a:path>
              <a:path w="3848734" h="2539">
                <a:moveTo>
                  <a:pt x="3628009" y="0"/>
                </a:moveTo>
                <a:lnTo>
                  <a:pt x="220599" y="0"/>
                </a:lnTo>
                <a:lnTo>
                  <a:pt x="220599" y="2006"/>
                </a:lnTo>
                <a:lnTo>
                  <a:pt x="3628009" y="2006"/>
                </a:lnTo>
                <a:lnTo>
                  <a:pt x="3628009" y="0"/>
                </a:lnTo>
                <a:close/>
              </a:path>
              <a:path w="3848734" h="2539">
                <a:moveTo>
                  <a:pt x="3737546" y="0"/>
                </a:moveTo>
                <a:lnTo>
                  <a:pt x="3629914" y="0"/>
                </a:lnTo>
                <a:lnTo>
                  <a:pt x="3629914" y="2006"/>
                </a:lnTo>
                <a:lnTo>
                  <a:pt x="3737546" y="2006"/>
                </a:lnTo>
                <a:lnTo>
                  <a:pt x="3737546" y="0"/>
                </a:lnTo>
                <a:close/>
              </a:path>
              <a:path w="3848734" h="2539">
                <a:moveTo>
                  <a:pt x="3848303" y="0"/>
                </a:moveTo>
                <a:lnTo>
                  <a:pt x="3739654" y="0"/>
                </a:lnTo>
                <a:lnTo>
                  <a:pt x="3739654" y="2006"/>
                </a:lnTo>
                <a:lnTo>
                  <a:pt x="3848303" y="2006"/>
                </a:lnTo>
                <a:lnTo>
                  <a:pt x="3848303" y="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" name="object 60"/>
          <p:cNvGrpSpPr/>
          <p:nvPr/>
        </p:nvGrpSpPr>
        <p:grpSpPr>
          <a:xfrm>
            <a:off x="2877696" y="6195688"/>
            <a:ext cx="3627754" cy="3810"/>
            <a:chOff x="2877696" y="6195688"/>
            <a:chExt cx="3627754" cy="3810"/>
          </a:xfrm>
        </p:grpSpPr>
        <p:sp>
          <p:nvSpPr>
            <p:cNvPr id="61" name="object 61"/>
            <p:cNvSpPr/>
            <p:nvPr/>
          </p:nvSpPr>
          <p:spPr>
            <a:xfrm>
              <a:off x="2877693" y="6196596"/>
              <a:ext cx="3407410" cy="2540"/>
            </a:xfrm>
            <a:custGeom>
              <a:avLst/>
              <a:gdLst/>
              <a:ahLst/>
              <a:cxnLst/>
              <a:rect l="l" t="t" r="r" b="b"/>
              <a:pathLst>
                <a:path w="3407410" h="2539">
                  <a:moveTo>
                    <a:pt x="1842516" y="1270"/>
                  </a:moveTo>
                  <a:lnTo>
                    <a:pt x="1833460" y="1270"/>
                  </a:lnTo>
                  <a:lnTo>
                    <a:pt x="1832597" y="876"/>
                  </a:lnTo>
                  <a:lnTo>
                    <a:pt x="1717281" y="876"/>
                  </a:lnTo>
                  <a:lnTo>
                    <a:pt x="1717281" y="0"/>
                  </a:lnTo>
                  <a:lnTo>
                    <a:pt x="1684515" y="0"/>
                  </a:lnTo>
                  <a:lnTo>
                    <a:pt x="1680591" y="1270"/>
                  </a:lnTo>
                  <a:lnTo>
                    <a:pt x="1543850" y="1270"/>
                  </a:lnTo>
                  <a:lnTo>
                    <a:pt x="154385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842516" y="2540"/>
                  </a:lnTo>
                  <a:lnTo>
                    <a:pt x="1842516" y="1270"/>
                  </a:lnTo>
                  <a:close/>
                </a:path>
                <a:path w="3407410" h="2539">
                  <a:moveTo>
                    <a:pt x="2054606" y="1892"/>
                  </a:moveTo>
                  <a:lnTo>
                    <a:pt x="2051177" y="1397"/>
                  </a:lnTo>
                  <a:lnTo>
                    <a:pt x="2050034" y="876"/>
                  </a:lnTo>
                  <a:lnTo>
                    <a:pt x="1861439" y="876"/>
                  </a:lnTo>
                  <a:lnTo>
                    <a:pt x="1861439" y="0"/>
                  </a:lnTo>
                  <a:lnTo>
                    <a:pt x="1851787" y="0"/>
                  </a:lnTo>
                  <a:lnTo>
                    <a:pt x="1848612" y="1397"/>
                  </a:lnTo>
                  <a:lnTo>
                    <a:pt x="1844929" y="1892"/>
                  </a:lnTo>
                  <a:lnTo>
                    <a:pt x="2054606" y="1892"/>
                  </a:lnTo>
                  <a:close/>
                </a:path>
                <a:path w="3407410" h="2539">
                  <a:moveTo>
                    <a:pt x="2136254" y="1892"/>
                  </a:moveTo>
                  <a:lnTo>
                    <a:pt x="2132063" y="1397"/>
                  </a:lnTo>
                  <a:lnTo>
                    <a:pt x="2130666" y="876"/>
                  </a:lnTo>
                  <a:lnTo>
                    <a:pt x="2078850" y="876"/>
                  </a:lnTo>
                  <a:lnTo>
                    <a:pt x="2078850" y="0"/>
                  </a:lnTo>
                  <a:lnTo>
                    <a:pt x="2069325" y="0"/>
                  </a:lnTo>
                  <a:lnTo>
                    <a:pt x="2066023" y="1397"/>
                  </a:lnTo>
                  <a:lnTo>
                    <a:pt x="2062340" y="1892"/>
                  </a:lnTo>
                  <a:lnTo>
                    <a:pt x="2136254" y="1892"/>
                  </a:lnTo>
                  <a:close/>
                </a:path>
                <a:path w="3407410" h="2539">
                  <a:moveTo>
                    <a:pt x="2451087" y="1892"/>
                  </a:moveTo>
                  <a:lnTo>
                    <a:pt x="2446896" y="1397"/>
                  </a:lnTo>
                  <a:lnTo>
                    <a:pt x="2445626" y="876"/>
                  </a:lnTo>
                  <a:lnTo>
                    <a:pt x="2328164" y="876"/>
                  </a:lnTo>
                  <a:lnTo>
                    <a:pt x="2328164" y="0"/>
                  </a:lnTo>
                  <a:lnTo>
                    <a:pt x="2154161" y="0"/>
                  </a:lnTo>
                  <a:lnTo>
                    <a:pt x="2149589" y="1397"/>
                  </a:lnTo>
                  <a:lnTo>
                    <a:pt x="2145906" y="1892"/>
                  </a:lnTo>
                  <a:lnTo>
                    <a:pt x="2451087" y="1892"/>
                  </a:lnTo>
                  <a:close/>
                </a:path>
                <a:path w="3407410" h="2539">
                  <a:moveTo>
                    <a:pt x="2678303" y="1892"/>
                  </a:moveTo>
                  <a:lnTo>
                    <a:pt x="2674874" y="1397"/>
                  </a:lnTo>
                  <a:lnTo>
                    <a:pt x="2673731" y="876"/>
                  </a:lnTo>
                  <a:lnTo>
                    <a:pt x="2518664" y="876"/>
                  </a:lnTo>
                  <a:lnTo>
                    <a:pt x="2516378" y="622"/>
                  </a:lnTo>
                  <a:lnTo>
                    <a:pt x="2514219" y="0"/>
                  </a:lnTo>
                  <a:lnTo>
                    <a:pt x="2469007" y="0"/>
                  </a:lnTo>
                  <a:lnTo>
                    <a:pt x="2464435" y="1397"/>
                  </a:lnTo>
                  <a:lnTo>
                    <a:pt x="2460752" y="1892"/>
                  </a:lnTo>
                  <a:lnTo>
                    <a:pt x="2678303" y="1892"/>
                  </a:lnTo>
                  <a:close/>
                </a:path>
                <a:path w="3407410" h="2539">
                  <a:moveTo>
                    <a:pt x="3037332" y="1892"/>
                  </a:moveTo>
                  <a:lnTo>
                    <a:pt x="3033014" y="1397"/>
                  </a:lnTo>
                  <a:lnTo>
                    <a:pt x="3031744" y="876"/>
                  </a:lnTo>
                  <a:lnTo>
                    <a:pt x="2726931" y="876"/>
                  </a:lnTo>
                  <a:lnTo>
                    <a:pt x="2726931" y="0"/>
                  </a:lnTo>
                  <a:lnTo>
                    <a:pt x="2694178" y="0"/>
                  </a:lnTo>
                  <a:lnTo>
                    <a:pt x="2689860" y="1397"/>
                  </a:lnTo>
                  <a:lnTo>
                    <a:pt x="2686926" y="1892"/>
                  </a:lnTo>
                  <a:lnTo>
                    <a:pt x="3037332" y="1892"/>
                  </a:lnTo>
                  <a:close/>
                </a:path>
                <a:path w="3407410" h="2539">
                  <a:moveTo>
                    <a:pt x="3238119" y="1892"/>
                  </a:moveTo>
                  <a:lnTo>
                    <a:pt x="3234423" y="1397"/>
                  </a:lnTo>
                  <a:lnTo>
                    <a:pt x="3233420" y="876"/>
                  </a:lnTo>
                  <a:lnTo>
                    <a:pt x="3084195" y="876"/>
                  </a:lnTo>
                  <a:lnTo>
                    <a:pt x="3084195" y="0"/>
                  </a:lnTo>
                  <a:lnTo>
                    <a:pt x="3055239" y="0"/>
                  </a:lnTo>
                  <a:lnTo>
                    <a:pt x="3051048" y="1397"/>
                  </a:lnTo>
                  <a:lnTo>
                    <a:pt x="3046971" y="1892"/>
                  </a:lnTo>
                  <a:lnTo>
                    <a:pt x="3238119" y="1892"/>
                  </a:lnTo>
                  <a:close/>
                </a:path>
                <a:path w="3407410" h="2539">
                  <a:moveTo>
                    <a:pt x="3308210" y="1905"/>
                  </a:moveTo>
                  <a:lnTo>
                    <a:pt x="3304286" y="1397"/>
                  </a:lnTo>
                  <a:lnTo>
                    <a:pt x="3248901" y="1397"/>
                  </a:lnTo>
                  <a:lnTo>
                    <a:pt x="3245993" y="1905"/>
                  </a:lnTo>
                  <a:lnTo>
                    <a:pt x="3308210" y="1905"/>
                  </a:lnTo>
                  <a:close/>
                </a:path>
                <a:path w="3407410" h="2539">
                  <a:moveTo>
                    <a:pt x="3407283" y="876"/>
                  </a:moveTo>
                  <a:lnTo>
                    <a:pt x="3355213" y="876"/>
                  </a:lnTo>
                  <a:lnTo>
                    <a:pt x="3355213" y="0"/>
                  </a:lnTo>
                  <a:lnTo>
                    <a:pt x="3326130" y="0"/>
                  </a:lnTo>
                  <a:lnTo>
                    <a:pt x="3321939" y="1397"/>
                  </a:lnTo>
                  <a:lnTo>
                    <a:pt x="3317862" y="1892"/>
                  </a:lnTo>
                  <a:lnTo>
                    <a:pt x="3407283" y="1892"/>
                  </a:lnTo>
                  <a:lnTo>
                    <a:pt x="3407283" y="876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977507" y="6197275"/>
              <a:ext cx="204470" cy="0"/>
            </a:xfrm>
            <a:custGeom>
              <a:avLst/>
              <a:gdLst/>
              <a:ahLst/>
              <a:cxnLst/>
              <a:rect l="l" t="t" r="r" b="b"/>
              <a:pathLst>
                <a:path w="204470">
                  <a:moveTo>
                    <a:pt x="0" y="0"/>
                  </a:moveTo>
                  <a:lnTo>
                    <a:pt x="204215" y="0"/>
                  </a:lnTo>
                </a:path>
              </a:pathLst>
            </a:custGeom>
            <a:ln w="3175">
              <a:solidFill>
                <a:srgbClr val="949D9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436097" y="6196596"/>
              <a:ext cx="2069464" cy="2540"/>
            </a:xfrm>
            <a:custGeom>
              <a:avLst/>
              <a:gdLst/>
              <a:ahLst/>
              <a:cxnLst/>
              <a:rect l="l" t="t" r="r" b="b"/>
              <a:pathLst>
                <a:path w="2069465" h="2539">
                  <a:moveTo>
                    <a:pt x="44196" y="876"/>
                  </a:moveTo>
                  <a:lnTo>
                    <a:pt x="43954" y="0"/>
                  </a:lnTo>
                  <a:lnTo>
                    <a:pt x="254" y="0"/>
                  </a:lnTo>
                  <a:lnTo>
                    <a:pt x="0" y="622"/>
                  </a:lnTo>
                  <a:lnTo>
                    <a:pt x="0" y="876"/>
                  </a:lnTo>
                  <a:lnTo>
                    <a:pt x="44196" y="876"/>
                  </a:lnTo>
                  <a:close/>
                </a:path>
                <a:path w="2069465" h="2539">
                  <a:moveTo>
                    <a:pt x="105537" y="876"/>
                  </a:moveTo>
                  <a:lnTo>
                    <a:pt x="102997" y="0"/>
                  </a:lnTo>
                  <a:lnTo>
                    <a:pt x="58813" y="0"/>
                  </a:lnTo>
                  <a:lnTo>
                    <a:pt x="58674" y="876"/>
                  </a:lnTo>
                  <a:lnTo>
                    <a:pt x="105537" y="876"/>
                  </a:lnTo>
                  <a:close/>
                </a:path>
                <a:path w="2069465" h="2539">
                  <a:moveTo>
                    <a:pt x="238125" y="876"/>
                  </a:moveTo>
                  <a:lnTo>
                    <a:pt x="235839" y="622"/>
                  </a:lnTo>
                  <a:lnTo>
                    <a:pt x="233680" y="0"/>
                  </a:lnTo>
                  <a:lnTo>
                    <a:pt x="174510" y="0"/>
                  </a:lnTo>
                  <a:lnTo>
                    <a:pt x="174510" y="876"/>
                  </a:lnTo>
                  <a:lnTo>
                    <a:pt x="238125" y="876"/>
                  </a:lnTo>
                  <a:close/>
                </a:path>
                <a:path w="2069465" h="2539">
                  <a:moveTo>
                    <a:pt x="274193" y="876"/>
                  </a:moveTo>
                  <a:lnTo>
                    <a:pt x="271780" y="0"/>
                  </a:lnTo>
                  <a:lnTo>
                    <a:pt x="250444" y="0"/>
                  </a:lnTo>
                  <a:lnTo>
                    <a:pt x="250444" y="876"/>
                  </a:lnTo>
                  <a:lnTo>
                    <a:pt x="274193" y="876"/>
                  </a:lnTo>
                  <a:close/>
                </a:path>
                <a:path w="2069465" h="2539">
                  <a:moveTo>
                    <a:pt x="349885" y="876"/>
                  </a:moveTo>
                  <a:lnTo>
                    <a:pt x="349643" y="0"/>
                  </a:lnTo>
                  <a:lnTo>
                    <a:pt x="318389" y="0"/>
                  </a:lnTo>
                  <a:lnTo>
                    <a:pt x="318389" y="876"/>
                  </a:lnTo>
                  <a:lnTo>
                    <a:pt x="349885" y="876"/>
                  </a:lnTo>
                  <a:close/>
                </a:path>
                <a:path w="2069465" h="2539">
                  <a:moveTo>
                    <a:pt x="399681" y="876"/>
                  </a:moveTo>
                  <a:lnTo>
                    <a:pt x="399415" y="0"/>
                  </a:lnTo>
                  <a:lnTo>
                    <a:pt x="363728" y="0"/>
                  </a:lnTo>
                  <a:lnTo>
                    <a:pt x="363347" y="876"/>
                  </a:lnTo>
                  <a:lnTo>
                    <a:pt x="399681" y="876"/>
                  </a:lnTo>
                  <a:close/>
                </a:path>
                <a:path w="2069465" h="2539">
                  <a:moveTo>
                    <a:pt x="444754" y="0"/>
                  </a:moveTo>
                  <a:lnTo>
                    <a:pt x="413258" y="0"/>
                  </a:lnTo>
                  <a:lnTo>
                    <a:pt x="413131" y="622"/>
                  </a:lnTo>
                  <a:lnTo>
                    <a:pt x="413004" y="876"/>
                  </a:lnTo>
                  <a:lnTo>
                    <a:pt x="444754" y="876"/>
                  </a:lnTo>
                  <a:lnTo>
                    <a:pt x="444754" y="0"/>
                  </a:lnTo>
                  <a:close/>
                </a:path>
                <a:path w="2069465" h="2539">
                  <a:moveTo>
                    <a:pt x="491629" y="876"/>
                  </a:moveTo>
                  <a:lnTo>
                    <a:pt x="489216" y="0"/>
                  </a:lnTo>
                  <a:lnTo>
                    <a:pt x="460387" y="0"/>
                  </a:lnTo>
                  <a:lnTo>
                    <a:pt x="460387" y="876"/>
                  </a:lnTo>
                  <a:lnTo>
                    <a:pt x="491629" y="876"/>
                  </a:lnTo>
                  <a:close/>
                </a:path>
                <a:path w="2069465" h="2539">
                  <a:moveTo>
                    <a:pt x="572262" y="876"/>
                  </a:moveTo>
                  <a:lnTo>
                    <a:pt x="569480" y="0"/>
                  </a:lnTo>
                  <a:lnTo>
                    <a:pt x="535825" y="0"/>
                  </a:lnTo>
                  <a:lnTo>
                    <a:pt x="535825" y="876"/>
                  </a:lnTo>
                  <a:lnTo>
                    <a:pt x="572262" y="876"/>
                  </a:lnTo>
                  <a:close/>
                </a:path>
                <a:path w="2069465" h="2539">
                  <a:moveTo>
                    <a:pt x="836676" y="876"/>
                  </a:moveTo>
                  <a:lnTo>
                    <a:pt x="836155" y="0"/>
                  </a:lnTo>
                  <a:lnTo>
                    <a:pt x="786384" y="0"/>
                  </a:lnTo>
                  <a:lnTo>
                    <a:pt x="786384" y="876"/>
                  </a:lnTo>
                  <a:lnTo>
                    <a:pt x="836676" y="876"/>
                  </a:lnTo>
                  <a:close/>
                </a:path>
                <a:path w="2069465" h="2539">
                  <a:moveTo>
                    <a:pt x="887222" y="876"/>
                  </a:moveTo>
                  <a:lnTo>
                    <a:pt x="884301" y="0"/>
                  </a:lnTo>
                  <a:lnTo>
                    <a:pt x="851916" y="0"/>
                  </a:lnTo>
                  <a:lnTo>
                    <a:pt x="851916" y="876"/>
                  </a:lnTo>
                  <a:lnTo>
                    <a:pt x="887222" y="876"/>
                  </a:lnTo>
                  <a:close/>
                </a:path>
                <a:path w="2069465" h="2539">
                  <a:moveTo>
                    <a:pt x="1001776" y="876"/>
                  </a:moveTo>
                  <a:lnTo>
                    <a:pt x="1001522" y="0"/>
                  </a:lnTo>
                  <a:lnTo>
                    <a:pt x="972058" y="0"/>
                  </a:lnTo>
                  <a:lnTo>
                    <a:pt x="972058" y="876"/>
                  </a:lnTo>
                  <a:lnTo>
                    <a:pt x="1001776" y="876"/>
                  </a:lnTo>
                  <a:close/>
                </a:path>
                <a:path w="2069465" h="2539">
                  <a:moveTo>
                    <a:pt x="1051560" y="876"/>
                  </a:moveTo>
                  <a:lnTo>
                    <a:pt x="1051306" y="0"/>
                  </a:lnTo>
                  <a:lnTo>
                    <a:pt x="1015619" y="0"/>
                  </a:lnTo>
                  <a:lnTo>
                    <a:pt x="1015238" y="876"/>
                  </a:lnTo>
                  <a:lnTo>
                    <a:pt x="1051560" y="876"/>
                  </a:lnTo>
                  <a:close/>
                </a:path>
                <a:path w="2069465" h="2539">
                  <a:moveTo>
                    <a:pt x="1115314" y="876"/>
                  </a:moveTo>
                  <a:lnTo>
                    <a:pt x="1112647" y="0"/>
                  </a:lnTo>
                  <a:lnTo>
                    <a:pt x="1065149" y="0"/>
                  </a:lnTo>
                  <a:lnTo>
                    <a:pt x="1065022" y="622"/>
                  </a:lnTo>
                  <a:lnTo>
                    <a:pt x="1064895" y="876"/>
                  </a:lnTo>
                  <a:lnTo>
                    <a:pt x="1115314" y="876"/>
                  </a:lnTo>
                  <a:close/>
                </a:path>
                <a:path w="2069465" h="2539">
                  <a:moveTo>
                    <a:pt x="1229652" y="0"/>
                  </a:moveTo>
                  <a:lnTo>
                    <a:pt x="1184160" y="0"/>
                  </a:lnTo>
                  <a:lnTo>
                    <a:pt x="1184160" y="876"/>
                  </a:lnTo>
                  <a:lnTo>
                    <a:pt x="1229652" y="876"/>
                  </a:lnTo>
                  <a:lnTo>
                    <a:pt x="1229652" y="0"/>
                  </a:lnTo>
                  <a:close/>
                </a:path>
                <a:path w="2069465" h="2539">
                  <a:moveTo>
                    <a:pt x="1278509" y="876"/>
                  </a:moveTo>
                  <a:lnTo>
                    <a:pt x="1278001" y="0"/>
                  </a:lnTo>
                  <a:lnTo>
                    <a:pt x="1245362" y="0"/>
                  </a:lnTo>
                  <a:lnTo>
                    <a:pt x="1245362" y="876"/>
                  </a:lnTo>
                  <a:lnTo>
                    <a:pt x="1278509" y="876"/>
                  </a:lnTo>
                  <a:close/>
                </a:path>
                <a:path w="2069465" h="2539">
                  <a:moveTo>
                    <a:pt x="1339977" y="0"/>
                  </a:moveTo>
                  <a:lnTo>
                    <a:pt x="1297305" y="0"/>
                  </a:lnTo>
                  <a:lnTo>
                    <a:pt x="1297813" y="876"/>
                  </a:lnTo>
                  <a:lnTo>
                    <a:pt x="1339977" y="876"/>
                  </a:lnTo>
                  <a:lnTo>
                    <a:pt x="1339977" y="0"/>
                  </a:lnTo>
                  <a:close/>
                </a:path>
                <a:path w="2069465" h="2539">
                  <a:moveTo>
                    <a:pt x="1419580" y="0"/>
                  </a:moveTo>
                  <a:lnTo>
                    <a:pt x="1356487" y="0"/>
                  </a:lnTo>
                  <a:lnTo>
                    <a:pt x="1356487" y="876"/>
                  </a:lnTo>
                  <a:lnTo>
                    <a:pt x="1419580" y="876"/>
                  </a:lnTo>
                  <a:lnTo>
                    <a:pt x="1419580" y="0"/>
                  </a:lnTo>
                  <a:close/>
                </a:path>
                <a:path w="2069465" h="2539">
                  <a:moveTo>
                    <a:pt x="1473327" y="876"/>
                  </a:moveTo>
                  <a:lnTo>
                    <a:pt x="1470533" y="0"/>
                  </a:lnTo>
                  <a:lnTo>
                    <a:pt x="1436116" y="0"/>
                  </a:lnTo>
                  <a:lnTo>
                    <a:pt x="1436116" y="876"/>
                  </a:lnTo>
                  <a:lnTo>
                    <a:pt x="1473327" y="876"/>
                  </a:lnTo>
                  <a:close/>
                </a:path>
                <a:path w="2069465" h="2539">
                  <a:moveTo>
                    <a:pt x="1848866" y="0"/>
                  </a:moveTo>
                  <a:lnTo>
                    <a:pt x="1812290" y="0"/>
                  </a:lnTo>
                  <a:lnTo>
                    <a:pt x="1812290" y="876"/>
                  </a:lnTo>
                  <a:lnTo>
                    <a:pt x="1848866" y="876"/>
                  </a:lnTo>
                  <a:lnTo>
                    <a:pt x="1848866" y="0"/>
                  </a:lnTo>
                  <a:close/>
                </a:path>
                <a:path w="2069465" h="2539">
                  <a:moveTo>
                    <a:pt x="1958543" y="0"/>
                  </a:moveTo>
                  <a:lnTo>
                    <a:pt x="1850910" y="0"/>
                  </a:lnTo>
                  <a:lnTo>
                    <a:pt x="1850910" y="2019"/>
                  </a:lnTo>
                  <a:lnTo>
                    <a:pt x="1958543" y="2019"/>
                  </a:lnTo>
                  <a:lnTo>
                    <a:pt x="1958543" y="0"/>
                  </a:lnTo>
                  <a:close/>
                </a:path>
                <a:path w="2069465" h="2539">
                  <a:moveTo>
                    <a:pt x="2069287" y="0"/>
                  </a:moveTo>
                  <a:lnTo>
                    <a:pt x="1960638" y="0"/>
                  </a:lnTo>
                  <a:lnTo>
                    <a:pt x="1960638" y="2019"/>
                  </a:lnTo>
                  <a:lnTo>
                    <a:pt x="2069287" y="2019"/>
                  </a:lnTo>
                  <a:lnTo>
                    <a:pt x="2069287" y="0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421365" y="6196596"/>
              <a:ext cx="610870" cy="1905"/>
            </a:xfrm>
            <a:custGeom>
              <a:avLst/>
              <a:gdLst/>
              <a:ahLst/>
              <a:cxnLst/>
              <a:rect l="l" t="t" r="r" b="b"/>
              <a:pathLst>
                <a:path w="610870" h="1904">
                  <a:moveTo>
                    <a:pt x="14859" y="0"/>
                  </a:moveTo>
                  <a:lnTo>
                    <a:pt x="0" y="0"/>
                  </a:lnTo>
                  <a:lnTo>
                    <a:pt x="254" y="876"/>
                  </a:lnTo>
                  <a:lnTo>
                    <a:pt x="14605" y="876"/>
                  </a:lnTo>
                  <a:lnTo>
                    <a:pt x="14859" y="0"/>
                  </a:lnTo>
                  <a:close/>
                </a:path>
                <a:path w="610870" h="1904">
                  <a:moveTo>
                    <a:pt x="73545" y="0"/>
                  </a:moveTo>
                  <a:lnTo>
                    <a:pt x="58686" y="0"/>
                  </a:lnTo>
                  <a:lnTo>
                    <a:pt x="58940" y="876"/>
                  </a:lnTo>
                  <a:lnTo>
                    <a:pt x="73279" y="876"/>
                  </a:lnTo>
                  <a:lnTo>
                    <a:pt x="73545" y="0"/>
                  </a:lnTo>
                  <a:close/>
                </a:path>
                <a:path w="610870" h="1904">
                  <a:moveTo>
                    <a:pt x="140843" y="0"/>
                  </a:moveTo>
                  <a:lnTo>
                    <a:pt x="117729" y="0"/>
                  </a:lnTo>
                  <a:lnTo>
                    <a:pt x="121031" y="1143"/>
                  </a:lnTo>
                  <a:lnTo>
                    <a:pt x="124841" y="1892"/>
                  </a:lnTo>
                  <a:lnTo>
                    <a:pt x="133604" y="1892"/>
                  </a:lnTo>
                  <a:lnTo>
                    <a:pt x="137414" y="1143"/>
                  </a:lnTo>
                  <a:lnTo>
                    <a:pt x="140843" y="0"/>
                  </a:lnTo>
                  <a:close/>
                </a:path>
                <a:path w="610870" h="1904">
                  <a:moveTo>
                    <a:pt x="189230" y="0"/>
                  </a:moveTo>
                  <a:lnTo>
                    <a:pt x="173621" y="0"/>
                  </a:lnTo>
                  <a:lnTo>
                    <a:pt x="173621" y="876"/>
                  </a:lnTo>
                  <a:lnTo>
                    <a:pt x="189230" y="876"/>
                  </a:lnTo>
                  <a:lnTo>
                    <a:pt x="189230" y="0"/>
                  </a:lnTo>
                  <a:close/>
                </a:path>
                <a:path w="610870" h="1904">
                  <a:moveTo>
                    <a:pt x="265176" y="0"/>
                  </a:moveTo>
                  <a:lnTo>
                    <a:pt x="248424" y="0"/>
                  </a:lnTo>
                  <a:lnTo>
                    <a:pt x="250571" y="622"/>
                  </a:lnTo>
                  <a:lnTo>
                    <a:pt x="252857" y="876"/>
                  </a:lnTo>
                  <a:lnTo>
                    <a:pt x="265176" y="876"/>
                  </a:lnTo>
                  <a:lnTo>
                    <a:pt x="265176" y="0"/>
                  </a:lnTo>
                  <a:close/>
                </a:path>
                <a:path w="610870" h="1904">
                  <a:moveTo>
                    <a:pt x="308114" y="0"/>
                  </a:moveTo>
                  <a:lnTo>
                    <a:pt x="286524" y="0"/>
                  </a:lnTo>
                  <a:lnTo>
                    <a:pt x="289699" y="1270"/>
                  </a:lnTo>
                  <a:lnTo>
                    <a:pt x="293382" y="1892"/>
                  </a:lnTo>
                  <a:lnTo>
                    <a:pt x="301256" y="1892"/>
                  </a:lnTo>
                  <a:lnTo>
                    <a:pt x="304939" y="1397"/>
                  </a:lnTo>
                  <a:lnTo>
                    <a:pt x="308114" y="0"/>
                  </a:lnTo>
                  <a:close/>
                </a:path>
                <a:path w="610870" h="1904">
                  <a:moveTo>
                    <a:pt x="333082" y="0"/>
                  </a:moveTo>
                  <a:lnTo>
                    <a:pt x="317766" y="0"/>
                  </a:lnTo>
                  <a:lnTo>
                    <a:pt x="317766" y="876"/>
                  </a:lnTo>
                  <a:lnTo>
                    <a:pt x="333082" y="876"/>
                  </a:lnTo>
                  <a:lnTo>
                    <a:pt x="333082" y="0"/>
                  </a:lnTo>
                  <a:close/>
                </a:path>
                <a:path w="610870" h="1904">
                  <a:moveTo>
                    <a:pt x="378345" y="0"/>
                  </a:moveTo>
                  <a:lnTo>
                    <a:pt x="364375" y="0"/>
                  </a:lnTo>
                  <a:lnTo>
                    <a:pt x="364629" y="876"/>
                  </a:lnTo>
                  <a:lnTo>
                    <a:pt x="378091" y="876"/>
                  </a:lnTo>
                  <a:lnTo>
                    <a:pt x="378345" y="0"/>
                  </a:lnTo>
                  <a:close/>
                </a:path>
                <a:path w="610870" h="1904">
                  <a:moveTo>
                    <a:pt x="428002" y="0"/>
                  </a:moveTo>
                  <a:lnTo>
                    <a:pt x="414020" y="0"/>
                  </a:lnTo>
                  <a:lnTo>
                    <a:pt x="414413" y="876"/>
                  </a:lnTo>
                  <a:lnTo>
                    <a:pt x="427736" y="876"/>
                  </a:lnTo>
                  <a:lnTo>
                    <a:pt x="428002" y="0"/>
                  </a:lnTo>
                  <a:close/>
                </a:path>
                <a:path w="610870" h="1904">
                  <a:moveTo>
                    <a:pt x="474980" y="0"/>
                  </a:moveTo>
                  <a:lnTo>
                    <a:pt x="459371" y="0"/>
                  </a:lnTo>
                  <a:lnTo>
                    <a:pt x="459371" y="876"/>
                  </a:lnTo>
                  <a:lnTo>
                    <a:pt x="474980" y="876"/>
                  </a:lnTo>
                  <a:lnTo>
                    <a:pt x="474980" y="0"/>
                  </a:lnTo>
                  <a:close/>
                </a:path>
                <a:path w="610870" h="1904">
                  <a:moveTo>
                    <a:pt x="525653" y="0"/>
                  </a:moveTo>
                  <a:lnTo>
                    <a:pt x="503936" y="0"/>
                  </a:lnTo>
                  <a:lnTo>
                    <a:pt x="507111" y="1270"/>
                  </a:lnTo>
                  <a:lnTo>
                    <a:pt x="510794" y="1892"/>
                  </a:lnTo>
                  <a:lnTo>
                    <a:pt x="518795" y="1892"/>
                  </a:lnTo>
                  <a:lnTo>
                    <a:pt x="522351" y="1397"/>
                  </a:lnTo>
                  <a:lnTo>
                    <a:pt x="525653" y="0"/>
                  </a:lnTo>
                  <a:close/>
                </a:path>
                <a:path w="610870" h="1904">
                  <a:moveTo>
                    <a:pt x="550506" y="0"/>
                  </a:moveTo>
                  <a:lnTo>
                    <a:pt x="535190" y="0"/>
                  </a:lnTo>
                  <a:lnTo>
                    <a:pt x="535190" y="876"/>
                  </a:lnTo>
                  <a:lnTo>
                    <a:pt x="550506" y="876"/>
                  </a:lnTo>
                  <a:lnTo>
                    <a:pt x="550506" y="0"/>
                  </a:lnTo>
                  <a:close/>
                </a:path>
                <a:path w="610870" h="1904">
                  <a:moveTo>
                    <a:pt x="610489" y="0"/>
                  </a:moveTo>
                  <a:lnTo>
                    <a:pt x="584200" y="0"/>
                  </a:lnTo>
                  <a:lnTo>
                    <a:pt x="588137" y="1270"/>
                  </a:lnTo>
                  <a:lnTo>
                    <a:pt x="592467" y="1892"/>
                  </a:lnTo>
                  <a:lnTo>
                    <a:pt x="602361" y="1892"/>
                  </a:lnTo>
                  <a:lnTo>
                    <a:pt x="606679" y="1270"/>
                  </a:lnTo>
                  <a:lnTo>
                    <a:pt x="610489" y="0"/>
                  </a:lnTo>
                  <a:close/>
                </a:path>
              </a:pathLst>
            </a:custGeom>
            <a:solidFill>
              <a:srgbClr val="454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205857" y="6196596"/>
              <a:ext cx="1042669" cy="1905"/>
            </a:xfrm>
            <a:custGeom>
              <a:avLst/>
              <a:gdLst/>
              <a:ahLst/>
              <a:cxnLst/>
              <a:rect l="l" t="t" r="r" b="b"/>
              <a:pathLst>
                <a:path w="1042670" h="1904">
                  <a:moveTo>
                    <a:pt x="16535" y="0"/>
                  </a:moveTo>
                  <a:lnTo>
                    <a:pt x="0" y="0"/>
                  </a:lnTo>
                  <a:lnTo>
                    <a:pt x="0" y="876"/>
                  </a:lnTo>
                  <a:lnTo>
                    <a:pt x="16535" y="876"/>
                  </a:lnTo>
                  <a:lnTo>
                    <a:pt x="16535" y="0"/>
                  </a:lnTo>
                  <a:close/>
                </a:path>
                <a:path w="1042670" h="1904">
                  <a:moveTo>
                    <a:pt x="82156" y="0"/>
                  </a:moveTo>
                  <a:lnTo>
                    <a:pt x="66421" y="0"/>
                  </a:lnTo>
                  <a:lnTo>
                    <a:pt x="66929" y="876"/>
                  </a:lnTo>
                  <a:lnTo>
                    <a:pt x="82156" y="876"/>
                  </a:lnTo>
                  <a:lnTo>
                    <a:pt x="82156" y="0"/>
                  </a:lnTo>
                  <a:close/>
                </a:path>
                <a:path w="1042670" h="1904">
                  <a:moveTo>
                    <a:pt x="140843" y="0"/>
                  </a:moveTo>
                  <a:lnTo>
                    <a:pt x="114554" y="0"/>
                  </a:lnTo>
                  <a:lnTo>
                    <a:pt x="118491" y="1270"/>
                  </a:lnTo>
                  <a:lnTo>
                    <a:pt x="122936" y="1892"/>
                  </a:lnTo>
                  <a:lnTo>
                    <a:pt x="132715" y="1892"/>
                  </a:lnTo>
                  <a:lnTo>
                    <a:pt x="137020" y="1270"/>
                  </a:lnTo>
                  <a:lnTo>
                    <a:pt x="140843" y="0"/>
                  </a:lnTo>
                  <a:close/>
                </a:path>
                <a:path w="1042670" h="1904">
                  <a:moveTo>
                    <a:pt x="202311" y="0"/>
                  </a:moveTo>
                  <a:lnTo>
                    <a:pt x="186042" y="0"/>
                  </a:lnTo>
                  <a:lnTo>
                    <a:pt x="188074" y="622"/>
                  </a:lnTo>
                  <a:lnTo>
                    <a:pt x="190487" y="876"/>
                  </a:lnTo>
                  <a:lnTo>
                    <a:pt x="202311" y="876"/>
                  </a:lnTo>
                  <a:lnTo>
                    <a:pt x="202311" y="0"/>
                  </a:lnTo>
                  <a:close/>
                </a:path>
                <a:path w="1042670" h="1904">
                  <a:moveTo>
                    <a:pt x="245872" y="0"/>
                  </a:moveTo>
                  <a:lnTo>
                    <a:pt x="231762" y="0"/>
                  </a:lnTo>
                  <a:lnTo>
                    <a:pt x="232029" y="876"/>
                  </a:lnTo>
                  <a:lnTo>
                    <a:pt x="245478" y="876"/>
                  </a:lnTo>
                  <a:lnTo>
                    <a:pt x="245872" y="0"/>
                  </a:lnTo>
                  <a:close/>
                </a:path>
                <a:path w="1042670" h="1904">
                  <a:moveTo>
                    <a:pt x="295402" y="0"/>
                  </a:moveTo>
                  <a:lnTo>
                    <a:pt x="281559" y="0"/>
                  </a:lnTo>
                  <a:lnTo>
                    <a:pt x="281813" y="876"/>
                  </a:lnTo>
                  <a:lnTo>
                    <a:pt x="295148" y="876"/>
                  </a:lnTo>
                  <a:lnTo>
                    <a:pt x="295402" y="0"/>
                  </a:lnTo>
                  <a:close/>
                </a:path>
                <a:path w="1042670" h="1904">
                  <a:moveTo>
                    <a:pt x="366014" y="0"/>
                  </a:moveTo>
                  <a:lnTo>
                    <a:pt x="342900" y="0"/>
                  </a:lnTo>
                  <a:lnTo>
                    <a:pt x="346189" y="1143"/>
                  </a:lnTo>
                  <a:lnTo>
                    <a:pt x="350012" y="1892"/>
                  </a:lnTo>
                  <a:lnTo>
                    <a:pt x="358762" y="1892"/>
                  </a:lnTo>
                  <a:lnTo>
                    <a:pt x="362585" y="1143"/>
                  </a:lnTo>
                  <a:lnTo>
                    <a:pt x="366014" y="0"/>
                  </a:lnTo>
                  <a:close/>
                </a:path>
                <a:path w="1042670" h="1904">
                  <a:moveTo>
                    <a:pt x="414401" y="0"/>
                  </a:moveTo>
                  <a:lnTo>
                    <a:pt x="398780" y="0"/>
                  </a:lnTo>
                  <a:lnTo>
                    <a:pt x="398780" y="876"/>
                  </a:lnTo>
                  <a:lnTo>
                    <a:pt x="414401" y="876"/>
                  </a:lnTo>
                  <a:lnTo>
                    <a:pt x="414401" y="0"/>
                  </a:lnTo>
                  <a:close/>
                </a:path>
                <a:path w="1042670" h="1904">
                  <a:moveTo>
                    <a:pt x="475589" y="0"/>
                  </a:moveTo>
                  <a:lnTo>
                    <a:pt x="459994" y="0"/>
                  </a:lnTo>
                  <a:lnTo>
                    <a:pt x="459994" y="876"/>
                  </a:lnTo>
                  <a:lnTo>
                    <a:pt x="475589" y="876"/>
                  </a:lnTo>
                  <a:lnTo>
                    <a:pt x="475589" y="0"/>
                  </a:lnTo>
                  <a:close/>
                </a:path>
                <a:path w="1042670" h="1904">
                  <a:moveTo>
                    <a:pt x="528053" y="876"/>
                  </a:moveTo>
                  <a:lnTo>
                    <a:pt x="527545" y="0"/>
                  </a:lnTo>
                  <a:lnTo>
                    <a:pt x="508241" y="0"/>
                  </a:lnTo>
                  <a:lnTo>
                    <a:pt x="508749" y="876"/>
                  </a:lnTo>
                  <a:lnTo>
                    <a:pt x="528053" y="876"/>
                  </a:lnTo>
                  <a:close/>
                </a:path>
                <a:path w="1042670" h="1904">
                  <a:moveTo>
                    <a:pt x="586778" y="0"/>
                  </a:moveTo>
                  <a:lnTo>
                    <a:pt x="570230" y="0"/>
                  </a:lnTo>
                  <a:lnTo>
                    <a:pt x="570230" y="876"/>
                  </a:lnTo>
                  <a:lnTo>
                    <a:pt x="586778" y="876"/>
                  </a:lnTo>
                  <a:lnTo>
                    <a:pt x="586778" y="0"/>
                  </a:lnTo>
                  <a:close/>
                </a:path>
                <a:path w="1042670" h="1904">
                  <a:moveTo>
                    <a:pt x="666407" y="0"/>
                  </a:moveTo>
                  <a:lnTo>
                    <a:pt x="649859" y="0"/>
                  </a:lnTo>
                  <a:lnTo>
                    <a:pt x="649859" y="876"/>
                  </a:lnTo>
                  <a:lnTo>
                    <a:pt x="666407" y="876"/>
                  </a:lnTo>
                  <a:lnTo>
                    <a:pt x="666407" y="0"/>
                  </a:lnTo>
                  <a:close/>
                </a:path>
                <a:path w="1042670" h="1904">
                  <a:moveTo>
                    <a:pt x="727075" y="0"/>
                  </a:moveTo>
                  <a:lnTo>
                    <a:pt x="700646" y="0"/>
                  </a:lnTo>
                  <a:lnTo>
                    <a:pt x="704710" y="1270"/>
                  </a:lnTo>
                  <a:lnTo>
                    <a:pt x="709041" y="1892"/>
                  </a:lnTo>
                  <a:lnTo>
                    <a:pt x="718807" y="1892"/>
                  </a:lnTo>
                  <a:lnTo>
                    <a:pt x="723252" y="1270"/>
                  </a:lnTo>
                  <a:lnTo>
                    <a:pt x="727075" y="0"/>
                  </a:lnTo>
                  <a:close/>
                </a:path>
                <a:path w="1042670" h="1904">
                  <a:moveTo>
                    <a:pt x="771626" y="0"/>
                  </a:moveTo>
                  <a:lnTo>
                    <a:pt x="756031" y="0"/>
                  </a:lnTo>
                  <a:lnTo>
                    <a:pt x="756031" y="876"/>
                  </a:lnTo>
                  <a:lnTo>
                    <a:pt x="771626" y="876"/>
                  </a:lnTo>
                  <a:lnTo>
                    <a:pt x="771626" y="0"/>
                  </a:lnTo>
                  <a:close/>
                </a:path>
                <a:path w="1042670" h="1904">
                  <a:moveTo>
                    <a:pt x="819035" y="0"/>
                  </a:moveTo>
                  <a:lnTo>
                    <a:pt x="803402" y="0"/>
                  </a:lnTo>
                  <a:lnTo>
                    <a:pt x="803402" y="876"/>
                  </a:lnTo>
                  <a:lnTo>
                    <a:pt x="819035" y="876"/>
                  </a:lnTo>
                  <a:lnTo>
                    <a:pt x="819035" y="0"/>
                  </a:lnTo>
                  <a:close/>
                </a:path>
                <a:path w="1042670" h="1904">
                  <a:moveTo>
                    <a:pt x="866368" y="0"/>
                  </a:moveTo>
                  <a:lnTo>
                    <a:pt x="850773" y="0"/>
                  </a:lnTo>
                  <a:lnTo>
                    <a:pt x="850773" y="876"/>
                  </a:lnTo>
                  <a:lnTo>
                    <a:pt x="866368" y="876"/>
                  </a:lnTo>
                  <a:lnTo>
                    <a:pt x="866368" y="0"/>
                  </a:lnTo>
                  <a:close/>
                </a:path>
                <a:path w="1042670" h="1904">
                  <a:moveTo>
                    <a:pt x="893394" y="0"/>
                  </a:moveTo>
                  <a:lnTo>
                    <a:pt x="878078" y="0"/>
                  </a:lnTo>
                  <a:lnTo>
                    <a:pt x="878078" y="876"/>
                  </a:lnTo>
                  <a:lnTo>
                    <a:pt x="893394" y="876"/>
                  </a:lnTo>
                  <a:lnTo>
                    <a:pt x="893394" y="0"/>
                  </a:lnTo>
                  <a:close/>
                </a:path>
                <a:path w="1042670" h="1904">
                  <a:moveTo>
                    <a:pt x="924674" y="0"/>
                  </a:moveTo>
                  <a:lnTo>
                    <a:pt x="902957" y="0"/>
                  </a:lnTo>
                  <a:lnTo>
                    <a:pt x="906259" y="1397"/>
                  </a:lnTo>
                  <a:lnTo>
                    <a:pt x="909815" y="1892"/>
                  </a:lnTo>
                  <a:lnTo>
                    <a:pt x="917816" y="1892"/>
                  </a:lnTo>
                  <a:lnTo>
                    <a:pt x="921512" y="1143"/>
                  </a:lnTo>
                  <a:lnTo>
                    <a:pt x="924674" y="0"/>
                  </a:lnTo>
                  <a:close/>
                </a:path>
                <a:path w="1042670" h="1904">
                  <a:moveTo>
                    <a:pt x="997966" y="0"/>
                  </a:moveTo>
                  <a:lnTo>
                    <a:pt x="971677" y="0"/>
                  </a:lnTo>
                  <a:lnTo>
                    <a:pt x="975614" y="1270"/>
                  </a:lnTo>
                  <a:lnTo>
                    <a:pt x="979932" y="1892"/>
                  </a:lnTo>
                  <a:lnTo>
                    <a:pt x="989825" y="1892"/>
                  </a:lnTo>
                  <a:lnTo>
                    <a:pt x="994143" y="1270"/>
                  </a:lnTo>
                  <a:lnTo>
                    <a:pt x="997966" y="0"/>
                  </a:lnTo>
                  <a:close/>
                </a:path>
                <a:path w="1042670" h="1904">
                  <a:moveTo>
                    <a:pt x="1042517" y="0"/>
                  </a:moveTo>
                  <a:lnTo>
                    <a:pt x="1026922" y="0"/>
                  </a:lnTo>
                  <a:lnTo>
                    <a:pt x="1026922" y="876"/>
                  </a:lnTo>
                  <a:lnTo>
                    <a:pt x="1042517" y="876"/>
                  </a:lnTo>
                  <a:lnTo>
                    <a:pt x="1042517" y="0"/>
                  </a:lnTo>
                  <a:close/>
                </a:path>
              </a:pathLst>
            </a:custGeom>
            <a:solidFill>
              <a:srgbClr val="81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/>
          <p:nvPr/>
        </p:nvSpPr>
        <p:spPr>
          <a:xfrm>
            <a:off x="2657094" y="6196596"/>
            <a:ext cx="219075" cy="2540"/>
          </a:xfrm>
          <a:custGeom>
            <a:avLst/>
            <a:gdLst/>
            <a:ahLst/>
            <a:cxnLst/>
            <a:rect l="l" t="t" r="r" b="b"/>
            <a:pathLst>
              <a:path w="219075" h="2539">
                <a:moveTo>
                  <a:pt x="108762" y="0"/>
                </a:moveTo>
                <a:lnTo>
                  <a:pt x="0" y="0"/>
                </a:lnTo>
                <a:lnTo>
                  <a:pt x="0" y="2019"/>
                </a:lnTo>
                <a:lnTo>
                  <a:pt x="108762" y="2019"/>
                </a:lnTo>
                <a:lnTo>
                  <a:pt x="108762" y="0"/>
                </a:lnTo>
                <a:close/>
              </a:path>
              <a:path w="219075" h="2539">
                <a:moveTo>
                  <a:pt x="218516" y="0"/>
                </a:moveTo>
                <a:lnTo>
                  <a:pt x="110871" y="0"/>
                </a:lnTo>
                <a:lnTo>
                  <a:pt x="110871" y="2019"/>
                </a:lnTo>
                <a:lnTo>
                  <a:pt x="218516" y="2019"/>
                </a:lnTo>
                <a:lnTo>
                  <a:pt x="218516" y="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657094" y="6082169"/>
            <a:ext cx="3848735" cy="2540"/>
          </a:xfrm>
          <a:custGeom>
            <a:avLst/>
            <a:gdLst/>
            <a:ahLst/>
            <a:cxnLst/>
            <a:rect l="l" t="t" r="r" b="b"/>
            <a:pathLst>
              <a:path w="3848734" h="2539">
                <a:moveTo>
                  <a:pt x="108762" y="12"/>
                </a:moveTo>
                <a:lnTo>
                  <a:pt x="0" y="12"/>
                </a:lnTo>
                <a:lnTo>
                  <a:pt x="0" y="2019"/>
                </a:lnTo>
                <a:lnTo>
                  <a:pt x="108762" y="2019"/>
                </a:lnTo>
                <a:lnTo>
                  <a:pt x="108762" y="12"/>
                </a:lnTo>
                <a:close/>
              </a:path>
              <a:path w="3848734" h="2539">
                <a:moveTo>
                  <a:pt x="218516" y="12"/>
                </a:moveTo>
                <a:lnTo>
                  <a:pt x="110871" y="12"/>
                </a:lnTo>
                <a:lnTo>
                  <a:pt x="110871" y="2019"/>
                </a:lnTo>
                <a:lnTo>
                  <a:pt x="218516" y="2019"/>
                </a:lnTo>
                <a:lnTo>
                  <a:pt x="218516" y="12"/>
                </a:lnTo>
                <a:close/>
              </a:path>
              <a:path w="3848734" h="2539">
                <a:moveTo>
                  <a:pt x="3628009" y="0"/>
                </a:moveTo>
                <a:lnTo>
                  <a:pt x="220599" y="0"/>
                </a:lnTo>
                <a:lnTo>
                  <a:pt x="220599" y="2019"/>
                </a:lnTo>
                <a:lnTo>
                  <a:pt x="3628009" y="2019"/>
                </a:lnTo>
                <a:lnTo>
                  <a:pt x="3628009" y="0"/>
                </a:lnTo>
                <a:close/>
              </a:path>
              <a:path w="3848734" h="2539">
                <a:moveTo>
                  <a:pt x="3737546" y="12"/>
                </a:moveTo>
                <a:lnTo>
                  <a:pt x="3629914" y="12"/>
                </a:lnTo>
                <a:lnTo>
                  <a:pt x="3629914" y="2019"/>
                </a:lnTo>
                <a:lnTo>
                  <a:pt x="3737546" y="2019"/>
                </a:lnTo>
                <a:lnTo>
                  <a:pt x="3737546" y="12"/>
                </a:lnTo>
                <a:close/>
              </a:path>
              <a:path w="3848734" h="2539">
                <a:moveTo>
                  <a:pt x="3848303" y="12"/>
                </a:moveTo>
                <a:lnTo>
                  <a:pt x="3739654" y="12"/>
                </a:lnTo>
                <a:lnTo>
                  <a:pt x="3739654" y="2019"/>
                </a:lnTo>
                <a:lnTo>
                  <a:pt x="3848303" y="2019"/>
                </a:lnTo>
                <a:lnTo>
                  <a:pt x="3848303" y="12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657094" y="5863081"/>
            <a:ext cx="219075" cy="553720"/>
          </a:xfrm>
          <a:custGeom>
            <a:avLst/>
            <a:gdLst/>
            <a:ahLst/>
            <a:cxnLst/>
            <a:rect l="l" t="t" r="r" b="b"/>
            <a:pathLst>
              <a:path w="219075" h="553720">
                <a:moveTo>
                  <a:pt x="218567" y="443230"/>
                </a:moveTo>
                <a:lnTo>
                  <a:pt x="110871" y="443230"/>
                </a:lnTo>
                <a:lnTo>
                  <a:pt x="110871" y="0"/>
                </a:lnTo>
                <a:lnTo>
                  <a:pt x="108839" y="0"/>
                </a:lnTo>
                <a:lnTo>
                  <a:pt x="108839" y="443230"/>
                </a:lnTo>
                <a:lnTo>
                  <a:pt x="0" y="443230"/>
                </a:lnTo>
                <a:lnTo>
                  <a:pt x="0" y="445770"/>
                </a:lnTo>
                <a:lnTo>
                  <a:pt x="108839" y="445770"/>
                </a:lnTo>
                <a:lnTo>
                  <a:pt x="108839" y="553720"/>
                </a:lnTo>
                <a:lnTo>
                  <a:pt x="110871" y="553720"/>
                </a:lnTo>
                <a:lnTo>
                  <a:pt x="110871" y="445770"/>
                </a:lnTo>
                <a:lnTo>
                  <a:pt x="218567" y="445770"/>
                </a:lnTo>
                <a:lnTo>
                  <a:pt x="218567" y="443230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" name="object 69"/>
          <p:cNvGrpSpPr/>
          <p:nvPr/>
        </p:nvGrpSpPr>
        <p:grpSpPr>
          <a:xfrm>
            <a:off x="2875658" y="5862091"/>
            <a:ext cx="3630295" cy="556260"/>
            <a:chOff x="2875658" y="5862091"/>
            <a:chExt cx="3630295" cy="556260"/>
          </a:xfrm>
        </p:grpSpPr>
        <p:sp>
          <p:nvSpPr>
            <p:cNvPr id="70" name="object 70"/>
            <p:cNvSpPr/>
            <p:nvPr/>
          </p:nvSpPr>
          <p:spPr>
            <a:xfrm>
              <a:off x="2877693" y="5862090"/>
              <a:ext cx="3627754" cy="446405"/>
            </a:xfrm>
            <a:custGeom>
              <a:avLst/>
              <a:gdLst/>
              <a:ahLst/>
              <a:cxnLst/>
              <a:rect l="l" t="t" r="r" b="b"/>
              <a:pathLst>
                <a:path w="3627754" h="446404">
                  <a:moveTo>
                    <a:pt x="3409302" y="0"/>
                  </a:moveTo>
                  <a:lnTo>
                    <a:pt x="3407283" y="0"/>
                  </a:lnTo>
                  <a:lnTo>
                    <a:pt x="3407283" y="262102"/>
                  </a:lnTo>
                  <a:lnTo>
                    <a:pt x="3409302" y="262102"/>
                  </a:lnTo>
                  <a:lnTo>
                    <a:pt x="3409302" y="0"/>
                  </a:lnTo>
                  <a:close/>
                </a:path>
                <a:path w="3627754" h="446404">
                  <a:moveTo>
                    <a:pt x="3517011" y="444207"/>
                  </a:moveTo>
                  <a:lnTo>
                    <a:pt x="3409315" y="444207"/>
                  </a:lnTo>
                  <a:lnTo>
                    <a:pt x="3409315" y="264515"/>
                  </a:lnTo>
                  <a:lnTo>
                    <a:pt x="3407283" y="266547"/>
                  </a:lnTo>
                  <a:lnTo>
                    <a:pt x="3407283" y="444207"/>
                  </a:lnTo>
                  <a:lnTo>
                    <a:pt x="0" y="444207"/>
                  </a:lnTo>
                  <a:lnTo>
                    <a:pt x="0" y="446252"/>
                  </a:lnTo>
                  <a:lnTo>
                    <a:pt x="3407283" y="446252"/>
                  </a:lnTo>
                  <a:lnTo>
                    <a:pt x="3407283" y="444550"/>
                  </a:lnTo>
                  <a:lnTo>
                    <a:pt x="3409315" y="444550"/>
                  </a:lnTo>
                  <a:lnTo>
                    <a:pt x="3409315" y="446252"/>
                  </a:lnTo>
                  <a:lnTo>
                    <a:pt x="3517011" y="446252"/>
                  </a:lnTo>
                  <a:lnTo>
                    <a:pt x="3517011" y="444207"/>
                  </a:lnTo>
                  <a:close/>
                </a:path>
                <a:path w="3627754" h="446404">
                  <a:moveTo>
                    <a:pt x="3627704" y="444233"/>
                  </a:moveTo>
                  <a:lnTo>
                    <a:pt x="3519043" y="444233"/>
                  </a:lnTo>
                  <a:lnTo>
                    <a:pt x="3519043" y="446252"/>
                  </a:lnTo>
                  <a:lnTo>
                    <a:pt x="3627704" y="446252"/>
                  </a:lnTo>
                  <a:lnTo>
                    <a:pt x="3627704" y="444233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284979" y="6124191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0" y="0"/>
                  </a:moveTo>
                  <a:lnTo>
                    <a:pt x="0" y="4444"/>
                  </a:lnTo>
                  <a:lnTo>
                    <a:pt x="2019" y="2412"/>
                  </a:lnTo>
                  <a:lnTo>
                    <a:pt x="2019" y="1777"/>
                  </a:lnTo>
                  <a:lnTo>
                    <a:pt x="749" y="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875661" y="5863094"/>
              <a:ext cx="3411854" cy="554990"/>
            </a:xfrm>
            <a:custGeom>
              <a:avLst/>
              <a:gdLst/>
              <a:ahLst/>
              <a:cxnLst/>
              <a:rect l="l" t="t" r="r" b="b"/>
              <a:pathLst>
                <a:path w="3411854" h="554989">
                  <a:moveTo>
                    <a:pt x="2032" y="307340"/>
                  </a:moveTo>
                  <a:lnTo>
                    <a:pt x="1143" y="307340"/>
                  </a:lnTo>
                  <a:lnTo>
                    <a:pt x="1143" y="300990"/>
                  </a:lnTo>
                  <a:lnTo>
                    <a:pt x="254" y="300990"/>
                  </a:lnTo>
                  <a:lnTo>
                    <a:pt x="254" y="294640"/>
                  </a:lnTo>
                  <a:lnTo>
                    <a:pt x="0" y="294640"/>
                  </a:lnTo>
                  <a:lnTo>
                    <a:pt x="0" y="300990"/>
                  </a:lnTo>
                  <a:lnTo>
                    <a:pt x="0" y="307340"/>
                  </a:lnTo>
                  <a:lnTo>
                    <a:pt x="0" y="554990"/>
                  </a:lnTo>
                  <a:lnTo>
                    <a:pt x="2032" y="554990"/>
                  </a:lnTo>
                  <a:lnTo>
                    <a:pt x="2032" y="307340"/>
                  </a:lnTo>
                  <a:close/>
                </a:path>
                <a:path w="3411854" h="554989">
                  <a:moveTo>
                    <a:pt x="2032" y="0"/>
                  </a:moveTo>
                  <a:lnTo>
                    <a:pt x="0" y="0"/>
                  </a:lnTo>
                  <a:lnTo>
                    <a:pt x="0" y="248920"/>
                  </a:lnTo>
                  <a:lnTo>
                    <a:pt x="0" y="255270"/>
                  </a:lnTo>
                  <a:lnTo>
                    <a:pt x="0" y="260350"/>
                  </a:lnTo>
                  <a:lnTo>
                    <a:pt x="25" y="255270"/>
                  </a:lnTo>
                  <a:lnTo>
                    <a:pt x="1143" y="255270"/>
                  </a:lnTo>
                  <a:lnTo>
                    <a:pt x="1143" y="248920"/>
                  </a:lnTo>
                  <a:lnTo>
                    <a:pt x="2032" y="248920"/>
                  </a:lnTo>
                  <a:lnTo>
                    <a:pt x="2032" y="0"/>
                  </a:lnTo>
                  <a:close/>
                </a:path>
                <a:path w="3411854" h="554989">
                  <a:moveTo>
                    <a:pt x="3411321" y="443534"/>
                  </a:moveTo>
                  <a:lnTo>
                    <a:pt x="3409315" y="443534"/>
                  </a:lnTo>
                  <a:lnTo>
                    <a:pt x="3409315" y="553224"/>
                  </a:lnTo>
                  <a:lnTo>
                    <a:pt x="3411321" y="553224"/>
                  </a:lnTo>
                  <a:lnTo>
                    <a:pt x="3411321" y="443534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875658" y="6111616"/>
              <a:ext cx="2540" cy="58419"/>
            </a:xfrm>
            <a:custGeom>
              <a:avLst/>
              <a:gdLst/>
              <a:ahLst/>
              <a:cxnLst/>
              <a:rect l="l" t="t" r="r" b="b"/>
              <a:pathLst>
                <a:path w="2539" h="58420">
                  <a:moveTo>
                    <a:pt x="2044" y="0"/>
                  </a:moveTo>
                  <a:lnTo>
                    <a:pt x="381" y="5714"/>
                  </a:lnTo>
                  <a:lnTo>
                    <a:pt x="0" y="12191"/>
                  </a:lnTo>
                  <a:lnTo>
                    <a:pt x="0" y="45846"/>
                  </a:lnTo>
                  <a:lnTo>
                    <a:pt x="381" y="52323"/>
                  </a:lnTo>
                  <a:lnTo>
                    <a:pt x="2044" y="58038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454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394704" y="5862091"/>
              <a:ext cx="2540" cy="554355"/>
            </a:xfrm>
            <a:custGeom>
              <a:avLst/>
              <a:gdLst/>
              <a:ahLst/>
              <a:cxnLst/>
              <a:rect l="l" t="t" r="r" b="b"/>
              <a:pathLst>
                <a:path w="2539" h="554354">
                  <a:moveTo>
                    <a:pt x="2019" y="0"/>
                  </a:moveTo>
                  <a:lnTo>
                    <a:pt x="0" y="0"/>
                  </a:lnTo>
                  <a:lnTo>
                    <a:pt x="0" y="554227"/>
                  </a:lnTo>
                  <a:lnTo>
                    <a:pt x="2019" y="554227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5" name="object 7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500746" y="4706251"/>
            <a:ext cx="2566159" cy="493127"/>
          </a:xfrm>
          <a:prstGeom prst="rect">
            <a:avLst/>
          </a:prstGeom>
        </p:spPr>
      </p:pic>
      <p:graphicFrame>
        <p:nvGraphicFramePr>
          <p:cNvPr id="76" name="object 76"/>
          <p:cNvGraphicFramePr>
            <a:graphicFrameLocks noGrp="1"/>
          </p:cNvGraphicFramePr>
          <p:nvPr/>
        </p:nvGraphicFramePr>
        <p:xfrm>
          <a:off x="7389621" y="4594477"/>
          <a:ext cx="2754630" cy="713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6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1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949D9F"/>
                      </a:solidFill>
                      <a:prstDash val="solid"/>
                    </a:lnR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T w="3175">
                      <a:solidFill>
                        <a:srgbClr val="949D9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7" name="object 77"/>
          <p:cNvSpPr txBox="1"/>
          <p:nvPr/>
        </p:nvSpPr>
        <p:spPr>
          <a:xfrm>
            <a:off x="618642" y="1531999"/>
            <a:ext cx="28346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Chartered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Accountants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around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world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have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opportunity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demon-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strate</a:t>
            </a:r>
            <a:r>
              <a:rPr sz="1200" spc="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their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global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connectedness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using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Chartered Accountants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Worldwide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Network</a:t>
            </a:r>
            <a:r>
              <a:rPr sz="1200" spc="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(CAW)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Member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identifier.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18642" y="2629736"/>
            <a:ext cx="27381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Placing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this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identifier</a:t>
            </a:r>
            <a:r>
              <a:rPr sz="1200" spc="-9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on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your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statio-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nery,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website,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card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or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documents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adds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substantial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value.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947363" y="1532151"/>
            <a:ext cx="264922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This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section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provides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guidelines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on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how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you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can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apply</a:t>
            </a:r>
            <a:r>
              <a:rPr sz="1200" spc="-10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Chartered Accountants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Worldwide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Network Member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identifier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your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business,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ensuring</a:t>
            </a:r>
            <a:r>
              <a:rPr sz="1200" spc="-1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it is displayed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professionally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with</a:t>
            </a:r>
            <a:r>
              <a:rPr sz="1200" spc="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consistency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other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network members.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947363" y="2995648"/>
            <a:ext cx="23653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Protecting</a:t>
            </a:r>
            <a:r>
              <a:rPr sz="1200" b="1" spc="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b="1" spc="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master</a:t>
            </a:r>
            <a:r>
              <a:rPr sz="1200" b="1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clear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space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around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is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important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in</a:t>
            </a:r>
            <a:r>
              <a:rPr sz="1200" spc="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maintaining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profes- sional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look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identifier.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441590" y="1532151"/>
            <a:ext cx="23926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It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based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upon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cap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height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‘A’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found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in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‘Accountants.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‘A’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minimum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clear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space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required.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You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should</a:t>
            </a:r>
            <a:r>
              <a:rPr sz="1200" spc="-10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aim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for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larger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clear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space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area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if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possible.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441590" y="2629889"/>
            <a:ext cx="2519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PLEASE</a:t>
            </a:r>
            <a:r>
              <a:rPr sz="1200" b="1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NOTE: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Never</a:t>
            </a:r>
            <a:r>
              <a:rPr sz="1200" b="1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use</a:t>
            </a:r>
            <a:r>
              <a:rPr sz="1200" b="1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b="1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CAW</a:t>
            </a:r>
            <a:r>
              <a:rPr sz="1200" b="1" spc="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without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using</a:t>
            </a:r>
            <a:r>
              <a:rPr sz="1200" b="1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b="1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‘Member</a:t>
            </a:r>
            <a:r>
              <a:rPr sz="1200" b="1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b="1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SAICA’</a:t>
            </a:r>
            <a:r>
              <a:rPr sz="1200" b="1" spc="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endParaRPr sz="120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125511" y="450438"/>
            <a:ext cx="2077720" cy="735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CAW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LOGO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CONSTRUCTION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85" name="object 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15</a:t>
            </a:r>
          </a:p>
        </p:txBody>
      </p:sp>
      <p:sp>
        <p:nvSpPr>
          <p:cNvPr id="86" name="object 86"/>
          <p:cNvSpPr txBox="1"/>
          <p:nvPr/>
        </p:nvSpPr>
        <p:spPr>
          <a:xfrm>
            <a:off x="7175498" y="6543243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52777" y="1667592"/>
            <a:ext cx="2265045" cy="1321435"/>
            <a:chOff x="5052777" y="1667592"/>
            <a:chExt cx="2265045" cy="1321435"/>
          </a:xfrm>
        </p:grpSpPr>
        <p:sp>
          <p:nvSpPr>
            <p:cNvPr id="3" name="object 3"/>
            <p:cNvSpPr/>
            <p:nvPr/>
          </p:nvSpPr>
          <p:spPr>
            <a:xfrm>
              <a:off x="5056759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6" y="1313052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12130" y="2286266"/>
              <a:ext cx="711999" cy="3212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4579" y="2048649"/>
              <a:ext cx="215733" cy="4472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7734" y="2335606"/>
              <a:ext cx="468144" cy="22141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13373" y="2286609"/>
              <a:ext cx="5080" cy="319405"/>
            </a:xfrm>
            <a:custGeom>
              <a:avLst/>
              <a:gdLst/>
              <a:ahLst/>
              <a:cxnLst/>
              <a:rect l="l" t="t" r="r" b="b"/>
              <a:pathLst>
                <a:path w="5079" h="319405">
                  <a:moveTo>
                    <a:pt x="4546" y="0"/>
                  </a:moveTo>
                  <a:lnTo>
                    <a:pt x="0" y="0"/>
                  </a:lnTo>
                  <a:lnTo>
                    <a:pt x="0" y="319303"/>
                  </a:lnTo>
                  <a:lnTo>
                    <a:pt x="4546" y="319303"/>
                  </a:lnTo>
                  <a:lnTo>
                    <a:pt x="4546" y="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177104" y="1667592"/>
            <a:ext cx="2265045" cy="1321435"/>
            <a:chOff x="8177104" y="1667592"/>
            <a:chExt cx="2265045" cy="1321435"/>
          </a:xfrm>
        </p:grpSpPr>
        <p:sp>
          <p:nvSpPr>
            <p:cNvPr id="9" name="object 9"/>
            <p:cNvSpPr/>
            <p:nvPr/>
          </p:nvSpPr>
          <p:spPr>
            <a:xfrm>
              <a:off x="8181086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BABC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81086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7" y="1313052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18906" y="2048598"/>
              <a:ext cx="929550" cy="5589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32061" y="2335580"/>
              <a:ext cx="468171" cy="22143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537700" y="2286723"/>
              <a:ext cx="5080" cy="319405"/>
            </a:xfrm>
            <a:custGeom>
              <a:avLst/>
              <a:gdLst/>
              <a:ahLst/>
              <a:cxnLst/>
              <a:rect l="l" t="t" r="r" b="b"/>
              <a:pathLst>
                <a:path w="5079" h="319405">
                  <a:moveTo>
                    <a:pt x="4559" y="0"/>
                  </a:moveTo>
                  <a:lnTo>
                    <a:pt x="0" y="0"/>
                  </a:lnTo>
                  <a:lnTo>
                    <a:pt x="0" y="319316"/>
                  </a:lnTo>
                  <a:lnTo>
                    <a:pt x="4559" y="319316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5052777" y="3373456"/>
            <a:ext cx="2265045" cy="1321435"/>
            <a:chOff x="5052777" y="3373456"/>
            <a:chExt cx="2265045" cy="1321435"/>
          </a:xfrm>
        </p:grpSpPr>
        <p:sp>
          <p:nvSpPr>
            <p:cNvPr id="15" name="object 15"/>
            <p:cNvSpPr/>
            <p:nvPr/>
          </p:nvSpPr>
          <p:spPr>
            <a:xfrm>
              <a:off x="5056759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21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056759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12130" y="3992130"/>
              <a:ext cx="711999" cy="3212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94579" y="3754500"/>
              <a:ext cx="215733" cy="4472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07734" y="4041584"/>
              <a:ext cx="468145" cy="22142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413373" y="3992587"/>
              <a:ext cx="5080" cy="319405"/>
            </a:xfrm>
            <a:custGeom>
              <a:avLst/>
              <a:gdLst/>
              <a:ahLst/>
              <a:cxnLst/>
              <a:rect l="l" t="t" r="r" b="b"/>
              <a:pathLst>
                <a:path w="5079" h="319404">
                  <a:moveTo>
                    <a:pt x="4559" y="0"/>
                  </a:moveTo>
                  <a:lnTo>
                    <a:pt x="0" y="0"/>
                  </a:lnTo>
                  <a:lnTo>
                    <a:pt x="0" y="319316"/>
                  </a:lnTo>
                  <a:lnTo>
                    <a:pt x="4559" y="319316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8177104" y="3373456"/>
            <a:ext cx="2265045" cy="1321435"/>
            <a:chOff x="8177104" y="3373456"/>
            <a:chExt cx="2265045" cy="1321435"/>
          </a:xfrm>
        </p:grpSpPr>
        <p:sp>
          <p:nvSpPr>
            <p:cNvPr id="22" name="object 22"/>
            <p:cNvSpPr/>
            <p:nvPr/>
          </p:nvSpPr>
          <p:spPr>
            <a:xfrm>
              <a:off x="8181086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18906" y="3754589"/>
              <a:ext cx="929550" cy="55896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32061" y="4041571"/>
              <a:ext cx="468171" cy="22143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537700" y="3992574"/>
              <a:ext cx="5080" cy="319405"/>
            </a:xfrm>
            <a:custGeom>
              <a:avLst/>
              <a:gdLst/>
              <a:ahLst/>
              <a:cxnLst/>
              <a:rect l="l" t="t" r="r" b="b"/>
              <a:pathLst>
                <a:path w="5079" h="319404">
                  <a:moveTo>
                    <a:pt x="4559" y="0"/>
                  </a:moveTo>
                  <a:lnTo>
                    <a:pt x="0" y="0"/>
                  </a:lnTo>
                  <a:lnTo>
                    <a:pt x="0" y="319328"/>
                  </a:lnTo>
                  <a:lnTo>
                    <a:pt x="4559" y="319328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052777" y="5079434"/>
            <a:ext cx="2265045" cy="1321435"/>
            <a:chOff x="5052777" y="5079434"/>
            <a:chExt cx="2265045" cy="1321435"/>
          </a:xfrm>
        </p:grpSpPr>
        <p:sp>
          <p:nvSpPr>
            <p:cNvPr id="27" name="object 27"/>
            <p:cNvSpPr/>
            <p:nvPr/>
          </p:nvSpPr>
          <p:spPr>
            <a:xfrm>
              <a:off x="5056759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AC2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056759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12130" y="5698121"/>
              <a:ext cx="711999" cy="32129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94579" y="5460504"/>
              <a:ext cx="215733" cy="44728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07734" y="5747448"/>
              <a:ext cx="468145" cy="22142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413373" y="5698464"/>
              <a:ext cx="5080" cy="319405"/>
            </a:xfrm>
            <a:custGeom>
              <a:avLst/>
              <a:gdLst/>
              <a:ahLst/>
              <a:cxnLst/>
              <a:rect l="l" t="t" r="r" b="b"/>
              <a:pathLst>
                <a:path w="5079" h="319404">
                  <a:moveTo>
                    <a:pt x="4559" y="0"/>
                  </a:moveTo>
                  <a:lnTo>
                    <a:pt x="0" y="0"/>
                  </a:lnTo>
                  <a:lnTo>
                    <a:pt x="0" y="319303"/>
                  </a:lnTo>
                  <a:lnTo>
                    <a:pt x="4559" y="319303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8177104" y="5079434"/>
            <a:ext cx="2265045" cy="1321435"/>
            <a:chOff x="8177104" y="5079434"/>
            <a:chExt cx="2265045" cy="1321435"/>
          </a:xfrm>
        </p:grpSpPr>
        <p:sp>
          <p:nvSpPr>
            <p:cNvPr id="34" name="object 34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21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18906" y="5460453"/>
              <a:ext cx="929562" cy="55896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32061" y="5747448"/>
              <a:ext cx="468170" cy="22142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537700" y="5698578"/>
              <a:ext cx="5080" cy="319405"/>
            </a:xfrm>
            <a:custGeom>
              <a:avLst/>
              <a:gdLst/>
              <a:ahLst/>
              <a:cxnLst/>
              <a:rect l="l" t="t" r="r" b="b"/>
              <a:pathLst>
                <a:path w="5079" h="319404">
                  <a:moveTo>
                    <a:pt x="4559" y="0"/>
                  </a:moveTo>
                  <a:lnTo>
                    <a:pt x="0" y="0"/>
                  </a:lnTo>
                  <a:lnTo>
                    <a:pt x="0" y="319316"/>
                  </a:lnTo>
                  <a:lnTo>
                    <a:pt x="4559" y="319316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578602" y="1666747"/>
            <a:ext cx="23685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A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567045" y="3373626"/>
            <a:ext cx="220979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C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600575" y="5078728"/>
            <a:ext cx="20447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E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721092" y="1667128"/>
            <a:ext cx="220979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B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702802" y="3374007"/>
            <a:ext cx="23685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D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7732394" y="5075630"/>
            <a:ext cx="188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F</a:t>
            </a:r>
            <a:endParaRPr sz="2300">
              <a:latin typeface="Univers"/>
              <a:cs typeface="Univers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0" y="182359"/>
            <a:ext cx="3880483" cy="863992"/>
          </a:xfrm>
          <a:prstGeom prst="rect">
            <a:avLst/>
          </a:prstGeom>
        </p:spPr>
      </p:pic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16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179730" y="190221"/>
            <a:ext cx="19494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CAW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CORRECT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endParaRPr sz="2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04063" y="2377185"/>
            <a:ext cx="1810385" cy="1212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209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This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preferred application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full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</a:t>
            </a:r>
            <a:r>
              <a:rPr sz="1200" spc="-9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CAW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05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Silver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Grey backgrounds,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type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will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change</a:t>
            </a:r>
            <a:r>
              <a:rPr sz="1200" spc="-9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Black.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04063" y="3739641"/>
            <a:ext cx="182498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black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dark backgrounds,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grey</a:t>
            </a:r>
            <a:r>
              <a:rPr sz="1200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type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will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change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white.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91871" y="4466589"/>
            <a:ext cx="1749425" cy="1254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034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black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can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used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print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jobs.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35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dark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coloured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backgrounds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reversed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white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can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used.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91871" y="5873851"/>
            <a:ext cx="19418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all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white</a:t>
            </a:r>
            <a:r>
              <a:rPr sz="1200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can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used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one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colour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print jobs.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781171" y="7074507"/>
            <a:ext cx="24707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2940" marR="5080" indent="-65087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1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56759" y="5083416"/>
            <a:ext cx="2257425" cy="1313180"/>
          </a:xfrm>
          <a:custGeom>
            <a:avLst/>
            <a:gdLst/>
            <a:ahLst/>
            <a:cxnLst/>
            <a:rect l="l" t="t" r="r" b="b"/>
            <a:pathLst>
              <a:path w="2257425" h="1313179">
                <a:moveTo>
                  <a:pt x="0" y="1313053"/>
                </a:moveTo>
                <a:lnTo>
                  <a:pt x="2256916" y="1313053"/>
                </a:lnTo>
                <a:lnTo>
                  <a:pt x="2256916" y="0"/>
                </a:lnTo>
                <a:lnTo>
                  <a:pt x="0" y="0"/>
                </a:lnTo>
                <a:lnTo>
                  <a:pt x="0" y="1313053"/>
                </a:lnTo>
                <a:close/>
              </a:path>
            </a:pathLst>
          </a:custGeom>
          <a:ln w="7962">
            <a:solidFill>
              <a:srgbClr val="DBE3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5207" y="6704177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3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8602" y="1666747"/>
            <a:ext cx="23685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A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7045" y="3373626"/>
            <a:ext cx="220979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C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00575" y="5078728"/>
            <a:ext cx="20447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E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21092" y="1667128"/>
            <a:ext cx="220979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B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02802" y="3374007"/>
            <a:ext cx="23685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D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32394" y="5075630"/>
            <a:ext cx="188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F</a:t>
            </a:r>
            <a:endParaRPr sz="2300">
              <a:latin typeface="Univers"/>
              <a:cs typeface="Univer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87868" y="4464683"/>
            <a:ext cx="235585" cy="235585"/>
            <a:chOff x="7087868" y="4464683"/>
            <a:chExt cx="235585" cy="235585"/>
          </a:xfrm>
        </p:grpSpPr>
        <p:sp>
          <p:nvSpPr>
            <p:cNvPr id="12" name="object 12"/>
            <p:cNvSpPr/>
            <p:nvPr/>
          </p:nvSpPr>
          <p:spPr>
            <a:xfrm>
              <a:off x="7106918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7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06918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7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087868" y="6170675"/>
            <a:ext cx="235585" cy="235585"/>
            <a:chOff x="7087868" y="6170675"/>
            <a:chExt cx="235585" cy="235585"/>
          </a:xfrm>
        </p:grpSpPr>
        <p:sp>
          <p:nvSpPr>
            <p:cNvPr id="15" name="object 15"/>
            <p:cNvSpPr/>
            <p:nvPr/>
          </p:nvSpPr>
          <p:spPr>
            <a:xfrm>
              <a:off x="7106918" y="6189725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43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06918" y="6189725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56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052777" y="1667592"/>
            <a:ext cx="2270760" cy="1327150"/>
            <a:chOff x="5052777" y="1667592"/>
            <a:chExt cx="2270760" cy="1327150"/>
          </a:xfrm>
        </p:grpSpPr>
        <p:sp>
          <p:nvSpPr>
            <p:cNvPr id="18" name="object 18"/>
            <p:cNvSpPr/>
            <p:nvPr/>
          </p:nvSpPr>
          <p:spPr>
            <a:xfrm>
              <a:off x="5056759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6" y="1313052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06920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31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06921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31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4858" y="2303906"/>
              <a:ext cx="733487" cy="1863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0703" y="2166086"/>
              <a:ext cx="222236" cy="25935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17386" y="2332494"/>
              <a:ext cx="482268" cy="12838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420231" y="2304033"/>
              <a:ext cx="5080" cy="185420"/>
            </a:xfrm>
            <a:custGeom>
              <a:avLst/>
              <a:gdLst/>
              <a:ahLst/>
              <a:cxnLst/>
              <a:rect l="l" t="t" r="r" b="b"/>
              <a:pathLst>
                <a:path w="5079" h="185419">
                  <a:moveTo>
                    <a:pt x="4686" y="0"/>
                  </a:moveTo>
                  <a:lnTo>
                    <a:pt x="0" y="0"/>
                  </a:lnTo>
                  <a:lnTo>
                    <a:pt x="0" y="185165"/>
                  </a:lnTo>
                  <a:lnTo>
                    <a:pt x="4686" y="185165"/>
                  </a:lnTo>
                  <a:lnTo>
                    <a:pt x="4686" y="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8177104" y="1667592"/>
            <a:ext cx="2270760" cy="1327150"/>
            <a:chOff x="8177104" y="1667592"/>
            <a:chExt cx="2270760" cy="1327150"/>
          </a:xfrm>
        </p:grpSpPr>
        <p:sp>
          <p:nvSpPr>
            <p:cNvPr id="26" name="object 26"/>
            <p:cNvSpPr/>
            <p:nvPr/>
          </p:nvSpPr>
          <p:spPr>
            <a:xfrm>
              <a:off x="8181086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7" y="1313052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231245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31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31247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31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42045" y="2286393"/>
              <a:ext cx="722856" cy="3741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09000" y="2121407"/>
              <a:ext cx="223555" cy="44932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29521" y="2245385"/>
              <a:ext cx="475437" cy="26921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530205" y="2258821"/>
              <a:ext cx="43815" cy="316865"/>
            </a:xfrm>
            <a:custGeom>
              <a:avLst/>
              <a:gdLst/>
              <a:ahLst/>
              <a:cxnLst/>
              <a:rect l="l" t="t" r="r" b="b"/>
              <a:pathLst>
                <a:path w="43815" h="316864">
                  <a:moveTo>
                    <a:pt x="4572" y="0"/>
                  </a:moveTo>
                  <a:lnTo>
                    <a:pt x="0" y="508"/>
                  </a:lnTo>
                  <a:lnTo>
                    <a:pt x="38862" y="316484"/>
                  </a:lnTo>
                  <a:lnTo>
                    <a:pt x="43307" y="315976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CF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5424678" y="3727195"/>
            <a:ext cx="894715" cy="537845"/>
            <a:chOff x="5424678" y="3727195"/>
            <a:chExt cx="894715" cy="537845"/>
          </a:xfrm>
        </p:grpSpPr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33974" y="3955834"/>
              <a:ext cx="684922" cy="30907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24678" y="3727195"/>
              <a:ext cx="207505" cy="430274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95415" y="4003280"/>
            <a:ext cx="450340" cy="212990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6404609" y="3956214"/>
            <a:ext cx="4445" cy="307340"/>
          </a:xfrm>
          <a:custGeom>
            <a:avLst/>
            <a:gdLst/>
            <a:ahLst/>
            <a:cxnLst/>
            <a:rect l="l" t="t" r="r" b="b"/>
            <a:pathLst>
              <a:path w="4445" h="307339">
                <a:moveTo>
                  <a:pt x="4394" y="0"/>
                </a:moveTo>
                <a:lnTo>
                  <a:pt x="0" y="0"/>
                </a:lnTo>
                <a:lnTo>
                  <a:pt x="0" y="307174"/>
                </a:lnTo>
                <a:lnTo>
                  <a:pt x="4394" y="307174"/>
                </a:lnTo>
                <a:lnTo>
                  <a:pt x="4394" y="0"/>
                </a:lnTo>
                <a:close/>
              </a:path>
            </a:pathLst>
          </a:custGeom>
          <a:solidFill>
            <a:srgbClr val="CFC42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8177104" y="3373456"/>
            <a:ext cx="2270760" cy="1327150"/>
            <a:chOff x="8177104" y="3373456"/>
            <a:chExt cx="2270760" cy="1327150"/>
          </a:xfrm>
        </p:grpSpPr>
        <p:sp>
          <p:nvSpPr>
            <p:cNvPr id="39" name="object 39"/>
            <p:cNvSpPr/>
            <p:nvPr/>
          </p:nvSpPr>
          <p:spPr>
            <a:xfrm>
              <a:off x="8181086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231245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7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231247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7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08466" y="3998721"/>
              <a:ext cx="601710" cy="27152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24570" y="3797858"/>
              <a:ext cx="182293" cy="37802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65259" y="4040326"/>
              <a:ext cx="395628" cy="18712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9485503" y="3999000"/>
              <a:ext cx="4445" cy="269875"/>
            </a:xfrm>
            <a:custGeom>
              <a:avLst/>
              <a:gdLst/>
              <a:ahLst/>
              <a:cxnLst/>
              <a:rect l="l" t="t" r="r" b="b"/>
              <a:pathLst>
                <a:path w="4445" h="269875">
                  <a:moveTo>
                    <a:pt x="3835" y="0"/>
                  </a:moveTo>
                  <a:lnTo>
                    <a:pt x="0" y="0"/>
                  </a:lnTo>
                  <a:lnTo>
                    <a:pt x="0" y="269849"/>
                  </a:lnTo>
                  <a:lnTo>
                    <a:pt x="3835" y="269849"/>
                  </a:lnTo>
                  <a:lnTo>
                    <a:pt x="3835" y="0"/>
                  </a:lnTo>
                  <a:close/>
                </a:path>
              </a:pathLst>
            </a:custGeom>
            <a:solidFill>
              <a:srgbClr val="CF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8177104" y="5079434"/>
            <a:ext cx="2270760" cy="1327150"/>
            <a:chOff x="8177104" y="5079434"/>
            <a:chExt cx="2270760" cy="1327150"/>
          </a:xfrm>
        </p:grpSpPr>
        <p:sp>
          <p:nvSpPr>
            <p:cNvPr id="47" name="object 47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231245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43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231247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56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47405" y="5395823"/>
              <a:ext cx="1724393" cy="692174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5056759" y="3377437"/>
            <a:ext cx="2257425" cy="1313180"/>
          </a:xfrm>
          <a:prstGeom prst="rect">
            <a:avLst/>
          </a:prstGeom>
          <a:ln w="7962">
            <a:solidFill>
              <a:srgbClr val="DBE3EB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15"/>
              </a:spcBef>
            </a:pPr>
            <a:endParaRPr sz="1050">
              <a:latin typeface="Times New Roman"/>
              <a:cs typeface="Times New Roman"/>
            </a:endParaRPr>
          </a:p>
          <a:p>
            <a:pPr marL="1435100">
              <a:lnSpc>
                <a:spcPct val="100000"/>
              </a:lnSpc>
            </a:pPr>
            <a:r>
              <a:rPr sz="1050" b="1" spc="-20" dirty="0">
                <a:solidFill>
                  <a:srgbClr val="515256"/>
                </a:solidFill>
                <a:latin typeface="Univers"/>
                <a:cs typeface="Univers"/>
              </a:rPr>
              <a:t>2019</a:t>
            </a:r>
            <a:endParaRPr sz="1050">
              <a:latin typeface="Univers"/>
              <a:cs typeface="Univer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" name="object 54"/>
          <p:cNvGrpSpPr/>
          <p:nvPr/>
        </p:nvGrpSpPr>
        <p:grpSpPr>
          <a:xfrm>
            <a:off x="5402960" y="5484037"/>
            <a:ext cx="1577975" cy="567055"/>
            <a:chOff x="5402960" y="5484037"/>
            <a:chExt cx="1577975" cy="567055"/>
          </a:xfrm>
        </p:grpSpPr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15279" y="5496305"/>
              <a:ext cx="1565146" cy="55473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02960" y="5484037"/>
              <a:ext cx="213435" cy="44253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04304" y="5767971"/>
              <a:ext cx="463166" cy="219061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410959" y="5719508"/>
              <a:ext cx="5080" cy="316230"/>
            </a:xfrm>
            <a:custGeom>
              <a:avLst/>
              <a:gdLst/>
              <a:ahLst/>
              <a:cxnLst/>
              <a:rect l="l" t="t" r="r" b="b"/>
              <a:pathLst>
                <a:path w="5079" h="316229">
                  <a:moveTo>
                    <a:pt x="4508" y="0"/>
                  </a:moveTo>
                  <a:lnTo>
                    <a:pt x="0" y="0"/>
                  </a:lnTo>
                  <a:lnTo>
                    <a:pt x="0" y="315912"/>
                  </a:lnTo>
                  <a:lnTo>
                    <a:pt x="4508" y="315912"/>
                  </a:lnTo>
                  <a:lnTo>
                    <a:pt x="4508" y="0"/>
                  </a:lnTo>
                  <a:close/>
                </a:path>
              </a:pathLst>
            </a:custGeom>
            <a:solidFill>
              <a:srgbClr val="CF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136753" y="180213"/>
            <a:ext cx="3360420" cy="76327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CAW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INCORRECT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endParaRPr sz="2000">
              <a:latin typeface="Arial"/>
              <a:cs typeface="Arial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10071352" y="82422"/>
            <a:ext cx="4051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17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416863" y="2747898"/>
            <a:ext cx="1804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Univers"/>
                <a:cs typeface="Univers"/>
              </a:rPr>
              <a:t>A</a:t>
            </a:r>
            <a:r>
              <a:rPr sz="1200" b="1" spc="-6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00007D"/>
                </a:solidFill>
                <a:latin typeface="Univers"/>
                <a:cs typeface="Univers"/>
              </a:rPr>
              <a:t>-</a:t>
            </a:r>
            <a:r>
              <a:rPr sz="1200" b="1" spc="-4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Don’t</a:t>
            </a:r>
            <a:r>
              <a:rPr sz="1200" spc="-1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stretch</a:t>
            </a:r>
            <a:r>
              <a:rPr sz="1200" spc="-5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the</a:t>
            </a:r>
            <a:r>
              <a:rPr sz="1200" spc="-2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30" dirty="0">
                <a:solidFill>
                  <a:srgbClr val="00007D"/>
                </a:solidFill>
                <a:latin typeface="Univers"/>
                <a:cs typeface="Univers"/>
              </a:rPr>
              <a:t>logo </a:t>
            </a:r>
            <a:r>
              <a:rPr sz="1200" spc="-10" dirty="0">
                <a:solidFill>
                  <a:srgbClr val="00007D"/>
                </a:solidFill>
                <a:latin typeface="Univers"/>
                <a:cs typeface="Univers"/>
              </a:rPr>
              <a:t>vertically</a:t>
            </a:r>
            <a:r>
              <a:rPr sz="1200" spc="-7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or</a:t>
            </a:r>
            <a:r>
              <a:rPr sz="1200" spc="1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Univers"/>
                <a:cs typeface="Univers"/>
              </a:rPr>
              <a:t>horizontally.</a:t>
            </a:r>
            <a:endParaRPr sz="1200">
              <a:latin typeface="Univers"/>
              <a:cs typeface="Univer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04063" y="3385183"/>
            <a:ext cx="1771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Univers"/>
                <a:cs typeface="Univers"/>
              </a:rPr>
              <a:t>B</a:t>
            </a:r>
            <a:r>
              <a:rPr sz="1200" b="1" spc="-5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00007D"/>
                </a:solidFill>
                <a:latin typeface="Univers"/>
                <a:cs typeface="Univers"/>
              </a:rPr>
              <a:t>-</a:t>
            </a:r>
            <a:r>
              <a:rPr sz="1200" b="1" spc="-5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Don’t</a:t>
            </a:r>
            <a:r>
              <a:rPr sz="1200" spc="-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rotate</a:t>
            </a:r>
            <a:r>
              <a:rPr sz="1200" spc="-6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the</a:t>
            </a:r>
            <a:r>
              <a:rPr sz="1200" spc="-4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Univers"/>
                <a:cs typeface="Univers"/>
              </a:rPr>
              <a:t>logo.</a:t>
            </a:r>
            <a:endParaRPr sz="1200">
              <a:latin typeface="Univers"/>
              <a:cs typeface="Univer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16863" y="3742435"/>
            <a:ext cx="1724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add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elements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82725" y="4307534"/>
            <a:ext cx="1676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apply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different colours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sections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82725" y="5034483"/>
            <a:ext cx="17964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apply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shadows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82725" y="5578246"/>
            <a:ext cx="2045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low-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res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file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that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looks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fuzzy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pixelated.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142352"/>
            <a:ext cx="1844039" cy="2418080"/>
            <a:chOff x="0" y="5142352"/>
            <a:chExt cx="1844039" cy="2418080"/>
          </a:xfrm>
        </p:grpSpPr>
        <p:sp>
          <p:nvSpPr>
            <p:cNvPr id="3" name="object 3"/>
            <p:cNvSpPr/>
            <p:nvPr/>
          </p:nvSpPr>
          <p:spPr>
            <a:xfrm>
              <a:off x="0" y="5142355"/>
              <a:ext cx="1844039" cy="2418080"/>
            </a:xfrm>
            <a:custGeom>
              <a:avLst/>
              <a:gdLst/>
              <a:ahLst/>
              <a:cxnLst/>
              <a:rect l="l" t="t" r="r" b="b"/>
              <a:pathLst>
                <a:path w="1844039" h="2418079">
                  <a:moveTo>
                    <a:pt x="0" y="0"/>
                  </a:moveTo>
                  <a:lnTo>
                    <a:pt x="0" y="2417648"/>
                  </a:lnTo>
                  <a:lnTo>
                    <a:pt x="35661" y="2417648"/>
                  </a:lnTo>
                  <a:lnTo>
                    <a:pt x="1843658" y="107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A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040498"/>
              <a:ext cx="1844039" cy="1519555"/>
            </a:xfrm>
            <a:custGeom>
              <a:avLst/>
              <a:gdLst/>
              <a:ahLst/>
              <a:cxnLst/>
              <a:rect l="l" t="t" r="r" b="b"/>
              <a:pathLst>
                <a:path w="1844039" h="1519554">
                  <a:moveTo>
                    <a:pt x="496239" y="0"/>
                  </a:moveTo>
                  <a:lnTo>
                    <a:pt x="0" y="1297660"/>
                  </a:lnTo>
                  <a:lnTo>
                    <a:pt x="0" y="1519504"/>
                  </a:lnTo>
                  <a:lnTo>
                    <a:pt x="35661" y="1519504"/>
                  </a:lnTo>
                  <a:lnTo>
                    <a:pt x="1843658" y="180594"/>
                  </a:lnTo>
                  <a:lnTo>
                    <a:pt x="496239" y="0"/>
                  </a:lnTo>
                  <a:close/>
                </a:path>
              </a:pathLst>
            </a:custGeom>
            <a:solidFill>
              <a:srgbClr val="046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142352"/>
              <a:ext cx="1844039" cy="1078865"/>
            </a:xfrm>
            <a:custGeom>
              <a:avLst/>
              <a:gdLst/>
              <a:ahLst/>
              <a:cxnLst/>
              <a:rect l="l" t="t" r="r" b="b"/>
              <a:pathLst>
                <a:path w="1844039" h="1078864">
                  <a:moveTo>
                    <a:pt x="0" y="0"/>
                  </a:moveTo>
                  <a:lnTo>
                    <a:pt x="0" y="128016"/>
                  </a:lnTo>
                  <a:lnTo>
                    <a:pt x="496239" y="898144"/>
                  </a:lnTo>
                  <a:lnTo>
                    <a:pt x="1843658" y="107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9506456" y="-4"/>
            <a:ext cx="1185545" cy="1185545"/>
          </a:xfrm>
          <a:custGeom>
            <a:avLst/>
            <a:gdLst/>
            <a:ahLst/>
            <a:cxnLst/>
            <a:rect l="l" t="t" r="r" b="b"/>
            <a:pathLst>
              <a:path w="1185545" h="1185545">
                <a:moveTo>
                  <a:pt x="1185545" y="0"/>
                </a:moveTo>
                <a:lnTo>
                  <a:pt x="0" y="0"/>
                </a:lnTo>
                <a:lnTo>
                  <a:pt x="1185545" y="1185545"/>
                </a:lnTo>
                <a:lnTo>
                  <a:pt x="1185545" y="0"/>
                </a:lnTo>
                <a:close/>
              </a:path>
            </a:pathLst>
          </a:custGeom>
          <a:solidFill>
            <a:srgbClr val="1C45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01019" y="52605"/>
            <a:ext cx="338455" cy="442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15"/>
              </a:lnSpc>
            </a:pPr>
            <a:r>
              <a:rPr sz="3000" b="1" spc="-475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endParaRPr sz="30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10693400" cy="7562850"/>
            <a:chOff x="0" y="0"/>
            <a:chExt cx="10693400" cy="75628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3398" cy="756284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802379" y="2247137"/>
              <a:ext cx="2727325" cy="1659889"/>
            </a:xfrm>
            <a:custGeom>
              <a:avLst/>
              <a:gdLst/>
              <a:ahLst/>
              <a:cxnLst/>
              <a:rect l="l" t="t" r="r" b="b"/>
              <a:pathLst>
                <a:path w="2727325" h="1659889">
                  <a:moveTo>
                    <a:pt x="2726817" y="0"/>
                  </a:moveTo>
                  <a:lnTo>
                    <a:pt x="0" y="0"/>
                  </a:lnTo>
                  <a:lnTo>
                    <a:pt x="0" y="1659636"/>
                  </a:lnTo>
                  <a:lnTo>
                    <a:pt x="2726817" y="1659636"/>
                  </a:lnTo>
                  <a:lnTo>
                    <a:pt x="2726817" y="0"/>
                  </a:lnTo>
                  <a:close/>
                </a:path>
              </a:pathLst>
            </a:custGeom>
            <a:solidFill>
              <a:srgbClr val="21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67022" y="2304033"/>
              <a:ext cx="2604770" cy="1545590"/>
            </a:xfrm>
            <a:custGeom>
              <a:avLst/>
              <a:gdLst/>
              <a:ahLst/>
              <a:cxnLst/>
              <a:rect l="l" t="t" r="r" b="b"/>
              <a:pathLst>
                <a:path w="2604770" h="1545589">
                  <a:moveTo>
                    <a:pt x="2604516" y="0"/>
                  </a:moveTo>
                  <a:lnTo>
                    <a:pt x="0" y="0"/>
                  </a:lnTo>
                  <a:lnTo>
                    <a:pt x="0" y="1545589"/>
                  </a:lnTo>
                  <a:lnTo>
                    <a:pt x="2604516" y="1545589"/>
                  </a:lnTo>
                  <a:lnTo>
                    <a:pt x="26045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8678" y="2488958"/>
              <a:ext cx="161732" cy="14832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078859" y="2563367"/>
              <a:ext cx="821690" cy="261620"/>
            </a:xfrm>
            <a:custGeom>
              <a:avLst/>
              <a:gdLst/>
              <a:ahLst/>
              <a:cxnLst/>
              <a:rect l="l" t="t" r="r" b="b"/>
              <a:pathLst>
                <a:path w="821689" h="261619">
                  <a:moveTo>
                    <a:pt x="61976" y="210312"/>
                  </a:moveTo>
                  <a:lnTo>
                    <a:pt x="56769" y="205740"/>
                  </a:lnTo>
                  <a:lnTo>
                    <a:pt x="50546" y="202438"/>
                  </a:lnTo>
                  <a:lnTo>
                    <a:pt x="43307" y="200406"/>
                  </a:lnTo>
                  <a:lnTo>
                    <a:pt x="35179" y="199644"/>
                  </a:lnTo>
                  <a:lnTo>
                    <a:pt x="21209" y="201930"/>
                  </a:lnTo>
                  <a:lnTo>
                    <a:pt x="10033" y="208407"/>
                  </a:lnTo>
                  <a:lnTo>
                    <a:pt x="2667" y="218186"/>
                  </a:lnTo>
                  <a:lnTo>
                    <a:pt x="0" y="230505"/>
                  </a:lnTo>
                  <a:lnTo>
                    <a:pt x="2667" y="242951"/>
                  </a:lnTo>
                  <a:lnTo>
                    <a:pt x="10033" y="252730"/>
                  </a:lnTo>
                  <a:lnTo>
                    <a:pt x="21082" y="259080"/>
                  </a:lnTo>
                  <a:lnTo>
                    <a:pt x="35179" y="261366"/>
                  </a:lnTo>
                  <a:lnTo>
                    <a:pt x="43307" y="260604"/>
                  </a:lnTo>
                  <a:lnTo>
                    <a:pt x="50546" y="258572"/>
                  </a:lnTo>
                  <a:lnTo>
                    <a:pt x="56769" y="255270"/>
                  </a:lnTo>
                  <a:lnTo>
                    <a:pt x="61976" y="250698"/>
                  </a:lnTo>
                  <a:lnTo>
                    <a:pt x="52324" y="242570"/>
                  </a:lnTo>
                  <a:lnTo>
                    <a:pt x="48006" y="247142"/>
                  </a:lnTo>
                  <a:lnTo>
                    <a:pt x="42418" y="249555"/>
                  </a:lnTo>
                  <a:lnTo>
                    <a:pt x="35941" y="249555"/>
                  </a:lnTo>
                  <a:lnTo>
                    <a:pt x="27559" y="248158"/>
                  </a:lnTo>
                  <a:lnTo>
                    <a:pt x="20955" y="244221"/>
                  </a:lnTo>
                  <a:lnTo>
                    <a:pt x="16764" y="238252"/>
                  </a:lnTo>
                  <a:lnTo>
                    <a:pt x="15240" y="230505"/>
                  </a:lnTo>
                  <a:lnTo>
                    <a:pt x="16764" y="222758"/>
                  </a:lnTo>
                  <a:lnTo>
                    <a:pt x="20955" y="216789"/>
                  </a:lnTo>
                  <a:lnTo>
                    <a:pt x="27559" y="212852"/>
                  </a:lnTo>
                  <a:lnTo>
                    <a:pt x="35941" y="211455"/>
                  </a:lnTo>
                  <a:lnTo>
                    <a:pt x="42418" y="211455"/>
                  </a:lnTo>
                  <a:lnTo>
                    <a:pt x="48006" y="213868"/>
                  </a:lnTo>
                  <a:lnTo>
                    <a:pt x="52324" y="218440"/>
                  </a:lnTo>
                  <a:lnTo>
                    <a:pt x="61976" y="210312"/>
                  </a:lnTo>
                  <a:close/>
                </a:path>
                <a:path w="821689" h="261619">
                  <a:moveTo>
                    <a:pt x="137668" y="230505"/>
                  </a:moveTo>
                  <a:lnTo>
                    <a:pt x="135001" y="218186"/>
                  </a:lnTo>
                  <a:lnTo>
                    <a:pt x="129921" y="211455"/>
                  </a:lnTo>
                  <a:lnTo>
                    <a:pt x="127635" y="208534"/>
                  </a:lnTo>
                  <a:lnTo>
                    <a:pt x="122555" y="205486"/>
                  </a:lnTo>
                  <a:lnTo>
                    <a:pt x="122555" y="230505"/>
                  </a:lnTo>
                  <a:lnTo>
                    <a:pt x="120904" y="238252"/>
                  </a:lnTo>
                  <a:lnTo>
                    <a:pt x="116713" y="244348"/>
                  </a:lnTo>
                  <a:lnTo>
                    <a:pt x="110236" y="248158"/>
                  </a:lnTo>
                  <a:lnTo>
                    <a:pt x="102108" y="249555"/>
                  </a:lnTo>
                  <a:lnTo>
                    <a:pt x="94107" y="248158"/>
                  </a:lnTo>
                  <a:lnTo>
                    <a:pt x="87630" y="244348"/>
                  </a:lnTo>
                  <a:lnTo>
                    <a:pt x="83439" y="238252"/>
                  </a:lnTo>
                  <a:lnTo>
                    <a:pt x="81788" y="230505"/>
                  </a:lnTo>
                  <a:lnTo>
                    <a:pt x="83439" y="222758"/>
                  </a:lnTo>
                  <a:lnTo>
                    <a:pt x="87630" y="216789"/>
                  </a:lnTo>
                  <a:lnTo>
                    <a:pt x="94107" y="212852"/>
                  </a:lnTo>
                  <a:lnTo>
                    <a:pt x="102108" y="211455"/>
                  </a:lnTo>
                  <a:lnTo>
                    <a:pt x="110236" y="212852"/>
                  </a:lnTo>
                  <a:lnTo>
                    <a:pt x="116713" y="216789"/>
                  </a:lnTo>
                  <a:lnTo>
                    <a:pt x="120904" y="222758"/>
                  </a:lnTo>
                  <a:lnTo>
                    <a:pt x="122555" y="230505"/>
                  </a:lnTo>
                  <a:lnTo>
                    <a:pt x="122555" y="205486"/>
                  </a:lnTo>
                  <a:lnTo>
                    <a:pt x="116332" y="202057"/>
                  </a:lnTo>
                  <a:lnTo>
                    <a:pt x="102108" y="199644"/>
                  </a:lnTo>
                  <a:lnTo>
                    <a:pt x="88011" y="202057"/>
                  </a:lnTo>
                  <a:lnTo>
                    <a:pt x="76708" y="208534"/>
                  </a:lnTo>
                  <a:lnTo>
                    <a:pt x="69342" y="218186"/>
                  </a:lnTo>
                  <a:lnTo>
                    <a:pt x="66675" y="230505"/>
                  </a:lnTo>
                  <a:lnTo>
                    <a:pt x="69342" y="242824"/>
                  </a:lnTo>
                  <a:lnTo>
                    <a:pt x="76708" y="252603"/>
                  </a:lnTo>
                  <a:lnTo>
                    <a:pt x="88011" y="259080"/>
                  </a:lnTo>
                  <a:lnTo>
                    <a:pt x="102108" y="261366"/>
                  </a:lnTo>
                  <a:lnTo>
                    <a:pt x="116332" y="259080"/>
                  </a:lnTo>
                  <a:lnTo>
                    <a:pt x="127635" y="252603"/>
                  </a:lnTo>
                  <a:lnTo>
                    <a:pt x="129921" y="249555"/>
                  </a:lnTo>
                  <a:lnTo>
                    <a:pt x="135001" y="242824"/>
                  </a:lnTo>
                  <a:lnTo>
                    <a:pt x="137668" y="230505"/>
                  </a:lnTo>
                  <a:close/>
                </a:path>
                <a:path w="821689" h="261619">
                  <a:moveTo>
                    <a:pt x="222250" y="260350"/>
                  </a:moveTo>
                  <a:lnTo>
                    <a:pt x="222123" y="200787"/>
                  </a:lnTo>
                  <a:lnTo>
                    <a:pt x="209677" y="200787"/>
                  </a:lnTo>
                  <a:lnTo>
                    <a:pt x="185801" y="237744"/>
                  </a:lnTo>
                  <a:lnTo>
                    <a:pt x="161544" y="200787"/>
                  </a:lnTo>
                  <a:lnTo>
                    <a:pt x="149098" y="200787"/>
                  </a:lnTo>
                  <a:lnTo>
                    <a:pt x="149098" y="260350"/>
                  </a:lnTo>
                  <a:lnTo>
                    <a:pt x="163195" y="260350"/>
                  </a:lnTo>
                  <a:lnTo>
                    <a:pt x="163195" y="225298"/>
                  </a:lnTo>
                  <a:lnTo>
                    <a:pt x="182118" y="254000"/>
                  </a:lnTo>
                  <a:lnTo>
                    <a:pt x="188976" y="254000"/>
                  </a:lnTo>
                  <a:lnTo>
                    <a:pt x="208026" y="224536"/>
                  </a:lnTo>
                  <a:lnTo>
                    <a:pt x="208153" y="260350"/>
                  </a:lnTo>
                  <a:lnTo>
                    <a:pt x="222250" y="260350"/>
                  </a:lnTo>
                  <a:close/>
                </a:path>
                <a:path w="821689" h="261619">
                  <a:moveTo>
                    <a:pt x="294005" y="222377"/>
                  </a:moveTo>
                  <a:lnTo>
                    <a:pt x="292100" y="213360"/>
                  </a:lnTo>
                  <a:lnTo>
                    <a:pt x="290957" y="211963"/>
                  </a:lnTo>
                  <a:lnTo>
                    <a:pt x="286385" y="206502"/>
                  </a:lnTo>
                  <a:lnTo>
                    <a:pt x="278892" y="202819"/>
                  </a:lnTo>
                  <a:lnTo>
                    <a:pt x="278892" y="215773"/>
                  </a:lnTo>
                  <a:lnTo>
                    <a:pt x="278892" y="228854"/>
                  </a:lnTo>
                  <a:lnTo>
                    <a:pt x="274193" y="232664"/>
                  </a:lnTo>
                  <a:lnTo>
                    <a:pt x="252730" y="232664"/>
                  </a:lnTo>
                  <a:lnTo>
                    <a:pt x="252730" y="211963"/>
                  </a:lnTo>
                  <a:lnTo>
                    <a:pt x="274193" y="211963"/>
                  </a:lnTo>
                  <a:lnTo>
                    <a:pt x="278892" y="215773"/>
                  </a:lnTo>
                  <a:lnTo>
                    <a:pt x="278892" y="202819"/>
                  </a:lnTo>
                  <a:lnTo>
                    <a:pt x="277495" y="202184"/>
                  </a:lnTo>
                  <a:lnTo>
                    <a:pt x="265811" y="200787"/>
                  </a:lnTo>
                  <a:lnTo>
                    <a:pt x="237744" y="200787"/>
                  </a:lnTo>
                  <a:lnTo>
                    <a:pt x="237744" y="260350"/>
                  </a:lnTo>
                  <a:lnTo>
                    <a:pt x="252730" y="260350"/>
                  </a:lnTo>
                  <a:lnTo>
                    <a:pt x="252730" y="243840"/>
                  </a:lnTo>
                  <a:lnTo>
                    <a:pt x="265811" y="243840"/>
                  </a:lnTo>
                  <a:lnTo>
                    <a:pt x="277495" y="242443"/>
                  </a:lnTo>
                  <a:lnTo>
                    <a:pt x="286385" y="238125"/>
                  </a:lnTo>
                  <a:lnTo>
                    <a:pt x="290957" y="232664"/>
                  </a:lnTo>
                  <a:lnTo>
                    <a:pt x="292100" y="231267"/>
                  </a:lnTo>
                  <a:lnTo>
                    <a:pt x="294005" y="222377"/>
                  </a:lnTo>
                  <a:close/>
                </a:path>
                <a:path w="821689" h="261619">
                  <a:moveTo>
                    <a:pt x="365760" y="260350"/>
                  </a:moveTo>
                  <a:lnTo>
                    <a:pt x="359537" y="247523"/>
                  </a:lnTo>
                  <a:lnTo>
                    <a:pt x="354457" y="237109"/>
                  </a:lnTo>
                  <a:lnTo>
                    <a:pt x="343408" y="214249"/>
                  </a:lnTo>
                  <a:lnTo>
                    <a:pt x="339598" y="206502"/>
                  </a:lnTo>
                  <a:lnTo>
                    <a:pt x="339598" y="237109"/>
                  </a:lnTo>
                  <a:lnTo>
                    <a:pt x="318897" y="237109"/>
                  </a:lnTo>
                  <a:lnTo>
                    <a:pt x="329184" y="214249"/>
                  </a:lnTo>
                  <a:lnTo>
                    <a:pt x="339598" y="237109"/>
                  </a:lnTo>
                  <a:lnTo>
                    <a:pt x="339598" y="206502"/>
                  </a:lnTo>
                  <a:lnTo>
                    <a:pt x="336804" y="200787"/>
                  </a:lnTo>
                  <a:lnTo>
                    <a:pt x="321945" y="200787"/>
                  </a:lnTo>
                  <a:lnTo>
                    <a:pt x="292989" y="260350"/>
                  </a:lnTo>
                  <a:lnTo>
                    <a:pt x="308356" y="260350"/>
                  </a:lnTo>
                  <a:lnTo>
                    <a:pt x="314071" y="247523"/>
                  </a:lnTo>
                  <a:lnTo>
                    <a:pt x="344297" y="247523"/>
                  </a:lnTo>
                  <a:lnTo>
                    <a:pt x="350012" y="260350"/>
                  </a:lnTo>
                  <a:lnTo>
                    <a:pt x="365760" y="260350"/>
                  </a:lnTo>
                  <a:close/>
                </a:path>
                <a:path w="821689" h="261619">
                  <a:moveTo>
                    <a:pt x="432181" y="200787"/>
                  </a:moveTo>
                  <a:lnTo>
                    <a:pt x="417322" y="200787"/>
                  </a:lnTo>
                  <a:lnTo>
                    <a:pt x="417322" y="236855"/>
                  </a:lnTo>
                  <a:lnTo>
                    <a:pt x="385064" y="200787"/>
                  </a:lnTo>
                  <a:lnTo>
                    <a:pt x="372618" y="200787"/>
                  </a:lnTo>
                  <a:lnTo>
                    <a:pt x="372618" y="260350"/>
                  </a:lnTo>
                  <a:lnTo>
                    <a:pt x="387477" y="260350"/>
                  </a:lnTo>
                  <a:lnTo>
                    <a:pt x="387477" y="224155"/>
                  </a:lnTo>
                  <a:lnTo>
                    <a:pt x="419862" y="260350"/>
                  </a:lnTo>
                  <a:lnTo>
                    <a:pt x="432181" y="260350"/>
                  </a:lnTo>
                  <a:lnTo>
                    <a:pt x="432181" y="200787"/>
                  </a:lnTo>
                  <a:close/>
                </a:path>
                <a:path w="821689" h="261619">
                  <a:moveTo>
                    <a:pt x="504063" y="200787"/>
                  </a:moveTo>
                  <a:lnTo>
                    <a:pt x="489204" y="200787"/>
                  </a:lnTo>
                  <a:lnTo>
                    <a:pt x="471932" y="227203"/>
                  </a:lnTo>
                  <a:lnTo>
                    <a:pt x="454533" y="200787"/>
                  </a:lnTo>
                  <a:lnTo>
                    <a:pt x="438531" y="200787"/>
                  </a:lnTo>
                  <a:lnTo>
                    <a:pt x="463804" y="239014"/>
                  </a:lnTo>
                  <a:lnTo>
                    <a:pt x="463804" y="260350"/>
                  </a:lnTo>
                  <a:lnTo>
                    <a:pt x="478790" y="260350"/>
                  </a:lnTo>
                  <a:lnTo>
                    <a:pt x="478917" y="239014"/>
                  </a:lnTo>
                  <a:lnTo>
                    <a:pt x="504063" y="200787"/>
                  </a:lnTo>
                  <a:close/>
                </a:path>
                <a:path w="821689" h="261619">
                  <a:moveTo>
                    <a:pt x="589915" y="0"/>
                  </a:moveTo>
                  <a:lnTo>
                    <a:pt x="515366" y="0"/>
                  </a:lnTo>
                  <a:lnTo>
                    <a:pt x="514350" y="13462"/>
                  </a:lnTo>
                  <a:lnTo>
                    <a:pt x="511429" y="26543"/>
                  </a:lnTo>
                  <a:lnTo>
                    <a:pt x="491109" y="61722"/>
                  </a:lnTo>
                  <a:lnTo>
                    <a:pt x="455549" y="86868"/>
                  </a:lnTo>
                  <a:lnTo>
                    <a:pt x="415290" y="95885"/>
                  </a:lnTo>
                  <a:lnTo>
                    <a:pt x="395224" y="94742"/>
                  </a:lnTo>
                  <a:lnTo>
                    <a:pt x="341503" y="71374"/>
                  </a:lnTo>
                  <a:lnTo>
                    <a:pt x="313436" y="34290"/>
                  </a:lnTo>
                  <a:lnTo>
                    <a:pt x="307086" y="6858"/>
                  </a:lnTo>
                  <a:lnTo>
                    <a:pt x="307086" y="0"/>
                  </a:lnTo>
                  <a:lnTo>
                    <a:pt x="232410" y="0"/>
                  </a:lnTo>
                  <a:lnTo>
                    <a:pt x="238887" y="44069"/>
                  </a:lnTo>
                  <a:lnTo>
                    <a:pt x="267970" y="98552"/>
                  </a:lnTo>
                  <a:lnTo>
                    <a:pt x="319532" y="141097"/>
                  </a:lnTo>
                  <a:lnTo>
                    <a:pt x="383667" y="162306"/>
                  </a:lnTo>
                  <a:lnTo>
                    <a:pt x="418211" y="164211"/>
                  </a:lnTo>
                  <a:lnTo>
                    <a:pt x="453009" y="159766"/>
                  </a:lnTo>
                  <a:lnTo>
                    <a:pt x="510159" y="136779"/>
                  </a:lnTo>
                  <a:lnTo>
                    <a:pt x="548132" y="105664"/>
                  </a:lnTo>
                  <a:lnTo>
                    <a:pt x="574548" y="66802"/>
                  </a:lnTo>
                  <a:lnTo>
                    <a:pt x="588137" y="22987"/>
                  </a:lnTo>
                  <a:lnTo>
                    <a:pt x="589915" y="0"/>
                  </a:lnTo>
                  <a:close/>
                </a:path>
                <a:path w="821689" h="261619">
                  <a:moveTo>
                    <a:pt x="596265" y="200787"/>
                  </a:moveTo>
                  <a:lnTo>
                    <a:pt x="581406" y="200787"/>
                  </a:lnTo>
                  <a:lnTo>
                    <a:pt x="581406" y="236855"/>
                  </a:lnTo>
                  <a:lnTo>
                    <a:pt x="549021" y="200787"/>
                  </a:lnTo>
                  <a:lnTo>
                    <a:pt x="536575" y="200787"/>
                  </a:lnTo>
                  <a:lnTo>
                    <a:pt x="536575" y="260350"/>
                  </a:lnTo>
                  <a:lnTo>
                    <a:pt x="551434" y="260350"/>
                  </a:lnTo>
                  <a:lnTo>
                    <a:pt x="551434" y="224155"/>
                  </a:lnTo>
                  <a:lnTo>
                    <a:pt x="583819" y="260350"/>
                  </a:lnTo>
                  <a:lnTo>
                    <a:pt x="596265" y="260350"/>
                  </a:lnTo>
                  <a:lnTo>
                    <a:pt x="596265" y="200787"/>
                  </a:lnTo>
                  <a:close/>
                </a:path>
                <a:path w="821689" h="261619">
                  <a:moveTo>
                    <a:pt x="675894" y="260350"/>
                  </a:moveTo>
                  <a:lnTo>
                    <a:pt x="669671" y="247523"/>
                  </a:lnTo>
                  <a:lnTo>
                    <a:pt x="664591" y="237109"/>
                  </a:lnTo>
                  <a:lnTo>
                    <a:pt x="653542" y="214249"/>
                  </a:lnTo>
                  <a:lnTo>
                    <a:pt x="649732" y="206502"/>
                  </a:lnTo>
                  <a:lnTo>
                    <a:pt x="649732" y="237109"/>
                  </a:lnTo>
                  <a:lnTo>
                    <a:pt x="629031" y="237109"/>
                  </a:lnTo>
                  <a:lnTo>
                    <a:pt x="639318" y="214249"/>
                  </a:lnTo>
                  <a:lnTo>
                    <a:pt x="649732" y="237109"/>
                  </a:lnTo>
                  <a:lnTo>
                    <a:pt x="649732" y="206502"/>
                  </a:lnTo>
                  <a:lnTo>
                    <a:pt x="646938" y="200787"/>
                  </a:lnTo>
                  <a:lnTo>
                    <a:pt x="632079" y="200787"/>
                  </a:lnTo>
                  <a:lnTo>
                    <a:pt x="603123" y="260350"/>
                  </a:lnTo>
                  <a:lnTo>
                    <a:pt x="618490" y="260350"/>
                  </a:lnTo>
                  <a:lnTo>
                    <a:pt x="624205" y="247523"/>
                  </a:lnTo>
                  <a:lnTo>
                    <a:pt x="654431" y="247523"/>
                  </a:lnTo>
                  <a:lnTo>
                    <a:pt x="660146" y="260350"/>
                  </a:lnTo>
                  <a:lnTo>
                    <a:pt x="675894" y="260350"/>
                  </a:lnTo>
                  <a:close/>
                </a:path>
                <a:path w="821689" h="261619">
                  <a:moveTo>
                    <a:pt x="755904" y="260350"/>
                  </a:moveTo>
                  <a:lnTo>
                    <a:pt x="755777" y="200787"/>
                  </a:lnTo>
                  <a:lnTo>
                    <a:pt x="743458" y="200787"/>
                  </a:lnTo>
                  <a:lnTo>
                    <a:pt x="719455" y="237744"/>
                  </a:lnTo>
                  <a:lnTo>
                    <a:pt x="695198" y="200787"/>
                  </a:lnTo>
                  <a:lnTo>
                    <a:pt x="682752" y="200787"/>
                  </a:lnTo>
                  <a:lnTo>
                    <a:pt x="682752" y="260350"/>
                  </a:lnTo>
                  <a:lnTo>
                    <a:pt x="696849" y="260350"/>
                  </a:lnTo>
                  <a:lnTo>
                    <a:pt x="696849" y="225298"/>
                  </a:lnTo>
                  <a:lnTo>
                    <a:pt x="715899" y="254000"/>
                  </a:lnTo>
                  <a:lnTo>
                    <a:pt x="722630" y="254000"/>
                  </a:lnTo>
                  <a:lnTo>
                    <a:pt x="741680" y="224536"/>
                  </a:lnTo>
                  <a:lnTo>
                    <a:pt x="741807" y="260350"/>
                  </a:lnTo>
                  <a:lnTo>
                    <a:pt x="755904" y="260350"/>
                  </a:lnTo>
                  <a:close/>
                </a:path>
                <a:path w="821689" h="261619">
                  <a:moveTo>
                    <a:pt x="821690" y="249301"/>
                  </a:moveTo>
                  <a:lnTo>
                    <a:pt x="786257" y="249301"/>
                  </a:lnTo>
                  <a:lnTo>
                    <a:pt x="786257" y="235458"/>
                  </a:lnTo>
                  <a:lnTo>
                    <a:pt x="816483" y="235458"/>
                  </a:lnTo>
                  <a:lnTo>
                    <a:pt x="816483" y="224790"/>
                  </a:lnTo>
                  <a:lnTo>
                    <a:pt x="786257" y="224790"/>
                  </a:lnTo>
                  <a:lnTo>
                    <a:pt x="786257" y="211836"/>
                  </a:lnTo>
                  <a:lnTo>
                    <a:pt x="820420" y="211836"/>
                  </a:lnTo>
                  <a:lnTo>
                    <a:pt x="820420" y="200787"/>
                  </a:lnTo>
                  <a:lnTo>
                    <a:pt x="771398" y="200787"/>
                  </a:lnTo>
                  <a:lnTo>
                    <a:pt x="771398" y="260350"/>
                  </a:lnTo>
                  <a:lnTo>
                    <a:pt x="821690" y="260350"/>
                  </a:lnTo>
                  <a:lnTo>
                    <a:pt x="821690" y="249301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797293" y="1819528"/>
            <a:ext cx="220979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B</a:t>
            </a:r>
            <a:endParaRPr sz="2300">
              <a:latin typeface="Univers"/>
              <a:cs typeface="Univer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334509" y="3110737"/>
            <a:ext cx="530860" cy="154305"/>
            <a:chOff x="4334509" y="3110737"/>
            <a:chExt cx="530860" cy="15430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4509" y="3110737"/>
              <a:ext cx="530655" cy="8991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4509" y="3196081"/>
              <a:ext cx="342478" cy="6857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867022" y="2304033"/>
            <a:ext cx="2604770" cy="154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450">
              <a:latin typeface="Times New Roman"/>
              <a:cs typeface="Times New Roman"/>
            </a:endParaRPr>
          </a:p>
          <a:p>
            <a:pPr marL="467359" marR="1145540" indent="-635">
              <a:lnSpc>
                <a:spcPct val="104500"/>
              </a:lnSpc>
            </a:pP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Ce</a:t>
            </a:r>
            <a:r>
              <a:rPr sz="450" spc="-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450" spc="-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45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pho</a:t>
            </a:r>
            <a:r>
              <a:rPr sz="450" spc="-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ne</a:t>
            </a:r>
            <a:r>
              <a:rPr sz="45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450" spc="-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4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mb</a:t>
            </a:r>
            <a:r>
              <a:rPr sz="450" spc="-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er</a:t>
            </a:r>
            <a:r>
              <a:rPr sz="4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450" spc="3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45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4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Business</a:t>
            </a:r>
            <a:r>
              <a:rPr sz="45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333747" y="2247137"/>
            <a:ext cx="6231255" cy="2815590"/>
            <a:chOff x="4333747" y="2247137"/>
            <a:chExt cx="6231255" cy="2815590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34509" y="3494480"/>
              <a:ext cx="796923" cy="6888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333747" y="3553713"/>
              <a:ext cx="765175" cy="3175"/>
            </a:xfrm>
            <a:custGeom>
              <a:avLst/>
              <a:gdLst/>
              <a:ahLst/>
              <a:cxnLst/>
              <a:rect l="l" t="t" r="r" b="b"/>
              <a:pathLst>
                <a:path w="765175" h="3175">
                  <a:moveTo>
                    <a:pt x="765060" y="0"/>
                  </a:moveTo>
                  <a:lnTo>
                    <a:pt x="0" y="0"/>
                  </a:lnTo>
                  <a:lnTo>
                    <a:pt x="0" y="3048"/>
                  </a:lnTo>
                  <a:lnTo>
                    <a:pt x="765060" y="3048"/>
                  </a:lnTo>
                  <a:lnTo>
                    <a:pt x="76506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268844" y="2247137"/>
              <a:ext cx="2501265" cy="1659889"/>
            </a:xfrm>
            <a:custGeom>
              <a:avLst/>
              <a:gdLst/>
              <a:ahLst/>
              <a:cxnLst/>
              <a:rect l="l" t="t" r="r" b="b"/>
              <a:pathLst>
                <a:path w="2501265" h="1659889">
                  <a:moveTo>
                    <a:pt x="2500883" y="0"/>
                  </a:moveTo>
                  <a:lnTo>
                    <a:pt x="0" y="0"/>
                  </a:lnTo>
                  <a:lnTo>
                    <a:pt x="0" y="1659636"/>
                  </a:lnTo>
                  <a:lnTo>
                    <a:pt x="2500883" y="1659636"/>
                  </a:lnTo>
                  <a:lnTo>
                    <a:pt x="2500883" y="0"/>
                  </a:lnTo>
                  <a:close/>
                </a:path>
              </a:pathLst>
            </a:custGeom>
            <a:solidFill>
              <a:srgbClr val="21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325740" y="2304033"/>
              <a:ext cx="2388870" cy="1545590"/>
            </a:xfrm>
            <a:custGeom>
              <a:avLst/>
              <a:gdLst/>
              <a:ahLst/>
              <a:cxnLst/>
              <a:rect l="l" t="t" r="r" b="b"/>
              <a:pathLst>
                <a:path w="2388870" h="1545589">
                  <a:moveTo>
                    <a:pt x="2388743" y="0"/>
                  </a:moveTo>
                  <a:lnTo>
                    <a:pt x="0" y="0"/>
                  </a:lnTo>
                  <a:lnTo>
                    <a:pt x="0" y="1545589"/>
                  </a:lnTo>
                  <a:lnTo>
                    <a:pt x="2388743" y="1545589"/>
                  </a:lnTo>
                  <a:lnTo>
                    <a:pt x="2388743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96985" y="2770657"/>
              <a:ext cx="245832" cy="24583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95589" y="3224910"/>
              <a:ext cx="337817" cy="1021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56904" y="3226561"/>
              <a:ext cx="404872" cy="9880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248902" y="2893948"/>
              <a:ext cx="543560" cy="272415"/>
            </a:xfrm>
            <a:custGeom>
              <a:avLst/>
              <a:gdLst/>
              <a:ahLst/>
              <a:cxnLst/>
              <a:rect l="l" t="t" r="r" b="b"/>
              <a:pathLst>
                <a:path w="543559" h="272414">
                  <a:moveTo>
                    <a:pt x="543305" y="0"/>
                  </a:moveTo>
                  <a:lnTo>
                    <a:pt x="430021" y="0"/>
                  </a:lnTo>
                  <a:lnTo>
                    <a:pt x="428497" y="22225"/>
                  </a:lnTo>
                  <a:lnTo>
                    <a:pt x="424052" y="43942"/>
                  </a:lnTo>
                  <a:lnTo>
                    <a:pt x="406272" y="84201"/>
                  </a:lnTo>
                  <a:lnTo>
                    <a:pt x="377570" y="118491"/>
                  </a:lnTo>
                  <a:lnTo>
                    <a:pt x="339089" y="143891"/>
                  </a:lnTo>
                  <a:lnTo>
                    <a:pt x="278002" y="158877"/>
                  </a:lnTo>
                  <a:lnTo>
                    <a:pt x="247395" y="157099"/>
                  </a:lnTo>
                  <a:lnTo>
                    <a:pt x="190499" y="136525"/>
                  </a:lnTo>
                  <a:lnTo>
                    <a:pt x="144779" y="95377"/>
                  </a:lnTo>
                  <a:lnTo>
                    <a:pt x="124713" y="59562"/>
                  </a:lnTo>
                  <a:lnTo>
                    <a:pt x="114299" y="17145"/>
                  </a:lnTo>
                  <a:lnTo>
                    <a:pt x="113410" y="0"/>
                  </a:lnTo>
                  <a:lnTo>
                    <a:pt x="0" y="0"/>
                  </a:lnTo>
                  <a:lnTo>
                    <a:pt x="3428" y="43942"/>
                  </a:lnTo>
                  <a:lnTo>
                    <a:pt x="14350" y="87503"/>
                  </a:lnTo>
                  <a:lnTo>
                    <a:pt x="54101" y="163322"/>
                  </a:lnTo>
                  <a:lnTo>
                    <a:pt x="90042" y="202692"/>
                  </a:lnTo>
                  <a:lnTo>
                    <a:pt x="132333" y="233807"/>
                  </a:lnTo>
                  <a:lnTo>
                    <a:pt x="179450" y="256159"/>
                  </a:lnTo>
                  <a:lnTo>
                    <a:pt x="229996" y="268986"/>
                  </a:lnTo>
                  <a:lnTo>
                    <a:pt x="282447" y="272161"/>
                  </a:lnTo>
                  <a:lnTo>
                    <a:pt x="335279" y="264795"/>
                  </a:lnTo>
                  <a:lnTo>
                    <a:pt x="387222" y="246507"/>
                  </a:lnTo>
                  <a:lnTo>
                    <a:pt x="422147" y="226822"/>
                  </a:lnTo>
                  <a:lnTo>
                    <a:pt x="453135" y="202819"/>
                  </a:lnTo>
                  <a:lnTo>
                    <a:pt x="479932" y="175133"/>
                  </a:lnTo>
                  <a:lnTo>
                    <a:pt x="502284" y="144145"/>
                  </a:lnTo>
                  <a:lnTo>
                    <a:pt x="532891" y="75184"/>
                  </a:lnTo>
                  <a:lnTo>
                    <a:pt x="540765" y="38100"/>
                  </a:lnTo>
                  <a:lnTo>
                    <a:pt x="5433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11310" y="3226561"/>
              <a:ext cx="333373" cy="9880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68180" y="3226561"/>
              <a:ext cx="76441" cy="9880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064119" y="3402837"/>
              <a:ext cx="2501265" cy="1659889"/>
            </a:xfrm>
            <a:custGeom>
              <a:avLst/>
              <a:gdLst/>
              <a:ahLst/>
              <a:cxnLst/>
              <a:rect l="l" t="t" r="r" b="b"/>
              <a:pathLst>
                <a:path w="2501265" h="1659889">
                  <a:moveTo>
                    <a:pt x="2500883" y="0"/>
                  </a:moveTo>
                  <a:lnTo>
                    <a:pt x="0" y="0"/>
                  </a:lnTo>
                  <a:lnTo>
                    <a:pt x="0" y="1659636"/>
                  </a:lnTo>
                  <a:lnTo>
                    <a:pt x="2500883" y="1659636"/>
                  </a:lnTo>
                  <a:lnTo>
                    <a:pt x="2500883" y="0"/>
                  </a:lnTo>
                  <a:close/>
                </a:path>
              </a:pathLst>
            </a:custGeom>
            <a:solidFill>
              <a:srgbClr val="21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21014" y="3459860"/>
              <a:ext cx="2388870" cy="1545590"/>
            </a:xfrm>
            <a:custGeom>
              <a:avLst/>
              <a:gdLst/>
              <a:ahLst/>
              <a:cxnLst/>
              <a:rect l="l" t="t" r="r" b="b"/>
              <a:pathLst>
                <a:path w="2388870" h="1545589">
                  <a:moveTo>
                    <a:pt x="2388743" y="0"/>
                  </a:moveTo>
                  <a:lnTo>
                    <a:pt x="0" y="0"/>
                  </a:lnTo>
                  <a:lnTo>
                    <a:pt x="0" y="1545589"/>
                  </a:lnTo>
                  <a:lnTo>
                    <a:pt x="2388743" y="1545589"/>
                  </a:lnTo>
                  <a:lnTo>
                    <a:pt x="2388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18245" y="3933697"/>
              <a:ext cx="404161" cy="12801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55050" y="3933697"/>
              <a:ext cx="407821" cy="12801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18245" y="4061713"/>
              <a:ext cx="495437" cy="97535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8305036" y="4206620"/>
            <a:ext cx="771525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53365">
              <a:lnSpc>
                <a:spcPct val="100000"/>
              </a:lnSpc>
              <a:spcBef>
                <a:spcPts val="105"/>
              </a:spcBef>
            </a:pP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Ce</a:t>
            </a:r>
            <a:r>
              <a:rPr sz="450" spc="-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pho</a:t>
            </a:r>
            <a:r>
              <a:rPr sz="45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ne</a:t>
            </a:r>
            <a:r>
              <a:rPr sz="450" spc="1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4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45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Business</a:t>
            </a:r>
            <a:r>
              <a:rPr sz="45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450" spc="3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4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Business</a:t>
            </a:r>
            <a:r>
              <a:rPr sz="45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085844" y="4283582"/>
            <a:ext cx="5029835" cy="2807335"/>
            <a:chOff x="4085844" y="4283582"/>
            <a:chExt cx="5029835" cy="2807335"/>
          </a:xfrm>
        </p:grpSpPr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18246" y="4537582"/>
              <a:ext cx="796912" cy="6857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317229" y="4596002"/>
              <a:ext cx="765175" cy="3175"/>
            </a:xfrm>
            <a:custGeom>
              <a:avLst/>
              <a:gdLst/>
              <a:ahLst/>
              <a:cxnLst/>
              <a:rect l="l" t="t" r="r" b="b"/>
              <a:pathLst>
                <a:path w="765175" h="3175">
                  <a:moveTo>
                    <a:pt x="76504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765048" y="3047"/>
                  </a:lnTo>
                  <a:lnTo>
                    <a:pt x="76504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085844" y="4283582"/>
              <a:ext cx="2482850" cy="1641475"/>
            </a:xfrm>
            <a:custGeom>
              <a:avLst/>
              <a:gdLst/>
              <a:ahLst/>
              <a:cxnLst/>
              <a:rect l="l" t="t" r="r" b="b"/>
              <a:pathLst>
                <a:path w="2482850" h="1641475">
                  <a:moveTo>
                    <a:pt x="2482596" y="0"/>
                  </a:moveTo>
                  <a:lnTo>
                    <a:pt x="0" y="0"/>
                  </a:lnTo>
                  <a:lnTo>
                    <a:pt x="0" y="1641348"/>
                  </a:lnTo>
                  <a:lnTo>
                    <a:pt x="2482596" y="1641348"/>
                  </a:lnTo>
                  <a:lnTo>
                    <a:pt x="2482596" y="0"/>
                  </a:lnTo>
                  <a:close/>
                </a:path>
              </a:pathLst>
            </a:custGeom>
            <a:solidFill>
              <a:srgbClr val="21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137787" y="4335652"/>
              <a:ext cx="2379980" cy="1539875"/>
            </a:xfrm>
            <a:custGeom>
              <a:avLst/>
              <a:gdLst/>
              <a:ahLst/>
              <a:cxnLst/>
              <a:rect l="l" t="t" r="r" b="b"/>
              <a:pathLst>
                <a:path w="2379979" h="1539875">
                  <a:moveTo>
                    <a:pt x="2379599" y="0"/>
                  </a:moveTo>
                  <a:lnTo>
                    <a:pt x="0" y="0"/>
                  </a:lnTo>
                  <a:lnTo>
                    <a:pt x="0" y="1539747"/>
                  </a:lnTo>
                  <a:lnTo>
                    <a:pt x="2379599" y="1539747"/>
                  </a:lnTo>
                  <a:lnTo>
                    <a:pt x="2379599" y="0"/>
                  </a:lnTo>
                  <a:close/>
                </a:path>
              </a:pathLst>
            </a:custGeom>
            <a:solidFill>
              <a:srgbClr val="D221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086858" y="4607813"/>
              <a:ext cx="1430655" cy="1268095"/>
            </a:xfrm>
            <a:custGeom>
              <a:avLst/>
              <a:gdLst/>
              <a:ahLst/>
              <a:cxnLst/>
              <a:rect l="l" t="t" r="r" b="b"/>
              <a:pathLst>
                <a:path w="1430654" h="1268095">
                  <a:moveTo>
                    <a:pt x="1028446" y="1267587"/>
                  </a:moveTo>
                  <a:lnTo>
                    <a:pt x="963295" y="1243203"/>
                  </a:lnTo>
                  <a:lnTo>
                    <a:pt x="921004" y="1223264"/>
                  </a:lnTo>
                  <a:lnTo>
                    <a:pt x="879983" y="1200531"/>
                  </a:lnTo>
                  <a:lnTo>
                    <a:pt x="840359" y="1175131"/>
                  </a:lnTo>
                  <a:lnTo>
                    <a:pt x="802259" y="1147191"/>
                  </a:lnTo>
                  <a:lnTo>
                    <a:pt x="766064" y="1116711"/>
                  </a:lnTo>
                  <a:lnTo>
                    <a:pt x="731647" y="1083691"/>
                  </a:lnTo>
                  <a:lnTo>
                    <a:pt x="699262" y="1048258"/>
                  </a:lnTo>
                  <a:lnTo>
                    <a:pt x="669036" y="1010412"/>
                  </a:lnTo>
                  <a:lnTo>
                    <a:pt x="641096" y="970280"/>
                  </a:lnTo>
                  <a:lnTo>
                    <a:pt x="615696" y="927862"/>
                  </a:lnTo>
                  <a:lnTo>
                    <a:pt x="592836" y="883285"/>
                  </a:lnTo>
                  <a:lnTo>
                    <a:pt x="576199" y="845058"/>
                  </a:lnTo>
                  <a:lnTo>
                    <a:pt x="561975" y="806323"/>
                  </a:lnTo>
                  <a:lnTo>
                    <a:pt x="550164" y="767334"/>
                  </a:lnTo>
                  <a:lnTo>
                    <a:pt x="540512" y="728091"/>
                  </a:lnTo>
                  <a:lnTo>
                    <a:pt x="533146" y="688594"/>
                  </a:lnTo>
                  <a:lnTo>
                    <a:pt x="528066" y="649097"/>
                  </a:lnTo>
                  <a:lnTo>
                    <a:pt x="525018" y="609473"/>
                  </a:lnTo>
                  <a:lnTo>
                    <a:pt x="524256" y="570103"/>
                  </a:lnTo>
                  <a:lnTo>
                    <a:pt x="0" y="570103"/>
                  </a:lnTo>
                  <a:lnTo>
                    <a:pt x="1016" y="624078"/>
                  </a:lnTo>
                  <a:lnTo>
                    <a:pt x="4445" y="678180"/>
                  </a:lnTo>
                  <a:lnTo>
                    <a:pt x="10160" y="732282"/>
                  </a:lnTo>
                  <a:lnTo>
                    <a:pt x="18288" y="786384"/>
                  </a:lnTo>
                  <a:lnTo>
                    <a:pt x="28956" y="840359"/>
                  </a:lnTo>
                  <a:lnTo>
                    <a:pt x="39624" y="885063"/>
                  </a:lnTo>
                  <a:lnTo>
                    <a:pt x="51943" y="929767"/>
                  </a:lnTo>
                  <a:lnTo>
                    <a:pt x="66167" y="974217"/>
                  </a:lnTo>
                  <a:lnTo>
                    <a:pt x="82042" y="1018413"/>
                  </a:lnTo>
                  <a:lnTo>
                    <a:pt x="99695" y="1062355"/>
                  </a:lnTo>
                  <a:lnTo>
                    <a:pt x="119253" y="1105789"/>
                  </a:lnTo>
                  <a:lnTo>
                    <a:pt x="142113" y="1152271"/>
                  </a:lnTo>
                  <a:lnTo>
                    <a:pt x="166751" y="1197229"/>
                  </a:lnTo>
                  <a:lnTo>
                    <a:pt x="192913" y="1240790"/>
                  </a:lnTo>
                  <a:lnTo>
                    <a:pt x="210439" y="1267587"/>
                  </a:lnTo>
                  <a:lnTo>
                    <a:pt x="1028446" y="1267587"/>
                  </a:lnTo>
                  <a:close/>
                </a:path>
                <a:path w="1430654" h="1268095">
                  <a:moveTo>
                    <a:pt x="1430655" y="29464"/>
                  </a:moveTo>
                  <a:lnTo>
                    <a:pt x="1398143" y="19304"/>
                  </a:lnTo>
                  <a:lnTo>
                    <a:pt x="1350772" y="8763"/>
                  </a:lnTo>
                  <a:lnTo>
                    <a:pt x="1302639" y="2286"/>
                  </a:lnTo>
                  <a:lnTo>
                    <a:pt x="1253744" y="0"/>
                  </a:lnTo>
                  <a:lnTo>
                    <a:pt x="1204595" y="1905"/>
                  </a:lnTo>
                  <a:lnTo>
                    <a:pt x="1155446" y="8128"/>
                  </a:lnTo>
                  <a:lnTo>
                    <a:pt x="1106424" y="18923"/>
                  </a:lnTo>
                  <a:lnTo>
                    <a:pt x="1057910" y="34163"/>
                  </a:lnTo>
                  <a:lnTo>
                    <a:pt x="1010158" y="53975"/>
                  </a:lnTo>
                  <a:lnTo>
                    <a:pt x="964311" y="78105"/>
                  </a:lnTo>
                  <a:lnTo>
                    <a:pt x="921639" y="105664"/>
                  </a:lnTo>
                  <a:lnTo>
                    <a:pt x="882142" y="136525"/>
                  </a:lnTo>
                  <a:lnTo>
                    <a:pt x="845820" y="170434"/>
                  </a:lnTo>
                  <a:lnTo>
                    <a:pt x="813054" y="207010"/>
                  </a:lnTo>
                  <a:lnTo>
                    <a:pt x="783590" y="245999"/>
                  </a:lnTo>
                  <a:lnTo>
                    <a:pt x="757809" y="287274"/>
                  </a:lnTo>
                  <a:lnTo>
                    <a:pt x="735711" y="330454"/>
                  </a:lnTo>
                  <a:lnTo>
                    <a:pt x="717423" y="375285"/>
                  </a:lnTo>
                  <a:lnTo>
                    <a:pt x="702945" y="421513"/>
                  </a:lnTo>
                  <a:lnTo>
                    <a:pt x="692404" y="468884"/>
                  </a:lnTo>
                  <a:lnTo>
                    <a:pt x="685927" y="517144"/>
                  </a:lnTo>
                  <a:lnTo>
                    <a:pt x="683514" y="565912"/>
                  </a:lnTo>
                  <a:lnTo>
                    <a:pt x="685419" y="615061"/>
                  </a:lnTo>
                  <a:lnTo>
                    <a:pt x="691769" y="664210"/>
                  </a:lnTo>
                  <a:lnTo>
                    <a:pt x="702437" y="713232"/>
                  </a:lnTo>
                  <a:lnTo>
                    <a:pt x="717677" y="761746"/>
                  </a:lnTo>
                  <a:lnTo>
                    <a:pt x="737489" y="809498"/>
                  </a:lnTo>
                  <a:lnTo>
                    <a:pt x="761619" y="855345"/>
                  </a:lnTo>
                  <a:lnTo>
                    <a:pt x="789178" y="898017"/>
                  </a:lnTo>
                  <a:lnTo>
                    <a:pt x="820039" y="937641"/>
                  </a:lnTo>
                  <a:lnTo>
                    <a:pt x="853948" y="973836"/>
                  </a:lnTo>
                  <a:lnTo>
                    <a:pt x="890524" y="1006729"/>
                  </a:lnTo>
                  <a:lnTo>
                    <a:pt x="929640" y="1036066"/>
                  </a:lnTo>
                  <a:lnTo>
                    <a:pt x="970788" y="1061847"/>
                  </a:lnTo>
                  <a:lnTo>
                    <a:pt x="1013968" y="1083945"/>
                  </a:lnTo>
                  <a:lnTo>
                    <a:pt x="1058926" y="1102360"/>
                  </a:lnTo>
                  <a:lnTo>
                    <a:pt x="1105154" y="1116838"/>
                  </a:lnTo>
                  <a:lnTo>
                    <a:pt x="1152525" y="1127379"/>
                  </a:lnTo>
                  <a:lnTo>
                    <a:pt x="1200658" y="1133856"/>
                  </a:lnTo>
                  <a:lnTo>
                    <a:pt x="1249553" y="1136269"/>
                  </a:lnTo>
                  <a:lnTo>
                    <a:pt x="1298702" y="1134364"/>
                  </a:lnTo>
                  <a:lnTo>
                    <a:pt x="1347851" y="1128014"/>
                  </a:lnTo>
                  <a:lnTo>
                    <a:pt x="1396873" y="1117346"/>
                  </a:lnTo>
                  <a:lnTo>
                    <a:pt x="1430655" y="1106805"/>
                  </a:lnTo>
                  <a:lnTo>
                    <a:pt x="1430655" y="294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59959" y="4542789"/>
              <a:ext cx="186688" cy="18668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379087" y="4636515"/>
              <a:ext cx="681355" cy="328930"/>
            </a:xfrm>
            <a:custGeom>
              <a:avLst/>
              <a:gdLst/>
              <a:ahLst/>
              <a:cxnLst/>
              <a:rect l="l" t="t" r="r" b="b"/>
              <a:pathLst>
                <a:path w="681354" h="328929">
                  <a:moveTo>
                    <a:pt x="71628" y="264668"/>
                  </a:moveTo>
                  <a:lnTo>
                    <a:pt x="65659" y="258953"/>
                  </a:lnTo>
                  <a:lnTo>
                    <a:pt x="58420" y="254762"/>
                  </a:lnTo>
                  <a:lnTo>
                    <a:pt x="50038" y="252222"/>
                  </a:lnTo>
                  <a:lnTo>
                    <a:pt x="40767" y="251333"/>
                  </a:lnTo>
                  <a:lnTo>
                    <a:pt x="24511" y="254127"/>
                  </a:lnTo>
                  <a:lnTo>
                    <a:pt x="11684" y="262255"/>
                  </a:lnTo>
                  <a:lnTo>
                    <a:pt x="3048" y="274447"/>
                  </a:lnTo>
                  <a:lnTo>
                    <a:pt x="0" y="290068"/>
                  </a:lnTo>
                  <a:lnTo>
                    <a:pt x="3048" y="305181"/>
                  </a:lnTo>
                  <a:lnTo>
                    <a:pt x="3048" y="305689"/>
                  </a:lnTo>
                  <a:lnTo>
                    <a:pt x="11557" y="318008"/>
                  </a:lnTo>
                  <a:lnTo>
                    <a:pt x="24511" y="326009"/>
                  </a:lnTo>
                  <a:lnTo>
                    <a:pt x="40640" y="328930"/>
                  </a:lnTo>
                  <a:lnTo>
                    <a:pt x="50038" y="328041"/>
                  </a:lnTo>
                  <a:lnTo>
                    <a:pt x="58420" y="325501"/>
                  </a:lnTo>
                  <a:lnTo>
                    <a:pt x="65659" y="321183"/>
                  </a:lnTo>
                  <a:lnTo>
                    <a:pt x="71628" y="315468"/>
                  </a:lnTo>
                  <a:lnTo>
                    <a:pt x="60452" y="305181"/>
                  </a:lnTo>
                  <a:lnTo>
                    <a:pt x="55372" y="311150"/>
                  </a:lnTo>
                  <a:lnTo>
                    <a:pt x="49149" y="314071"/>
                  </a:lnTo>
                  <a:lnTo>
                    <a:pt x="41656" y="314071"/>
                  </a:lnTo>
                  <a:lnTo>
                    <a:pt x="31877" y="312293"/>
                  </a:lnTo>
                  <a:lnTo>
                    <a:pt x="24384" y="307467"/>
                  </a:lnTo>
                  <a:lnTo>
                    <a:pt x="19431" y="299847"/>
                  </a:lnTo>
                  <a:lnTo>
                    <a:pt x="17653" y="290068"/>
                  </a:lnTo>
                  <a:lnTo>
                    <a:pt x="19431" y="280416"/>
                  </a:lnTo>
                  <a:lnTo>
                    <a:pt x="24384" y="272796"/>
                  </a:lnTo>
                  <a:lnTo>
                    <a:pt x="31877" y="267843"/>
                  </a:lnTo>
                  <a:lnTo>
                    <a:pt x="41656" y="266065"/>
                  </a:lnTo>
                  <a:lnTo>
                    <a:pt x="49149" y="266065"/>
                  </a:lnTo>
                  <a:lnTo>
                    <a:pt x="55372" y="269113"/>
                  </a:lnTo>
                  <a:lnTo>
                    <a:pt x="60452" y="274828"/>
                  </a:lnTo>
                  <a:lnTo>
                    <a:pt x="71628" y="264668"/>
                  </a:lnTo>
                  <a:close/>
                </a:path>
                <a:path w="681354" h="328929">
                  <a:moveTo>
                    <a:pt x="159004" y="290068"/>
                  </a:moveTo>
                  <a:lnTo>
                    <a:pt x="155956" y="274574"/>
                  </a:lnTo>
                  <a:lnTo>
                    <a:pt x="154686" y="272796"/>
                  </a:lnTo>
                  <a:lnTo>
                    <a:pt x="149987" y="266065"/>
                  </a:lnTo>
                  <a:lnTo>
                    <a:pt x="147447" y="262382"/>
                  </a:lnTo>
                  <a:lnTo>
                    <a:pt x="141478" y="258699"/>
                  </a:lnTo>
                  <a:lnTo>
                    <a:pt x="141478" y="290068"/>
                  </a:lnTo>
                  <a:lnTo>
                    <a:pt x="139700" y="299847"/>
                  </a:lnTo>
                  <a:lnTo>
                    <a:pt x="134747" y="307467"/>
                  </a:lnTo>
                  <a:lnTo>
                    <a:pt x="127381" y="312420"/>
                  </a:lnTo>
                  <a:lnTo>
                    <a:pt x="117983" y="314071"/>
                  </a:lnTo>
                  <a:lnTo>
                    <a:pt x="108712" y="312420"/>
                  </a:lnTo>
                  <a:lnTo>
                    <a:pt x="101219" y="307467"/>
                  </a:lnTo>
                  <a:lnTo>
                    <a:pt x="96266" y="299847"/>
                  </a:lnTo>
                  <a:lnTo>
                    <a:pt x="94488" y="290068"/>
                  </a:lnTo>
                  <a:lnTo>
                    <a:pt x="96266" y="280289"/>
                  </a:lnTo>
                  <a:lnTo>
                    <a:pt x="101219" y="272796"/>
                  </a:lnTo>
                  <a:lnTo>
                    <a:pt x="108712" y="267843"/>
                  </a:lnTo>
                  <a:lnTo>
                    <a:pt x="117983" y="266065"/>
                  </a:lnTo>
                  <a:lnTo>
                    <a:pt x="127381" y="267843"/>
                  </a:lnTo>
                  <a:lnTo>
                    <a:pt x="134747" y="272796"/>
                  </a:lnTo>
                  <a:lnTo>
                    <a:pt x="139700" y="280289"/>
                  </a:lnTo>
                  <a:lnTo>
                    <a:pt x="141478" y="290068"/>
                  </a:lnTo>
                  <a:lnTo>
                    <a:pt x="141478" y="258699"/>
                  </a:lnTo>
                  <a:lnTo>
                    <a:pt x="134366" y="254254"/>
                  </a:lnTo>
                  <a:lnTo>
                    <a:pt x="117983" y="251333"/>
                  </a:lnTo>
                  <a:lnTo>
                    <a:pt x="101600" y="254254"/>
                  </a:lnTo>
                  <a:lnTo>
                    <a:pt x="88646" y="262382"/>
                  </a:lnTo>
                  <a:lnTo>
                    <a:pt x="80010" y="274574"/>
                  </a:lnTo>
                  <a:lnTo>
                    <a:pt x="76962" y="290068"/>
                  </a:lnTo>
                  <a:lnTo>
                    <a:pt x="78867" y="299847"/>
                  </a:lnTo>
                  <a:lnTo>
                    <a:pt x="117983" y="328930"/>
                  </a:lnTo>
                  <a:lnTo>
                    <a:pt x="134366" y="326009"/>
                  </a:lnTo>
                  <a:lnTo>
                    <a:pt x="147320" y="317881"/>
                  </a:lnTo>
                  <a:lnTo>
                    <a:pt x="149987" y="314071"/>
                  </a:lnTo>
                  <a:lnTo>
                    <a:pt x="155956" y="305562"/>
                  </a:lnTo>
                  <a:lnTo>
                    <a:pt x="159004" y="290068"/>
                  </a:lnTo>
                  <a:close/>
                </a:path>
                <a:path w="681354" h="328929">
                  <a:moveTo>
                    <a:pt x="256667" y="327660"/>
                  </a:moveTo>
                  <a:lnTo>
                    <a:pt x="256413" y="252603"/>
                  </a:lnTo>
                  <a:lnTo>
                    <a:pt x="242189" y="252603"/>
                  </a:lnTo>
                  <a:lnTo>
                    <a:pt x="214503" y="299212"/>
                  </a:lnTo>
                  <a:lnTo>
                    <a:pt x="186436" y="252603"/>
                  </a:lnTo>
                  <a:lnTo>
                    <a:pt x="172085" y="252603"/>
                  </a:lnTo>
                  <a:lnTo>
                    <a:pt x="172085" y="327660"/>
                  </a:lnTo>
                  <a:lnTo>
                    <a:pt x="188341" y="327660"/>
                  </a:lnTo>
                  <a:lnTo>
                    <a:pt x="188341" y="283591"/>
                  </a:lnTo>
                  <a:lnTo>
                    <a:pt x="210312" y="319659"/>
                  </a:lnTo>
                  <a:lnTo>
                    <a:pt x="218186" y="319659"/>
                  </a:lnTo>
                  <a:lnTo>
                    <a:pt x="240284" y="282575"/>
                  </a:lnTo>
                  <a:lnTo>
                    <a:pt x="240284" y="327660"/>
                  </a:lnTo>
                  <a:lnTo>
                    <a:pt x="256667" y="327660"/>
                  </a:lnTo>
                  <a:close/>
                </a:path>
                <a:path w="681354" h="328929">
                  <a:moveTo>
                    <a:pt x="339471" y="279781"/>
                  </a:moveTo>
                  <a:lnTo>
                    <a:pt x="337185" y="268478"/>
                  </a:lnTo>
                  <a:lnTo>
                    <a:pt x="335915" y="266700"/>
                  </a:lnTo>
                  <a:lnTo>
                    <a:pt x="330708" y="259842"/>
                  </a:lnTo>
                  <a:lnTo>
                    <a:pt x="321945" y="255270"/>
                  </a:lnTo>
                  <a:lnTo>
                    <a:pt x="321945" y="271526"/>
                  </a:lnTo>
                  <a:lnTo>
                    <a:pt x="321945" y="287909"/>
                  </a:lnTo>
                  <a:lnTo>
                    <a:pt x="316611" y="292735"/>
                  </a:lnTo>
                  <a:lnTo>
                    <a:pt x="291846" y="292735"/>
                  </a:lnTo>
                  <a:lnTo>
                    <a:pt x="291846" y="266700"/>
                  </a:lnTo>
                  <a:lnTo>
                    <a:pt x="316611" y="266700"/>
                  </a:lnTo>
                  <a:lnTo>
                    <a:pt x="321945" y="271526"/>
                  </a:lnTo>
                  <a:lnTo>
                    <a:pt x="321945" y="255270"/>
                  </a:lnTo>
                  <a:lnTo>
                    <a:pt x="320421" y="254508"/>
                  </a:lnTo>
                  <a:lnTo>
                    <a:pt x="306959" y="252603"/>
                  </a:lnTo>
                  <a:lnTo>
                    <a:pt x="274447" y="252603"/>
                  </a:lnTo>
                  <a:lnTo>
                    <a:pt x="274447" y="327660"/>
                  </a:lnTo>
                  <a:lnTo>
                    <a:pt x="291846" y="327660"/>
                  </a:lnTo>
                  <a:lnTo>
                    <a:pt x="291846" y="306959"/>
                  </a:lnTo>
                  <a:lnTo>
                    <a:pt x="306959" y="306959"/>
                  </a:lnTo>
                  <a:lnTo>
                    <a:pt x="320421" y="305054"/>
                  </a:lnTo>
                  <a:lnTo>
                    <a:pt x="330708" y="299593"/>
                  </a:lnTo>
                  <a:lnTo>
                    <a:pt x="335927" y="292735"/>
                  </a:lnTo>
                  <a:lnTo>
                    <a:pt x="337185" y="291084"/>
                  </a:lnTo>
                  <a:lnTo>
                    <a:pt x="339471" y="279781"/>
                  </a:lnTo>
                  <a:close/>
                </a:path>
                <a:path w="681354" h="328929">
                  <a:moveTo>
                    <a:pt x="422275" y="327660"/>
                  </a:moveTo>
                  <a:lnTo>
                    <a:pt x="415163" y="311531"/>
                  </a:lnTo>
                  <a:lnTo>
                    <a:pt x="409194" y="298323"/>
                  </a:lnTo>
                  <a:lnTo>
                    <a:pt x="396367" y="269621"/>
                  </a:lnTo>
                  <a:lnTo>
                    <a:pt x="392049" y="259842"/>
                  </a:lnTo>
                  <a:lnTo>
                    <a:pt x="392049" y="298323"/>
                  </a:lnTo>
                  <a:lnTo>
                    <a:pt x="368173" y="298323"/>
                  </a:lnTo>
                  <a:lnTo>
                    <a:pt x="380111" y="269621"/>
                  </a:lnTo>
                  <a:lnTo>
                    <a:pt x="392049" y="298323"/>
                  </a:lnTo>
                  <a:lnTo>
                    <a:pt x="392049" y="259842"/>
                  </a:lnTo>
                  <a:lnTo>
                    <a:pt x="388747" y="252603"/>
                  </a:lnTo>
                  <a:lnTo>
                    <a:pt x="371602" y="252603"/>
                  </a:lnTo>
                  <a:lnTo>
                    <a:pt x="338201" y="327660"/>
                  </a:lnTo>
                  <a:lnTo>
                    <a:pt x="355981" y="327660"/>
                  </a:lnTo>
                  <a:lnTo>
                    <a:pt x="362585" y="311531"/>
                  </a:lnTo>
                  <a:lnTo>
                    <a:pt x="397510" y="311531"/>
                  </a:lnTo>
                  <a:lnTo>
                    <a:pt x="404114" y="327660"/>
                  </a:lnTo>
                  <a:lnTo>
                    <a:pt x="422275" y="327660"/>
                  </a:lnTo>
                  <a:close/>
                </a:path>
                <a:path w="681354" h="328929">
                  <a:moveTo>
                    <a:pt x="498983" y="252603"/>
                  </a:moveTo>
                  <a:lnTo>
                    <a:pt x="481838" y="252603"/>
                  </a:lnTo>
                  <a:lnTo>
                    <a:pt x="481838" y="298196"/>
                  </a:lnTo>
                  <a:lnTo>
                    <a:pt x="444500" y="252603"/>
                  </a:lnTo>
                  <a:lnTo>
                    <a:pt x="430149" y="252603"/>
                  </a:lnTo>
                  <a:lnTo>
                    <a:pt x="430149" y="327660"/>
                  </a:lnTo>
                  <a:lnTo>
                    <a:pt x="447294" y="327660"/>
                  </a:lnTo>
                  <a:lnTo>
                    <a:pt x="447294" y="282067"/>
                  </a:lnTo>
                  <a:lnTo>
                    <a:pt x="484759" y="327660"/>
                  </a:lnTo>
                  <a:lnTo>
                    <a:pt x="498983" y="327660"/>
                  </a:lnTo>
                  <a:lnTo>
                    <a:pt x="498983" y="252603"/>
                  </a:lnTo>
                  <a:close/>
                </a:path>
                <a:path w="681354" h="328929">
                  <a:moveTo>
                    <a:pt x="581914" y="252603"/>
                  </a:moveTo>
                  <a:lnTo>
                    <a:pt x="564896" y="252603"/>
                  </a:lnTo>
                  <a:lnTo>
                    <a:pt x="544830" y="285877"/>
                  </a:lnTo>
                  <a:lnTo>
                    <a:pt x="524764" y="252603"/>
                  </a:lnTo>
                  <a:lnTo>
                    <a:pt x="506349" y="252603"/>
                  </a:lnTo>
                  <a:lnTo>
                    <a:pt x="535432" y="300863"/>
                  </a:lnTo>
                  <a:lnTo>
                    <a:pt x="535432" y="327660"/>
                  </a:lnTo>
                  <a:lnTo>
                    <a:pt x="552704" y="327660"/>
                  </a:lnTo>
                  <a:lnTo>
                    <a:pt x="552704" y="300990"/>
                  </a:lnTo>
                  <a:lnTo>
                    <a:pt x="581914" y="252603"/>
                  </a:lnTo>
                  <a:close/>
                </a:path>
                <a:path w="681354" h="328929">
                  <a:moveTo>
                    <a:pt x="680974" y="0"/>
                  </a:moveTo>
                  <a:lnTo>
                    <a:pt x="594995" y="0"/>
                  </a:lnTo>
                  <a:lnTo>
                    <a:pt x="593852" y="16891"/>
                  </a:lnTo>
                  <a:lnTo>
                    <a:pt x="590423" y="33274"/>
                  </a:lnTo>
                  <a:lnTo>
                    <a:pt x="567055" y="77597"/>
                  </a:lnTo>
                  <a:lnTo>
                    <a:pt x="525907" y="109220"/>
                  </a:lnTo>
                  <a:lnTo>
                    <a:pt x="479552" y="120650"/>
                  </a:lnTo>
                  <a:lnTo>
                    <a:pt x="456311" y="119253"/>
                  </a:lnTo>
                  <a:lnTo>
                    <a:pt x="413004" y="103632"/>
                  </a:lnTo>
                  <a:lnTo>
                    <a:pt x="378333" y="72390"/>
                  </a:lnTo>
                  <a:lnTo>
                    <a:pt x="358775" y="32385"/>
                  </a:lnTo>
                  <a:lnTo>
                    <a:pt x="354584" y="0"/>
                  </a:lnTo>
                  <a:lnTo>
                    <a:pt x="268351" y="0"/>
                  </a:lnTo>
                  <a:lnTo>
                    <a:pt x="273050" y="44450"/>
                  </a:lnTo>
                  <a:lnTo>
                    <a:pt x="287909" y="88138"/>
                  </a:lnTo>
                  <a:lnTo>
                    <a:pt x="309372" y="123952"/>
                  </a:lnTo>
                  <a:lnTo>
                    <a:pt x="336804" y="153924"/>
                  </a:lnTo>
                  <a:lnTo>
                    <a:pt x="368808" y="177546"/>
                  </a:lnTo>
                  <a:lnTo>
                    <a:pt x="404622" y="194437"/>
                  </a:lnTo>
                  <a:lnTo>
                    <a:pt x="442976" y="204343"/>
                  </a:lnTo>
                  <a:lnTo>
                    <a:pt x="482854" y="206629"/>
                  </a:lnTo>
                  <a:lnTo>
                    <a:pt x="522986" y="201041"/>
                  </a:lnTo>
                  <a:lnTo>
                    <a:pt x="562356" y="187198"/>
                  </a:lnTo>
                  <a:lnTo>
                    <a:pt x="612521" y="153924"/>
                  </a:lnTo>
                  <a:lnTo>
                    <a:pt x="649859" y="109474"/>
                  </a:lnTo>
                  <a:lnTo>
                    <a:pt x="672973" y="57023"/>
                  </a:lnTo>
                  <a:lnTo>
                    <a:pt x="678942" y="28829"/>
                  </a:lnTo>
                  <a:lnTo>
                    <a:pt x="6809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98593" y="4889118"/>
              <a:ext cx="329056" cy="7504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876165" y="5440311"/>
              <a:ext cx="2491740" cy="1651000"/>
            </a:xfrm>
            <a:custGeom>
              <a:avLst/>
              <a:gdLst/>
              <a:ahLst/>
              <a:cxnLst/>
              <a:rect l="l" t="t" r="r" b="b"/>
              <a:pathLst>
                <a:path w="2491740" h="1651000">
                  <a:moveTo>
                    <a:pt x="2491740" y="0"/>
                  </a:moveTo>
                  <a:lnTo>
                    <a:pt x="0" y="0"/>
                  </a:lnTo>
                  <a:lnTo>
                    <a:pt x="0" y="1650491"/>
                  </a:lnTo>
                  <a:lnTo>
                    <a:pt x="2491740" y="1650491"/>
                  </a:lnTo>
                  <a:lnTo>
                    <a:pt x="2491740" y="0"/>
                  </a:lnTo>
                  <a:close/>
                </a:path>
              </a:pathLst>
            </a:custGeom>
            <a:solidFill>
              <a:srgbClr val="21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933061" y="5497194"/>
              <a:ext cx="2379980" cy="1539875"/>
            </a:xfrm>
            <a:custGeom>
              <a:avLst/>
              <a:gdLst/>
              <a:ahLst/>
              <a:cxnLst/>
              <a:rect l="l" t="t" r="r" b="b"/>
              <a:pathLst>
                <a:path w="2379979" h="1539875">
                  <a:moveTo>
                    <a:pt x="2379599" y="0"/>
                  </a:moveTo>
                  <a:lnTo>
                    <a:pt x="0" y="0"/>
                  </a:lnTo>
                  <a:lnTo>
                    <a:pt x="0" y="1539748"/>
                  </a:lnTo>
                  <a:lnTo>
                    <a:pt x="2379599" y="1539748"/>
                  </a:lnTo>
                  <a:lnTo>
                    <a:pt x="23795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933061" y="5497194"/>
              <a:ext cx="1433830" cy="1456055"/>
            </a:xfrm>
            <a:custGeom>
              <a:avLst/>
              <a:gdLst/>
              <a:ahLst/>
              <a:cxnLst/>
              <a:rect l="l" t="t" r="r" b="b"/>
              <a:pathLst>
                <a:path w="1433829" h="1456054">
                  <a:moveTo>
                    <a:pt x="1229106" y="0"/>
                  </a:moveTo>
                  <a:lnTo>
                    <a:pt x="0" y="0"/>
                  </a:lnTo>
                  <a:lnTo>
                    <a:pt x="0" y="1269225"/>
                  </a:lnTo>
                  <a:lnTo>
                    <a:pt x="68199" y="1317383"/>
                  </a:lnTo>
                  <a:lnTo>
                    <a:pt x="110109" y="1342428"/>
                  </a:lnTo>
                  <a:lnTo>
                    <a:pt x="153416" y="1365097"/>
                  </a:lnTo>
                  <a:lnTo>
                    <a:pt x="197739" y="1385341"/>
                  </a:lnTo>
                  <a:lnTo>
                    <a:pt x="243205" y="1403134"/>
                  </a:lnTo>
                  <a:lnTo>
                    <a:pt x="289433" y="1418412"/>
                  </a:lnTo>
                  <a:lnTo>
                    <a:pt x="336550" y="1431163"/>
                  </a:lnTo>
                  <a:lnTo>
                    <a:pt x="384302" y="1441335"/>
                  </a:lnTo>
                  <a:lnTo>
                    <a:pt x="432562" y="1448892"/>
                  </a:lnTo>
                  <a:lnTo>
                    <a:pt x="481457" y="1453781"/>
                  </a:lnTo>
                  <a:lnTo>
                    <a:pt x="530479" y="1455978"/>
                  </a:lnTo>
                  <a:lnTo>
                    <a:pt x="579882" y="1455432"/>
                  </a:lnTo>
                  <a:lnTo>
                    <a:pt x="629412" y="1452118"/>
                  </a:lnTo>
                  <a:lnTo>
                    <a:pt x="678942" y="1445983"/>
                  </a:lnTo>
                  <a:lnTo>
                    <a:pt x="728345" y="1436992"/>
                  </a:lnTo>
                  <a:lnTo>
                    <a:pt x="777494" y="1425105"/>
                  </a:lnTo>
                  <a:lnTo>
                    <a:pt x="826389" y="1410271"/>
                  </a:lnTo>
                  <a:lnTo>
                    <a:pt x="874776" y="1392466"/>
                  </a:lnTo>
                  <a:lnTo>
                    <a:pt x="922782" y="1371650"/>
                  </a:lnTo>
                  <a:lnTo>
                    <a:pt x="969391" y="1348079"/>
                  </a:lnTo>
                  <a:lnTo>
                    <a:pt x="1013968" y="1322158"/>
                  </a:lnTo>
                  <a:lnTo>
                    <a:pt x="1056640" y="1294015"/>
                  </a:lnTo>
                  <a:lnTo>
                    <a:pt x="1097153" y="1263738"/>
                  </a:lnTo>
                  <a:lnTo>
                    <a:pt x="1135634" y="1231468"/>
                  </a:lnTo>
                  <a:lnTo>
                    <a:pt x="1172083" y="1197279"/>
                  </a:lnTo>
                  <a:lnTo>
                    <a:pt x="1206119" y="1161313"/>
                  </a:lnTo>
                  <a:lnTo>
                    <a:pt x="1238123" y="1123670"/>
                  </a:lnTo>
                  <a:lnTo>
                    <a:pt x="1267841" y="1084453"/>
                  </a:lnTo>
                  <a:lnTo>
                    <a:pt x="1295146" y="1043787"/>
                  </a:lnTo>
                  <a:lnTo>
                    <a:pt x="1320165" y="1001763"/>
                  </a:lnTo>
                  <a:lnTo>
                    <a:pt x="1342898" y="958519"/>
                  </a:lnTo>
                  <a:lnTo>
                    <a:pt x="1363091" y="914146"/>
                  </a:lnTo>
                  <a:lnTo>
                    <a:pt x="1380871" y="868768"/>
                  </a:lnTo>
                  <a:lnTo>
                    <a:pt x="1396238" y="822477"/>
                  </a:lnTo>
                  <a:lnTo>
                    <a:pt x="1408938" y="775462"/>
                  </a:lnTo>
                  <a:lnTo>
                    <a:pt x="1419098" y="727583"/>
                  </a:lnTo>
                  <a:lnTo>
                    <a:pt x="1426718" y="679323"/>
                  </a:lnTo>
                  <a:lnTo>
                    <a:pt x="1431544" y="630555"/>
                  </a:lnTo>
                  <a:lnTo>
                    <a:pt x="1433703" y="581406"/>
                  </a:lnTo>
                  <a:lnTo>
                    <a:pt x="1433195" y="532003"/>
                  </a:lnTo>
                  <a:lnTo>
                    <a:pt x="1429893" y="482600"/>
                  </a:lnTo>
                  <a:lnTo>
                    <a:pt x="1423797" y="433070"/>
                  </a:lnTo>
                  <a:lnTo>
                    <a:pt x="1414780" y="383667"/>
                  </a:lnTo>
                  <a:lnTo>
                    <a:pt x="1402842" y="334391"/>
                  </a:lnTo>
                  <a:lnTo>
                    <a:pt x="1387983" y="285623"/>
                  </a:lnTo>
                  <a:lnTo>
                    <a:pt x="1370203" y="237109"/>
                  </a:lnTo>
                  <a:lnTo>
                    <a:pt x="1349375" y="189230"/>
                  </a:lnTo>
                  <a:lnTo>
                    <a:pt x="1325753" y="142621"/>
                  </a:lnTo>
                  <a:lnTo>
                    <a:pt x="1299845" y="97917"/>
                  </a:lnTo>
                  <a:lnTo>
                    <a:pt x="1271651" y="55244"/>
                  </a:lnTo>
                  <a:lnTo>
                    <a:pt x="1241425" y="14731"/>
                  </a:lnTo>
                  <a:lnTo>
                    <a:pt x="1229106" y="0"/>
                  </a:lnTo>
                  <a:close/>
                </a:path>
              </a:pathLst>
            </a:custGeom>
            <a:solidFill>
              <a:srgbClr val="D221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075555" y="5827141"/>
              <a:ext cx="404152" cy="12801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12358" y="5827141"/>
              <a:ext cx="407820" cy="12801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75555" y="5955156"/>
              <a:ext cx="460526" cy="89914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4876165" y="6086550"/>
            <a:ext cx="2491740" cy="3175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97485" marR="1786889">
              <a:lnSpc>
                <a:spcPct val="104500"/>
              </a:lnSpc>
              <a:spcBef>
                <a:spcPts val="80"/>
              </a:spcBef>
            </a:pP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r>
              <a:rPr sz="4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pho</a:t>
            </a:r>
            <a:r>
              <a:rPr sz="4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ne</a:t>
            </a:r>
            <a:r>
              <a:rPr sz="450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Number</a:t>
            </a:r>
            <a:r>
              <a:rPr sz="4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Email</a:t>
            </a:r>
            <a:r>
              <a:rPr sz="45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  <a:p>
            <a:pPr marL="197485" marR="1543050">
              <a:lnSpc>
                <a:spcPts val="600"/>
              </a:lnSpc>
              <a:spcBef>
                <a:spcPts val="20"/>
              </a:spcBef>
            </a:pP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45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Telephone</a:t>
            </a:r>
            <a:r>
              <a:rPr sz="450" spc="4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Number</a:t>
            </a:r>
            <a:r>
              <a:rPr sz="4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45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0" y="499109"/>
            <a:ext cx="10354310" cy="6410960"/>
            <a:chOff x="0" y="499109"/>
            <a:chExt cx="10354310" cy="6410960"/>
          </a:xfrm>
        </p:grpSpPr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5554" y="6420306"/>
              <a:ext cx="796924" cy="6857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074792" y="6478409"/>
              <a:ext cx="765175" cy="3175"/>
            </a:xfrm>
            <a:custGeom>
              <a:avLst/>
              <a:gdLst/>
              <a:ahLst/>
              <a:cxnLst/>
              <a:rect l="l" t="t" r="r" b="b"/>
              <a:pathLst>
                <a:path w="765175" h="3175">
                  <a:moveTo>
                    <a:pt x="76504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765048" y="3047"/>
                  </a:lnTo>
                  <a:lnTo>
                    <a:pt x="76504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880734" y="2579622"/>
              <a:ext cx="80010" cy="132080"/>
            </a:xfrm>
            <a:custGeom>
              <a:avLst/>
              <a:gdLst/>
              <a:ahLst/>
              <a:cxnLst/>
              <a:rect l="l" t="t" r="r" b="b"/>
              <a:pathLst>
                <a:path w="80010" h="132080">
                  <a:moveTo>
                    <a:pt x="40512" y="0"/>
                  </a:moveTo>
                  <a:lnTo>
                    <a:pt x="26288" y="2412"/>
                  </a:lnTo>
                  <a:lnTo>
                    <a:pt x="14096" y="9143"/>
                  </a:lnTo>
                  <a:lnTo>
                    <a:pt x="5587" y="20192"/>
                  </a:lnTo>
                  <a:lnTo>
                    <a:pt x="2666" y="35178"/>
                  </a:lnTo>
                  <a:lnTo>
                    <a:pt x="6349" y="50291"/>
                  </a:lnTo>
                  <a:lnTo>
                    <a:pt x="14985" y="59943"/>
                  </a:lnTo>
                  <a:lnTo>
                    <a:pt x="25780" y="65785"/>
                  </a:lnTo>
                  <a:lnTo>
                    <a:pt x="46100" y="72643"/>
                  </a:lnTo>
                  <a:lnTo>
                    <a:pt x="55879" y="77469"/>
                  </a:lnTo>
                  <a:lnTo>
                    <a:pt x="62737" y="84708"/>
                  </a:lnTo>
                  <a:lnTo>
                    <a:pt x="65404" y="95757"/>
                  </a:lnTo>
                  <a:lnTo>
                    <a:pt x="63245" y="105536"/>
                  </a:lnTo>
                  <a:lnTo>
                    <a:pt x="57530" y="113156"/>
                  </a:lnTo>
                  <a:lnTo>
                    <a:pt x="49402" y="118236"/>
                  </a:lnTo>
                  <a:lnTo>
                    <a:pt x="39877" y="120014"/>
                  </a:lnTo>
                  <a:lnTo>
                    <a:pt x="32765" y="118998"/>
                  </a:lnTo>
                  <a:lnTo>
                    <a:pt x="24891" y="115188"/>
                  </a:lnTo>
                  <a:lnTo>
                    <a:pt x="18033" y="107314"/>
                  </a:lnTo>
                  <a:lnTo>
                    <a:pt x="14350" y="94360"/>
                  </a:lnTo>
                  <a:lnTo>
                    <a:pt x="0" y="94360"/>
                  </a:lnTo>
                  <a:lnTo>
                    <a:pt x="3682" y="110489"/>
                  </a:lnTo>
                  <a:lnTo>
                    <a:pt x="12318" y="122300"/>
                  </a:lnTo>
                  <a:lnTo>
                    <a:pt x="24891" y="129666"/>
                  </a:lnTo>
                  <a:lnTo>
                    <a:pt x="40004" y="132079"/>
                  </a:lnTo>
                  <a:lnTo>
                    <a:pt x="56260" y="129158"/>
                  </a:lnTo>
                  <a:lnTo>
                    <a:pt x="68706" y="121157"/>
                  </a:lnTo>
                  <a:lnTo>
                    <a:pt x="76707" y="109346"/>
                  </a:lnTo>
                  <a:lnTo>
                    <a:pt x="79501" y="94741"/>
                  </a:lnTo>
                  <a:lnTo>
                    <a:pt x="48513" y="59816"/>
                  </a:lnTo>
                  <a:lnTo>
                    <a:pt x="35305" y="55244"/>
                  </a:lnTo>
                  <a:lnTo>
                    <a:pt x="25272" y="50291"/>
                  </a:lnTo>
                  <a:lnTo>
                    <a:pt x="18922" y="43687"/>
                  </a:lnTo>
                  <a:lnTo>
                    <a:pt x="16763" y="34035"/>
                  </a:lnTo>
                  <a:lnTo>
                    <a:pt x="18541" y="25018"/>
                  </a:lnTo>
                  <a:lnTo>
                    <a:pt x="23621" y="18033"/>
                  </a:lnTo>
                  <a:lnTo>
                    <a:pt x="30987" y="13715"/>
                  </a:lnTo>
                  <a:lnTo>
                    <a:pt x="40004" y="12064"/>
                  </a:lnTo>
                  <a:lnTo>
                    <a:pt x="50418" y="14223"/>
                  </a:lnTo>
                  <a:lnTo>
                    <a:pt x="57022" y="19430"/>
                  </a:lnTo>
                  <a:lnTo>
                    <a:pt x="60832" y="26288"/>
                  </a:lnTo>
                  <a:lnTo>
                    <a:pt x="62610" y="33019"/>
                  </a:lnTo>
                  <a:lnTo>
                    <a:pt x="76707" y="33019"/>
                  </a:lnTo>
                  <a:lnTo>
                    <a:pt x="52577" y="1777"/>
                  </a:lnTo>
                  <a:lnTo>
                    <a:pt x="40512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131305" y="2578988"/>
              <a:ext cx="242061" cy="13130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5926074" y="2581261"/>
              <a:ext cx="413384" cy="201930"/>
            </a:xfrm>
            <a:custGeom>
              <a:avLst/>
              <a:gdLst/>
              <a:ahLst/>
              <a:cxnLst/>
              <a:rect l="l" t="t" r="r" b="b"/>
              <a:pathLst>
                <a:path w="413385" h="201930">
                  <a:moveTo>
                    <a:pt x="21844" y="185305"/>
                  </a:moveTo>
                  <a:lnTo>
                    <a:pt x="21082" y="182130"/>
                  </a:lnTo>
                  <a:lnTo>
                    <a:pt x="18161" y="178193"/>
                  </a:lnTo>
                  <a:lnTo>
                    <a:pt x="18034" y="195211"/>
                  </a:lnTo>
                  <a:lnTo>
                    <a:pt x="17780" y="195211"/>
                  </a:lnTo>
                  <a:lnTo>
                    <a:pt x="12954" y="197370"/>
                  </a:lnTo>
                  <a:lnTo>
                    <a:pt x="3810" y="197370"/>
                  </a:lnTo>
                  <a:lnTo>
                    <a:pt x="3810" y="178193"/>
                  </a:lnTo>
                  <a:lnTo>
                    <a:pt x="15621" y="178193"/>
                  </a:lnTo>
                  <a:lnTo>
                    <a:pt x="18034" y="183908"/>
                  </a:lnTo>
                  <a:lnTo>
                    <a:pt x="18034" y="178028"/>
                  </a:lnTo>
                  <a:lnTo>
                    <a:pt x="17145" y="176796"/>
                  </a:lnTo>
                  <a:lnTo>
                    <a:pt x="13970" y="174764"/>
                  </a:lnTo>
                  <a:lnTo>
                    <a:pt x="0" y="174764"/>
                  </a:lnTo>
                  <a:lnTo>
                    <a:pt x="0" y="200799"/>
                  </a:lnTo>
                  <a:lnTo>
                    <a:pt x="12065" y="200799"/>
                  </a:lnTo>
                  <a:lnTo>
                    <a:pt x="15494" y="200037"/>
                  </a:lnTo>
                  <a:lnTo>
                    <a:pt x="18288" y="197370"/>
                  </a:lnTo>
                  <a:lnTo>
                    <a:pt x="20447" y="195211"/>
                  </a:lnTo>
                  <a:lnTo>
                    <a:pt x="21844" y="191401"/>
                  </a:lnTo>
                  <a:lnTo>
                    <a:pt x="21844" y="185305"/>
                  </a:lnTo>
                  <a:close/>
                </a:path>
                <a:path w="413385" h="201930">
                  <a:moveTo>
                    <a:pt x="32867" y="174713"/>
                  </a:moveTo>
                  <a:lnTo>
                    <a:pt x="29083" y="174713"/>
                  </a:lnTo>
                  <a:lnTo>
                    <a:pt x="29083" y="200799"/>
                  </a:lnTo>
                  <a:lnTo>
                    <a:pt x="32867" y="200799"/>
                  </a:lnTo>
                  <a:lnTo>
                    <a:pt x="32867" y="174713"/>
                  </a:lnTo>
                  <a:close/>
                </a:path>
                <a:path w="413385" h="201930">
                  <a:moveTo>
                    <a:pt x="53721" y="174764"/>
                  </a:moveTo>
                  <a:lnTo>
                    <a:pt x="40513" y="174764"/>
                  </a:lnTo>
                  <a:lnTo>
                    <a:pt x="40513" y="200799"/>
                  </a:lnTo>
                  <a:lnTo>
                    <a:pt x="44323" y="200799"/>
                  </a:lnTo>
                  <a:lnTo>
                    <a:pt x="44323" y="189623"/>
                  </a:lnTo>
                  <a:lnTo>
                    <a:pt x="53721" y="189623"/>
                  </a:lnTo>
                  <a:lnTo>
                    <a:pt x="53721" y="186067"/>
                  </a:lnTo>
                  <a:lnTo>
                    <a:pt x="44323" y="186067"/>
                  </a:lnTo>
                  <a:lnTo>
                    <a:pt x="44323" y="178193"/>
                  </a:lnTo>
                  <a:lnTo>
                    <a:pt x="53721" y="178193"/>
                  </a:lnTo>
                  <a:lnTo>
                    <a:pt x="53721" y="174764"/>
                  </a:lnTo>
                  <a:close/>
                </a:path>
                <a:path w="413385" h="201930">
                  <a:moveTo>
                    <a:pt x="73533" y="174764"/>
                  </a:moveTo>
                  <a:lnTo>
                    <a:pt x="60325" y="174764"/>
                  </a:lnTo>
                  <a:lnTo>
                    <a:pt x="60325" y="200799"/>
                  </a:lnTo>
                  <a:lnTo>
                    <a:pt x="64135" y="200799"/>
                  </a:lnTo>
                  <a:lnTo>
                    <a:pt x="64135" y="189623"/>
                  </a:lnTo>
                  <a:lnTo>
                    <a:pt x="73533" y="189623"/>
                  </a:lnTo>
                  <a:lnTo>
                    <a:pt x="73533" y="186067"/>
                  </a:lnTo>
                  <a:lnTo>
                    <a:pt x="64135" y="186067"/>
                  </a:lnTo>
                  <a:lnTo>
                    <a:pt x="64135" y="178193"/>
                  </a:lnTo>
                  <a:lnTo>
                    <a:pt x="73533" y="178193"/>
                  </a:lnTo>
                  <a:lnTo>
                    <a:pt x="73533" y="174764"/>
                  </a:lnTo>
                  <a:close/>
                </a:path>
                <a:path w="413385" h="201930">
                  <a:moveTo>
                    <a:pt x="94234" y="174764"/>
                  </a:moveTo>
                  <a:lnTo>
                    <a:pt x="80137" y="174764"/>
                  </a:lnTo>
                  <a:lnTo>
                    <a:pt x="80137" y="200799"/>
                  </a:lnTo>
                  <a:lnTo>
                    <a:pt x="94234" y="200799"/>
                  </a:lnTo>
                  <a:lnTo>
                    <a:pt x="94234" y="197370"/>
                  </a:lnTo>
                  <a:lnTo>
                    <a:pt x="83947" y="197370"/>
                  </a:lnTo>
                  <a:lnTo>
                    <a:pt x="83947" y="189369"/>
                  </a:lnTo>
                  <a:lnTo>
                    <a:pt x="94234" y="189369"/>
                  </a:lnTo>
                  <a:lnTo>
                    <a:pt x="94234" y="185940"/>
                  </a:lnTo>
                  <a:lnTo>
                    <a:pt x="83947" y="185940"/>
                  </a:lnTo>
                  <a:lnTo>
                    <a:pt x="83947" y="178193"/>
                  </a:lnTo>
                  <a:lnTo>
                    <a:pt x="94234" y="178193"/>
                  </a:lnTo>
                  <a:lnTo>
                    <a:pt x="94234" y="174764"/>
                  </a:lnTo>
                  <a:close/>
                </a:path>
                <a:path w="413385" h="201930">
                  <a:moveTo>
                    <a:pt x="118745" y="180987"/>
                  </a:moveTo>
                  <a:lnTo>
                    <a:pt x="117983" y="178574"/>
                  </a:lnTo>
                  <a:lnTo>
                    <a:pt x="117729" y="178193"/>
                  </a:lnTo>
                  <a:lnTo>
                    <a:pt x="114935" y="175653"/>
                  </a:lnTo>
                  <a:lnTo>
                    <a:pt x="114935" y="180987"/>
                  </a:lnTo>
                  <a:lnTo>
                    <a:pt x="114935" y="188226"/>
                  </a:lnTo>
                  <a:lnTo>
                    <a:pt x="105156" y="188226"/>
                  </a:lnTo>
                  <a:lnTo>
                    <a:pt x="105156" y="178193"/>
                  </a:lnTo>
                  <a:lnTo>
                    <a:pt x="113411" y="178193"/>
                  </a:lnTo>
                  <a:lnTo>
                    <a:pt x="114935" y="180987"/>
                  </a:lnTo>
                  <a:lnTo>
                    <a:pt x="114935" y="175653"/>
                  </a:lnTo>
                  <a:lnTo>
                    <a:pt x="113030" y="174764"/>
                  </a:lnTo>
                  <a:lnTo>
                    <a:pt x="101346" y="174764"/>
                  </a:lnTo>
                  <a:lnTo>
                    <a:pt x="101346" y="200799"/>
                  </a:lnTo>
                  <a:lnTo>
                    <a:pt x="105156" y="200799"/>
                  </a:lnTo>
                  <a:lnTo>
                    <a:pt x="105156" y="188734"/>
                  </a:lnTo>
                  <a:lnTo>
                    <a:pt x="113792" y="200799"/>
                  </a:lnTo>
                  <a:lnTo>
                    <a:pt x="118618" y="200799"/>
                  </a:lnTo>
                  <a:lnTo>
                    <a:pt x="111252" y="191147"/>
                  </a:lnTo>
                  <a:lnTo>
                    <a:pt x="113030" y="191147"/>
                  </a:lnTo>
                  <a:lnTo>
                    <a:pt x="118745" y="190004"/>
                  </a:lnTo>
                  <a:lnTo>
                    <a:pt x="118745" y="188734"/>
                  </a:lnTo>
                  <a:lnTo>
                    <a:pt x="118745" y="188226"/>
                  </a:lnTo>
                  <a:lnTo>
                    <a:pt x="118745" y="180987"/>
                  </a:lnTo>
                  <a:close/>
                </a:path>
                <a:path w="413385" h="201930">
                  <a:moveTo>
                    <a:pt x="139192" y="174764"/>
                  </a:moveTo>
                  <a:lnTo>
                    <a:pt x="125095" y="174764"/>
                  </a:lnTo>
                  <a:lnTo>
                    <a:pt x="125095" y="200799"/>
                  </a:lnTo>
                  <a:lnTo>
                    <a:pt x="139192" y="200799"/>
                  </a:lnTo>
                  <a:lnTo>
                    <a:pt x="139192" y="197370"/>
                  </a:lnTo>
                  <a:lnTo>
                    <a:pt x="128905" y="197370"/>
                  </a:lnTo>
                  <a:lnTo>
                    <a:pt x="128905" y="189369"/>
                  </a:lnTo>
                  <a:lnTo>
                    <a:pt x="139192" y="189369"/>
                  </a:lnTo>
                  <a:lnTo>
                    <a:pt x="139192" y="185940"/>
                  </a:lnTo>
                  <a:lnTo>
                    <a:pt x="128905" y="185940"/>
                  </a:lnTo>
                  <a:lnTo>
                    <a:pt x="128905" y="178193"/>
                  </a:lnTo>
                  <a:lnTo>
                    <a:pt x="139192" y="178193"/>
                  </a:lnTo>
                  <a:lnTo>
                    <a:pt x="139192" y="174764"/>
                  </a:lnTo>
                  <a:close/>
                </a:path>
                <a:path w="413385" h="201930">
                  <a:moveTo>
                    <a:pt x="157480" y="126758"/>
                  </a:moveTo>
                  <a:lnTo>
                    <a:pt x="142748" y="91198"/>
                  </a:lnTo>
                  <a:lnTo>
                    <a:pt x="137922" y="79514"/>
                  </a:lnTo>
                  <a:lnTo>
                    <a:pt x="123063" y="43561"/>
                  </a:lnTo>
                  <a:lnTo>
                    <a:pt x="123063" y="79514"/>
                  </a:lnTo>
                  <a:lnTo>
                    <a:pt x="72517" y="79514"/>
                  </a:lnTo>
                  <a:lnTo>
                    <a:pt x="97663" y="15887"/>
                  </a:lnTo>
                  <a:lnTo>
                    <a:pt x="123063" y="79514"/>
                  </a:lnTo>
                  <a:lnTo>
                    <a:pt x="123063" y="43561"/>
                  </a:lnTo>
                  <a:lnTo>
                    <a:pt x="111633" y="15887"/>
                  </a:lnTo>
                  <a:lnTo>
                    <a:pt x="105029" y="12"/>
                  </a:lnTo>
                  <a:lnTo>
                    <a:pt x="91313" y="12"/>
                  </a:lnTo>
                  <a:lnTo>
                    <a:pt x="38354" y="126758"/>
                  </a:lnTo>
                  <a:lnTo>
                    <a:pt x="53594" y="126758"/>
                  </a:lnTo>
                  <a:lnTo>
                    <a:pt x="68199" y="91198"/>
                  </a:lnTo>
                  <a:lnTo>
                    <a:pt x="127254" y="91198"/>
                  </a:lnTo>
                  <a:lnTo>
                    <a:pt x="141986" y="126758"/>
                  </a:lnTo>
                  <a:lnTo>
                    <a:pt x="157480" y="126758"/>
                  </a:lnTo>
                  <a:close/>
                </a:path>
                <a:path w="413385" h="201930">
                  <a:moveTo>
                    <a:pt x="167386" y="174764"/>
                  </a:moveTo>
                  <a:lnTo>
                    <a:pt x="163576" y="174764"/>
                  </a:lnTo>
                  <a:lnTo>
                    <a:pt x="163576" y="194576"/>
                  </a:lnTo>
                  <a:lnTo>
                    <a:pt x="154559" y="180733"/>
                  </a:lnTo>
                  <a:lnTo>
                    <a:pt x="150749" y="174764"/>
                  </a:lnTo>
                  <a:lnTo>
                    <a:pt x="146558" y="174764"/>
                  </a:lnTo>
                  <a:lnTo>
                    <a:pt x="146558" y="200799"/>
                  </a:lnTo>
                  <a:lnTo>
                    <a:pt x="150368" y="200799"/>
                  </a:lnTo>
                  <a:lnTo>
                    <a:pt x="150368" y="180733"/>
                  </a:lnTo>
                  <a:lnTo>
                    <a:pt x="163449" y="200799"/>
                  </a:lnTo>
                  <a:lnTo>
                    <a:pt x="167386" y="200799"/>
                  </a:lnTo>
                  <a:lnTo>
                    <a:pt x="167386" y="174764"/>
                  </a:lnTo>
                  <a:close/>
                </a:path>
                <a:path w="413385" h="201930">
                  <a:moveTo>
                    <a:pt x="185496" y="0"/>
                  </a:moveTo>
                  <a:lnTo>
                    <a:pt x="171450" y="0"/>
                  </a:lnTo>
                  <a:lnTo>
                    <a:pt x="171450" y="126758"/>
                  </a:lnTo>
                  <a:lnTo>
                    <a:pt x="185496" y="126758"/>
                  </a:lnTo>
                  <a:lnTo>
                    <a:pt x="185496" y="0"/>
                  </a:lnTo>
                  <a:close/>
                </a:path>
                <a:path w="413385" h="201930">
                  <a:moveTo>
                    <a:pt x="199517" y="181368"/>
                  </a:moveTo>
                  <a:lnTo>
                    <a:pt x="197866" y="178447"/>
                  </a:lnTo>
                  <a:lnTo>
                    <a:pt x="196850" y="177812"/>
                  </a:lnTo>
                  <a:lnTo>
                    <a:pt x="192786" y="174764"/>
                  </a:lnTo>
                  <a:lnTo>
                    <a:pt x="189611" y="174256"/>
                  </a:lnTo>
                  <a:lnTo>
                    <a:pt x="180340" y="174256"/>
                  </a:lnTo>
                  <a:lnTo>
                    <a:pt x="174117" y="180098"/>
                  </a:lnTo>
                  <a:lnTo>
                    <a:pt x="174117" y="195084"/>
                  </a:lnTo>
                  <a:lnTo>
                    <a:pt x="180086" y="201307"/>
                  </a:lnTo>
                  <a:lnTo>
                    <a:pt x="191643" y="201307"/>
                  </a:lnTo>
                  <a:lnTo>
                    <a:pt x="192913" y="196481"/>
                  </a:lnTo>
                  <a:lnTo>
                    <a:pt x="190373" y="197878"/>
                  </a:lnTo>
                  <a:lnTo>
                    <a:pt x="182499" y="197878"/>
                  </a:lnTo>
                  <a:lnTo>
                    <a:pt x="177927" y="193306"/>
                  </a:lnTo>
                  <a:lnTo>
                    <a:pt x="177927" y="182257"/>
                  </a:lnTo>
                  <a:lnTo>
                    <a:pt x="182245" y="177812"/>
                  </a:lnTo>
                  <a:lnTo>
                    <a:pt x="191897" y="177812"/>
                  </a:lnTo>
                  <a:lnTo>
                    <a:pt x="194945" y="181368"/>
                  </a:lnTo>
                  <a:lnTo>
                    <a:pt x="199517" y="181368"/>
                  </a:lnTo>
                  <a:close/>
                </a:path>
                <a:path w="413385" h="201930">
                  <a:moveTo>
                    <a:pt x="219570" y="174764"/>
                  </a:moveTo>
                  <a:lnTo>
                    <a:pt x="205473" y="174764"/>
                  </a:lnTo>
                  <a:lnTo>
                    <a:pt x="205473" y="200799"/>
                  </a:lnTo>
                  <a:lnTo>
                    <a:pt x="219570" y="200799"/>
                  </a:lnTo>
                  <a:lnTo>
                    <a:pt x="219570" y="197370"/>
                  </a:lnTo>
                  <a:lnTo>
                    <a:pt x="209283" y="197370"/>
                  </a:lnTo>
                  <a:lnTo>
                    <a:pt x="209283" y="189369"/>
                  </a:lnTo>
                  <a:lnTo>
                    <a:pt x="219570" y="189369"/>
                  </a:lnTo>
                  <a:lnTo>
                    <a:pt x="219570" y="185940"/>
                  </a:lnTo>
                  <a:lnTo>
                    <a:pt x="209283" y="185940"/>
                  </a:lnTo>
                  <a:lnTo>
                    <a:pt x="209283" y="178193"/>
                  </a:lnTo>
                  <a:lnTo>
                    <a:pt x="219570" y="178193"/>
                  </a:lnTo>
                  <a:lnTo>
                    <a:pt x="219570" y="174764"/>
                  </a:lnTo>
                  <a:close/>
                </a:path>
                <a:path w="413385" h="201930">
                  <a:moveTo>
                    <a:pt x="267195" y="174764"/>
                  </a:moveTo>
                  <a:lnTo>
                    <a:pt x="261226" y="174764"/>
                  </a:lnTo>
                  <a:lnTo>
                    <a:pt x="253352" y="194703"/>
                  </a:lnTo>
                  <a:lnTo>
                    <a:pt x="247129" y="178828"/>
                  </a:lnTo>
                  <a:lnTo>
                    <a:pt x="245478" y="174764"/>
                  </a:lnTo>
                  <a:lnTo>
                    <a:pt x="239509" y="174764"/>
                  </a:lnTo>
                  <a:lnTo>
                    <a:pt x="239509" y="200799"/>
                  </a:lnTo>
                  <a:lnTo>
                    <a:pt x="243319" y="200799"/>
                  </a:lnTo>
                  <a:lnTo>
                    <a:pt x="243319" y="178828"/>
                  </a:lnTo>
                  <a:lnTo>
                    <a:pt x="252209" y="200799"/>
                  </a:lnTo>
                  <a:lnTo>
                    <a:pt x="254495" y="200799"/>
                  </a:lnTo>
                  <a:lnTo>
                    <a:pt x="263258" y="178828"/>
                  </a:lnTo>
                  <a:lnTo>
                    <a:pt x="263385" y="200799"/>
                  </a:lnTo>
                  <a:lnTo>
                    <a:pt x="267195" y="200799"/>
                  </a:lnTo>
                  <a:lnTo>
                    <a:pt x="267195" y="174764"/>
                  </a:lnTo>
                  <a:close/>
                </a:path>
                <a:path w="413385" h="201930">
                  <a:moveTo>
                    <a:pt x="296291" y="200799"/>
                  </a:moveTo>
                  <a:lnTo>
                    <a:pt x="293370" y="193179"/>
                  </a:lnTo>
                  <a:lnTo>
                    <a:pt x="292100" y="189623"/>
                  </a:lnTo>
                  <a:lnTo>
                    <a:pt x="288036" y="179082"/>
                  </a:lnTo>
                  <a:lnTo>
                    <a:pt x="288036" y="189623"/>
                  </a:lnTo>
                  <a:lnTo>
                    <a:pt x="281305" y="189623"/>
                  </a:lnTo>
                  <a:lnTo>
                    <a:pt x="284734" y="179717"/>
                  </a:lnTo>
                  <a:lnTo>
                    <a:pt x="288036" y="189623"/>
                  </a:lnTo>
                  <a:lnTo>
                    <a:pt x="288036" y="179082"/>
                  </a:lnTo>
                  <a:lnTo>
                    <a:pt x="286385" y="174764"/>
                  </a:lnTo>
                  <a:lnTo>
                    <a:pt x="282956" y="174764"/>
                  </a:lnTo>
                  <a:lnTo>
                    <a:pt x="273050" y="200799"/>
                  </a:lnTo>
                  <a:lnTo>
                    <a:pt x="277114" y="200799"/>
                  </a:lnTo>
                  <a:lnTo>
                    <a:pt x="280035" y="193179"/>
                  </a:lnTo>
                  <a:lnTo>
                    <a:pt x="289433" y="193179"/>
                  </a:lnTo>
                  <a:lnTo>
                    <a:pt x="292227" y="200799"/>
                  </a:lnTo>
                  <a:lnTo>
                    <a:pt x="296291" y="200799"/>
                  </a:lnTo>
                  <a:close/>
                </a:path>
                <a:path w="413385" h="201930">
                  <a:moveTo>
                    <a:pt x="321170" y="174764"/>
                  </a:moveTo>
                  <a:lnTo>
                    <a:pt x="316471" y="174764"/>
                  </a:lnTo>
                  <a:lnTo>
                    <a:pt x="306578" y="187706"/>
                  </a:lnTo>
                  <a:lnTo>
                    <a:pt x="306578" y="174764"/>
                  </a:lnTo>
                  <a:lnTo>
                    <a:pt x="302755" y="174764"/>
                  </a:lnTo>
                  <a:lnTo>
                    <a:pt x="302755" y="200799"/>
                  </a:lnTo>
                  <a:lnTo>
                    <a:pt x="306578" y="200799"/>
                  </a:lnTo>
                  <a:lnTo>
                    <a:pt x="306578" y="187744"/>
                  </a:lnTo>
                  <a:lnTo>
                    <a:pt x="316471" y="200799"/>
                  </a:lnTo>
                  <a:lnTo>
                    <a:pt x="321170" y="200799"/>
                  </a:lnTo>
                  <a:lnTo>
                    <a:pt x="311010" y="187718"/>
                  </a:lnTo>
                  <a:lnTo>
                    <a:pt x="321170" y="174764"/>
                  </a:lnTo>
                  <a:close/>
                </a:path>
                <a:path w="413385" h="201930">
                  <a:moveTo>
                    <a:pt x="340601" y="174764"/>
                  </a:moveTo>
                  <a:lnTo>
                    <a:pt x="326504" y="174764"/>
                  </a:lnTo>
                  <a:lnTo>
                    <a:pt x="326504" y="200799"/>
                  </a:lnTo>
                  <a:lnTo>
                    <a:pt x="340601" y="200799"/>
                  </a:lnTo>
                  <a:lnTo>
                    <a:pt x="340601" y="197370"/>
                  </a:lnTo>
                  <a:lnTo>
                    <a:pt x="330314" y="197370"/>
                  </a:lnTo>
                  <a:lnTo>
                    <a:pt x="330314" y="189369"/>
                  </a:lnTo>
                  <a:lnTo>
                    <a:pt x="340601" y="189369"/>
                  </a:lnTo>
                  <a:lnTo>
                    <a:pt x="340601" y="185940"/>
                  </a:lnTo>
                  <a:lnTo>
                    <a:pt x="330314" y="185940"/>
                  </a:lnTo>
                  <a:lnTo>
                    <a:pt x="330314" y="178193"/>
                  </a:lnTo>
                  <a:lnTo>
                    <a:pt x="340601" y="178193"/>
                  </a:lnTo>
                  <a:lnTo>
                    <a:pt x="340601" y="174764"/>
                  </a:lnTo>
                  <a:close/>
                </a:path>
                <a:path w="413385" h="201930">
                  <a:moveTo>
                    <a:pt x="364985" y="180987"/>
                  </a:moveTo>
                  <a:lnTo>
                    <a:pt x="364350" y="178574"/>
                  </a:lnTo>
                  <a:lnTo>
                    <a:pt x="361302" y="175653"/>
                  </a:lnTo>
                  <a:lnTo>
                    <a:pt x="361302" y="180987"/>
                  </a:lnTo>
                  <a:lnTo>
                    <a:pt x="361302" y="188226"/>
                  </a:lnTo>
                  <a:lnTo>
                    <a:pt x="351396" y="188226"/>
                  </a:lnTo>
                  <a:lnTo>
                    <a:pt x="351396" y="178193"/>
                  </a:lnTo>
                  <a:lnTo>
                    <a:pt x="359778" y="178193"/>
                  </a:lnTo>
                  <a:lnTo>
                    <a:pt x="361302" y="180987"/>
                  </a:lnTo>
                  <a:lnTo>
                    <a:pt x="361302" y="175653"/>
                  </a:lnTo>
                  <a:lnTo>
                    <a:pt x="359397" y="174764"/>
                  </a:lnTo>
                  <a:lnTo>
                    <a:pt x="347586" y="174764"/>
                  </a:lnTo>
                  <a:lnTo>
                    <a:pt x="347586" y="200799"/>
                  </a:lnTo>
                  <a:lnTo>
                    <a:pt x="351396" y="200799"/>
                  </a:lnTo>
                  <a:lnTo>
                    <a:pt x="351396" y="188734"/>
                  </a:lnTo>
                  <a:lnTo>
                    <a:pt x="360159" y="200799"/>
                  </a:lnTo>
                  <a:lnTo>
                    <a:pt x="364858" y="200799"/>
                  </a:lnTo>
                  <a:lnTo>
                    <a:pt x="357619" y="191147"/>
                  </a:lnTo>
                  <a:lnTo>
                    <a:pt x="359270" y="191147"/>
                  </a:lnTo>
                  <a:lnTo>
                    <a:pt x="364985" y="190004"/>
                  </a:lnTo>
                  <a:lnTo>
                    <a:pt x="364985" y="188734"/>
                  </a:lnTo>
                  <a:lnTo>
                    <a:pt x="364985" y="188226"/>
                  </a:lnTo>
                  <a:lnTo>
                    <a:pt x="364985" y="180987"/>
                  </a:lnTo>
                  <a:close/>
                </a:path>
                <a:path w="413385" h="201930">
                  <a:moveTo>
                    <a:pt x="385813" y="187210"/>
                  </a:moveTo>
                  <a:lnTo>
                    <a:pt x="381114" y="186194"/>
                  </a:lnTo>
                  <a:lnTo>
                    <a:pt x="376669" y="184543"/>
                  </a:lnTo>
                  <a:lnTo>
                    <a:pt x="374256" y="183781"/>
                  </a:lnTo>
                  <a:lnTo>
                    <a:pt x="374256" y="179844"/>
                  </a:lnTo>
                  <a:lnTo>
                    <a:pt x="375526" y="177812"/>
                  </a:lnTo>
                  <a:lnTo>
                    <a:pt x="379336" y="177812"/>
                  </a:lnTo>
                  <a:lnTo>
                    <a:pt x="381495" y="178574"/>
                  </a:lnTo>
                  <a:lnTo>
                    <a:pt x="381495" y="181495"/>
                  </a:lnTo>
                  <a:lnTo>
                    <a:pt x="385305" y="181495"/>
                  </a:lnTo>
                  <a:lnTo>
                    <a:pt x="385305" y="177177"/>
                  </a:lnTo>
                  <a:lnTo>
                    <a:pt x="382130" y="174256"/>
                  </a:lnTo>
                  <a:lnTo>
                    <a:pt x="372859" y="174256"/>
                  </a:lnTo>
                  <a:lnTo>
                    <a:pt x="370446" y="178320"/>
                  </a:lnTo>
                  <a:lnTo>
                    <a:pt x="370446" y="183146"/>
                  </a:lnTo>
                  <a:lnTo>
                    <a:pt x="371081" y="185051"/>
                  </a:lnTo>
                  <a:lnTo>
                    <a:pt x="373494" y="187464"/>
                  </a:lnTo>
                  <a:lnTo>
                    <a:pt x="374256" y="187845"/>
                  </a:lnTo>
                  <a:lnTo>
                    <a:pt x="377812" y="189115"/>
                  </a:lnTo>
                  <a:lnTo>
                    <a:pt x="379590" y="189877"/>
                  </a:lnTo>
                  <a:lnTo>
                    <a:pt x="382003" y="190512"/>
                  </a:lnTo>
                  <a:lnTo>
                    <a:pt x="382003" y="196227"/>
                  </a:lnTo>
                  <a:lnTo>
                    <a:pt x="380225" y="197878"/>
                  </a:lnTo>
                  <a:lnTo>
                    <a:pt x="373875" y="197878"/>
                  </a:lnTo>
                  <a:lnTo>
                    <a:pt x="373494" y="194068"/>
                  </a:lnTo>
                  <a:lnTo>
                    <a:pt x="373494" y="193179"/>
                  </a:lnTo>
                  <a:lnTo>
                    <a:pt x="369684" y="193179"/>
                  </a:lnTo>
                  <a:lnTo>
                    <a:pt x="369684" y="198894"/>
                  </a:lnTo>
                  <a:lnTo>
                    <a:pt x="374129" y="201307"/>
                  </a:lnTo>
                  <a:lnTo>
                    <a:pt x="382511" y="201307"/>
                  </a:lnTo>
                  <a:lnTo>
                    <a:pt x="385813" y="198005"/>
                  </a:lnTo>
                  <a:lnTo>
                    <a:pt x="385813" y="187210"/>
                  </a:lnTo>
                  <a:close/>
                </a:path>
                <a:path w="413385" h="201930">
                  <a:moveTo>
                    <a:pt x="402069" y="175907"/>
                  </a:moveTo>
                  <a:lnTo>
                    <a:pt x="396481" y="175907"/>
                  </a:lnTo>
                  <a:lnTo>
                    <a:pt x="396481" y="176796"/>
                  </a:lnTo>
                  <a:lnTo>
                    <a:pt x="398767" y="176796"/>
                  </a:lnTo>
                  <a:lnTo>
                    <a:pt x="398767" y="185191"/>
                  </a:lnTo>
                  <a:lnTo>
                    <a:pt x="399783" y="185191"/>
                  </a:lnTo>
                  <a:lnTo>
                    <a:pt x="399783" y="176796"/>
                  </a:lnTo>
                  <a:lnTo>
                    <a:pt x="402069" y="176796"/>
                  </a:lnTo>
                  <a:lnTo>
                    <a:pt x="402069" y="175907"/>
                  </a:lnTo>
                  <a:close/>
                </a:path>
                <a:path w="413385" h="201930">
                  <a:moveTo>
                    <a:pt x="413372" y="175907"/>
                  </a:moveTo>
                  <a:lnTo>
                    <a:pt x="411975" y="175907"/>
                  </a:lnTo>
                  <a:lnTo>
                    <a:pt x="408546" y="183654"/>
                  </a:lnTo>
                  <a:lnTo>
                    <a:pt x="405117" y="175907"/>
                  </a:lnTo>
                  <a:lnTo>
                    <a:pt x="403720" y="175907"/>
                  </a:lnTo>
                  <a:lnTo>
                    <a:pt x="403720" y="185191"/>
                  </a:lnTo>
                  <a:lnTo>
                    <a:pt x="404609" y="185191"/>
                  </a:lnTo>
                  <a:lnTo>
                    <a:pt x="404609" y="176923"/>
                  </a:lnTo>
                  <a:lnTo>
                    <a:pt x="408165" y="185191"/>
                  </a:lnTo>
                  <a:lnTo>
                    <a:pt x="408800" y="185191"/>
                  </a:lnTo>
                  <a:lnTo>
                    <a:pt x="412356" y="176923"/>
                  </a:lnTo>
                  <a:lnTo>
                    <a:pt x="412356" y="185191"/>
                  </a:lnTo>
                  <a:lnTo>
                    <a:pt x="413372" y="185191"/>
                  </a:lnTo>
                  <a:lnTo>
                    <a:pt x="413372" y="175907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64452" y="5772784"/>
              <a:ext cx="230822" cy="13207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15022" y="5772149"/>
              <a:ext cx="242060" cy="13119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6709918" y="5948679"/>
              <a:ext cx="413384" cy="27305"/>
            </a:xfrm>
            <a:custGeom>
              <a:avLst/>
              <a:gdLst/>
              <a:ahLst/>
              <a:cxnLst/>
              <a:rect l="l" t="t" r="r" b="b"/>
              <a:pathLst>
                <a:path w="413384" h="27304">
                  <a:moveTo>
                    <a:pt x="21717" y="11049"/>
                  </a:moveTo>
                  <a:lnTo>
                    <a:pt x="20955" y="7874"/>
                  </a:lnTo>
                  <a:lnTo>
                    <a:pt x="18161" y="3937"/>
                  </a:lnTo>
                  <a:lnTo>
                    <a:pt x="17907" y="3683"/>
                  </a:lnTo>
                  <a:lnTo>
                    <a:pt x="17907" y="9652"/>
                  </a:lnTo>
                  <a:lnTo>
                    <a:pt x="17907" y="20828"/>
                  </a:lnTo>
                  <a:lnTo>
                    <a:pt x="12954" y="23114"/>
                  </a:lnTo>
                  <a:lnTo>
                    <a:pt x="3810" y="23114"/>
                  </a:lnTo>
                  <a:lnTo>
                    <a:pt x="3810" y="3937"/>
                  </a:lnTo>
                  <a:lnTo>
                    <a:pt x="15494" y="3937"/>
                  </a:lnTo>
                  <a:lnTo>
                    <a:pt x="17907" y="9652"/>
                  </a:lnTo>
                  <a:lnTo>
                    <a:pt x="17907" y="3683"/>
                  </a:lnTo>
                  <a:lnTo>
                    <a:pt x="17145" y="2540"/>
                  </a:lnTo>
                  <a:lnTo>
                    <a:pt x="13843" y="508"/>
                  </a:lnTo>
                  <a:lnTo>
                    <a:pt x="0" y="508"/>
                  </a:lnTo>
                  <a:lnTo>
                    <a:pt x="0" y="26543"/>
                  </a:lnTo>
                  <a:lnTo>
                    <a:pt x="11938" y="26543"/>
                  </a:lnTo>
                  <a:lnTo>
                    <a:pt x="15494" y="25781"/>
                  </a:lnTo>
                  <a:lnTo>
                    <a:pt x="18161" y="23114"/>
                  </a:lnTo>
                  <a:lnTo>
                    <a:pt x="20447" y="20828"/>
                  </a:lnTo>
                  <a:lnTo>
                    <a:pt x="21717" y="17145"/>
                  </a:lnTo>
                  <a:lnTo>
                    <a:pt x="21717" y="11049"/>
                  </a:lnTo>
                  <a:close/>
                </a:path>
                <a:path w="413384" h="27304">
                  <a:moveTo>
                    <a:pt x="32753" y="457"/>
                  </a:moveTo>
                  <a:lnTo>
                    <a:pt x="28956" y="457"/>
                  </a:lnTo>
                  <a:lnTo>
                    <a:pt x="28956" y="26543"/>
                  </a:lnTo>
                  <a:lnTo>
                    <a:pt x="32753" y="26543"/>
                  </a:lnTo>
                  <a:lnTo>
                    <a:pt x="32753" y="457"/>
                  </a:lnTo>
                  <a:close/>
                </a:path>
                <a:path w="413384" h="27304">
                  <a:moveTo>
                    <a:pt x="53721" y="508"/>
                  </a:moveTo>
                  <a:lnTo>
                    <a:pt x="40513" y="508"/>
                  </a:lnTo>
                  <a:lnTo>
                    <a:pt x="40513" y="26543"/>
                  </a:lnTo>
                  <a:lnTo>
                    <a:pt x="44323" y="26543"/>
                  </a:lnTo>
                  <a:lnTo>
                    <a:pt x="44323" y="15240"/>
                  </a:lnTo>
                  <a:lnTo>
                    <a:pt x="53721" y="15240"/>
                  </a:lnTo>
                  <a:lnTo>
                    <a:pt x="53721" y="11811"/>
                  </a:lnTo>
                  <a:lnTo>
                    <a:pt x="44323" y="11811"/>
                  </a:lnTo>
                  <a:lnTo>
                    <a:pt x="44323" y="3937"/>
                  </a:lnTo>
                  <a:lnTo>
                    <a:pt x="53721" y="3937"/>
                  </a:lnTo>
                  <a:lnTo>
                    <a:pt x="53721" y="508"/>
                  </a:lnTo>
                  <a:close/>
                </a:path>
                <a:path w="413384" h="27304">
                  <a:moveTo>
                    <a:pt x="73533" y="508"/>
                  </a:moveTo>
                  <a:lnTo>
                    <a:pt x="60325" y="508"/>
                  </a:lnTo>
                  <a:lnTo>
                    <a:pt x="60325" y="26543"/>
                  </a:lnTo>
                  <a:lnTo>
                    <a:pt x="64135" y="26543"/>
                  </a:lnTo>
                  <a:lnTo>
                    <a:pt x="64135" y="15240"/>
                  </a:lnTo>
                  <a:lnTo>
                    <a:pt x="73533" y="15240"/>
                  </a:lnTo>
                  <a:lnTo>
                    <a:pt x="73533" y="11811"/>
                  </a:lnTo>
                  <a:lnTo>
                    <a:pt x="64135" y="11811"/>
                  </a:lnTo>
                  <a:lnTo>
                    <a:pt x="64135" y="3937"/>
                  </a:lnTo>
                  <a:lnTo>
                    <a:pt x="73533" y="3937"/>
                  </a:lnTo>
                  <a:lnTo>
                    <a:pt x="73533" y="508"/>
                  </a:lnTo>
                  <a:close/>
                </a:path>
                <a:path w="413384" h="27304">
                  <a:moveTo>
                    <a:pt x="94234" y="508"/>
                  </a:moveTo>
                  <a:lnTo>
                    <a:pt x="80137" y="508"/>
                  </a:lnTo>
                  <a:lnTo>
                    <a:pt x="80137" y="26543"/>
                  </a:lnTo>
                  <a:lnTo>
                    <a:pt x="94234" y="26543"/>
                  </a:lnTo>
                  <a:lnTo>
                    <a:pt x="94234" y="23114"/>
                  </a:lnTo>
                  <a:lnTo>
                    <a:pt x="83947" y="23114"/>
                  </a:lnTo>
                  <a:lnTo>
                    <a:pt x="83947" y="15113"/>
                  </a:lnTo>
                  <a:lnTo>
                    <a:pt x="94234" y="15113"/>
                  </a:lnTo>
                  <a:lnTo>
                    <a:pt x="94234" y="11684"/>
                  </a:lnTo>
                  <a:lnTo>
                    <a:pt x="83947" y="11684"/>
                  </a:lnTo>
                  <a:lnTo>
                    <a:pt x="83947" y="3937"/>
                  </a:lnTo>
                  <a:lnTo>
                    <a:pt x="94234" y="3937"/>
                  </a:lnTo>
                  <a:lnTo>
                    <a:pt x="94234" y="508"/>
                  </a:lnTo>
                  <a:close/>
                </a:path>
                <a:path w="413384" h="27304">
                  <a:moveTo>
                    <a:pt x="118618" y="6654"/>
                  </a:moveTo>
                  <a:lnTo>
                    <a:pt x="117983" y="4191"/>
                  </a:lnTo>
                  <a:lnTo>
                    <a:pt x="117602" y="3937"/>
                  </a:lnTo>
                  <a:lnTo>
                    <a:pt x="114973" y="1447"/>
                  </a:lnTo>
                  <a:lnTo>
                    <a:pt x="114947" y="6654"/>
                  </a:lnTo>
                  <a:lnTo>
                    <a:pt x="114935" y="13970"/>
                  </a:lnTo>
                  <a:lnTo>
                    <a:pt x="105029" y="13970"/>
                  </a:lnTo>
                  <a:lnTo>
                    <a:pt x="105029" y="3937"/>
                  </a:lnTo>
                  <a:lnTo>
                    <a:pt x="113411" y="3937"/>
                  </a:lnTo>
                  <a:lnTo>
                    <a:pt x="114947" y="6654"/>
                  </a:lnTo>
                  <a:lnTo>
                    <a:pt x="114922" y="3937"/>
                  </a:lnTo>
                  <a:lnTo>
                    <a:pt x="114909" y="1447"/>
                  </a:lnTo>
                  <a:lnTo>
                    <a:pt x="115354" y="1447"/>
                  </a:lnTo>
                  <a:lnTo>
                    <a:pt x="113030" y="508"/>
                  </a:lnTo>
                  <a:lnTo>
                    <a:pt x="101219" y="508"/>
                  </a:lnTo>
                  <a:lnTo>
                    <a:pt x="101219" y="26543"/>
                  </a:lnTo>
                  <a:lnTo>
                    <a:pt x="105029" y="26543"/>
                  </a:lnTo>
                  <a:lnTo>
                    <a:pt x="105029" y="14478"/>
                  </a:lnTo>
                  <a:lnTo>
                    <a:pt x="113792" y="26543"/>
                  </a:lnTo>
                  <a:lnTo>
                    <a:pt x="118491" y="26543"/>
                  </a:lnTo>
                  <a:lnTo>
                    <a:pt x="111252" y="16764"/>
                  </a:lnTo>
                  <a:lnTo>
                    <a:pt x="112903" y="16764"/>
                  </a:lnTo>
                  <a:lnTo>
                    <a:pt x="118618" y="15748"/>
                  </a:lnTo>
                  <a:lnTo>
                    <a:pt x="118618" y="14478"/>
                  </a:lnTo>
                  <a:lnTo>
                    <a:pt x="118618" y="13970"/>
                  </a:lnTo>
                  <a:lnTo>
                    <a:pt x="118618" y="6654"/>
                  </a:lnTo>
                  <a:close/>
                </a:path>
                <a:path w="413384" h="27304">
                  <a:moveTo>
                    <a:pt x="139065" y="508"/>
                  </a:moveTo>
                  <a:lnTo>
                    <a:pt x="124968" y="508"/>
                  </a:lnTo>
                  <a:lnTo>
                    <a:pt x="124968" y="26543"/>
                  </a:lnTo>
                  <a:lnTo>
                    <a:pt x="139065" y="26543"/>
                  </a:lnTo>
                  <a:lnTo>
                    <a:pt x="139065" y="23114"/>
                  </a:lnTo>
                  <a:lnTo>
                    <a:pt x="128778" y="23114"/>
                  </a:lnTo>
                  <a:lnTo>
                    <a:pt x="128778" y="15113"/>
                  </a:lnTo>
                  <a:lnTo>
                    <a:pt x="139065" y="15113"/>
                  </a:lnTo>
                  <a:lnTo>
                    <a:pt x="139065" y="11684"/>
                  </a:lnTo>
                  <a:lnTo>
                    <a:pt x="128778" y="11684"/>
                  </a:lnTo>
                  <a:lnTo>
                    <a:pt x="128778" y="3937"/>
                  </a:lnTo>
                  <a:lnTo>
                    <a:pt x="139065" y="3937"/>
                  </a:lnTo>
                  <a:lnTo>
                    <a:pt x="139065" y="508"/>
                  </a:lnTo>
                  <a:close/>
                </a:path>
                <a:path w="413384" h="27304">
                  <a:moveTo>
                    <a:pt x="167259" y="508"/>
                  </a:moveTo>
                  <a:lnTo>
                    <a:pt x="163449" y="508"/>
                  </a:lnTo>
                  <a:lnTo>
                    <a:pt x="163449" y="20320"/>
                  </a:lnTo>
                  <a:lnTo>
                    <a:pt x="154432" y="6350"/>
                  </a:lnTo>
                  <a:lnTo>
                    <a:pt x="150749" y="508"/>
                  </a:lnTo>
                  <a:lnTo>
                    <a:pt x="146558" y="508"/>
                  </a:lnTo>
                  <a:lnTo>
                    <a:pt x="146558" y="26543"/>
                  </a:lnTo>
                  <a:lnTo>
                    <a:pt x="150368" y="26543"/>
                  </a:lnTo>
                  <a:lnTo>
                    <a:pt x="150368" y="6350"/>
                  </a:lnTo>
                  <a:lnTo>
                    <a:pt x="163322" y="26543"/>
                  </a:lnTo>
                  <a:lnTo>
                    <a:pt x="167259" y="26543"/>
                  </a:lnTo>
                  <a:lnTo>
                    <a:pt x="167259" y="508"/>
                  </a:lnTo>
                  <a:close/>
                </a:path>
                <a:path w="413384" h="27304">
                  <a:moveTo>
                    <a:pt x="199517" y="7112"/>
                  </a:moveTo>
                  <a:lnTo>
                    <a:pt x="197866" y="4191"/>
                  </a:lnTo>
                  <a:lnTo>
                    <a:pt x="196850" y="3429"/>
                  </a:lnTo>
                  <a:lnTo>
                    <a:pt x="192659" y="508"/>
                  </a:lnTo>
                  <a:lnTo>
                    <a:pt x="189484" y="0"/>
                  </a:lnTo>
                  <a:lnTo>
                    <a:pt x="180213" y="0"/>
                  </a:lnTo>
                  <a:lnTo>
                    <a:pt x="174117" y="5842"/>
                  </a:lnTo>
                  <a:lnTo>
                    <a:pt x="174117" y="20828"/>
                  </a:lnTo>
                  <a:lnTo>
                    <a:pt x="180086" y="27051"/>
                  </a:lnTo>
                  <a:lnTo>
                    <a:pt x="191516" y="27051"/>
                  </a:lnTo>
                  <a:lnTo>
                    <a:pt x="196469" y="25273"/>
                  </a:lnTo>
                  <a:lnTo>
                    <a:pt x="197358" y="23495"/>
                  </a:lnTo>
                  <a:lnTo>
                    <a:pt x="199263" y="20066"/>
                  </a:lnTo>
                  <a:lnTo>
                    <a:pt x="194564" y="20066"/>
                  </a:lnTo>
                  <a:lnTo>
                    <a:pt x="192786" y="22225"/>
                  </a:lnTo>
                  <a:lnTo>
                    <a:pt x="190246" y="23495"/>
                  </a:lnTo>
                  <a:lnTo>
                    <a:pt x="182372" y="23495"/>
                  </a:lnTo>
                  <a:lnTo>
                    <a:pt x="177927" y="19050"/>
                  </a:lnTo>
                  <a:lnTo>
                    <a:pt x="177927" y="7874"/>
                  </a:lnTo>
                  <a:lnTo>
                    <a:pt x="182118" y="3429"/>
                  </a:lnTo>
                  <a:lnTo>
                    <a:pt x="191770" y="3429"/>
                  </a:lnTo>
                  <a:lnTo>
                    <a:pt x="194945" y="7112"/>
                  </a:lnTo>
                  <a:lnTo>
                    <a:pt x="199517" y="7112"/>
                  </a:lnTo>
                  <a:close/>
                </a:path>
                <a:path w="413384" h="27304">
                  <a:moveTo>
                    <a:pt x="219456" y="508"/>
                  </a:moveTo>
                  <a:lnTo>
                    <a:pt x="205359" y="508"/>
                  </a:lnTo>
                  <a:lnTo>
                    <a:pt x="205359" y="26543"/>
                  </a:lnTo>
                  <a:lnTo>
                    <a:pt x="219456" y="26543"/>
                  </a:lnTo>
                  <a:lnTo>
                    <a:pt x="219456" y="23114"/>
                  </a:lnTo>
                  <a:lnTo>
                    <a:pt x="209169" y="23114"/>
                  </a:lnTo>
                  <a:lnTo>
                    <a:pt x="209169" y="15113"/>
                  </a:lnTo>
                  <a:lnTo>
                    <a:pt x="219456" y="15113"/>
                  </a:lnTo>
                  <a:lnTo>
                    <a:pt x="219456" y="11684"/>
                  </a:lnTo>
                  <a:lnTo>
                    <a:pt x="209169" y="11684"/>
                  </a:lnTo>
                  <a:lnTo>
                    <a:pt x="209169" y="3937"/>
                  </a:lnTo>
                  <a:lnTo>
                    <a:pt x="219456" y="3937"/>
                  </a:lnTo>
                  <a:lnTo>
                    <a:pt x="219456" y="508"/>
                  </a:lnTo>
                  <a:close/>
                </a:path>
                <a:path w="413384" h="27304">
                  <a:moveTo>
                    <a:pt x="267081" y="508"/>
                  </a:moveTo>
                  <a:lnTo>
                    <a:pt x="261112" y="508"/>
                  </a:lnTo>
                  <a:lnTo>
                    <a:pt x="253238" y="20447"/>
                  </a:lnTo>
                  <a:lnTo>
                    <a:pt x="247015" y="4572"/>
                  </a:lnTo>
                  <a:lnTo>
                    <a:pt x="245491" y="508"/>
                  </a:lnTo>
                  <a:lnTo>
                    <a:pt x="239522" y="508"/>
                  </a:lnTo>
                  <a:lnTo>
                    <a:pt x="239522" y="26543"/>
                  </a:lnTo>
                  <a:lnTo>
                    <a:pt x="243205" y="26543"/>
                  </a:lnTo>
                  <a:lnTo>
                    <a:pt x="243205" y="4572"/>
                  </a:lnTo>
                  <a:lnTo>
                    <a:pt x="252095" y="26543"/>
                  </a:lnTo>
                  <a:lnTo>
                    <a:pt x="254508" y="26543"/>
                  </a:lnTo>
                  <a:lnTo>
                    <a:pt x="263271" y="4572"/>
                  </a:lnTo>
                  <a:lnTo>
                    <a:pt x="263398" y="26543"/>
                  </a:lnTo>
                  <a:lnTo>
                    <a:pt x="267081" y="26543"/>
                  </a:lnTo>
                  <a:lnTo>
                    <a:pt x="267081" y="508"/>
                  </a:lnTo>
                  <a:close/>
                </a:path>
                <a:path w="413384" h="27304">
                  <a:moveTo>
                    <a:pt x="296291" y="26543"/>
                  </a:moveTo>
                  <a:lnTo>
                    <a:pt x="293370" y="18923"/>
                  </a:lnTo>
                  <a:lnTo>
                    <a:pt x="291973" y="15367"/>
                  </a:lnTo>
                  <a:lnTo>
                    <a:pt x="288290" y="5461"/>
                  </a:lnTo>
                  <a:lnTo>
                    <a:pt x="288036" y="4826"/>
                  </a:lnTo>
                  <a:lnTo>
                    <a:pt x="288036" y="15367"/>
                  </a:lnTo>
                  <a:lnTo>
                    <a:pt x="281305" y="15367"/>
                  </a:lnTo>
                  <a:lnTo>
                    <a:pt x="284607" y="5461"/>
                  </a:lnTo>
                  <a:lnTo>
                    <a:pt x="288036" y="15367"/>
                  </a:lnTo>
                  <a:lnTo>
                    <a:pt x="288036" y="4826"/>
                  </a:lnTo>
                  <a:lnTo>
                    <a:pt x="286385" y="508"/>
                  </a:lnTo>
                  <a:lnTo>
                    <a:pt x="282956" y="508"/>
                  </a:lnTo>
                  <a:lnTo>
                    <a:pt x="273050" y="26543"/>
                  </a:lnTo>
                  <a:lnTo>
                    <a:pt x="276987" y="26543"/>
                  </a:lnTo>
                  <a:lnTo>
                    <a:pt x="279908" y="18923"/>
                  </a:lnTo>
                  <a:lnTo>
                    <a:pt x="289306" y="18923"/>
                  </a:lnTo>
                  <a:lnTo>
                    <a:pt x="292227" y="26543"/>
                  </a:lnTo>
                  <a:lnTo>
                    <a:pt x="296291" y="26543"/>
                  </a:lnTo>
                  <a:close/>
                </a:path>
                <a:path w="413384" h="27304">
                  <a:moveTo>
                    <a:pt x="306451" y="508"/>
                  </a:moveTo>
                  <a:lnTo>
                    <a:pt x="302628" y="508"/>
                  </a:lnTo>
                  <a:lnTo>
                    <a:pt x="302628" y="26543"/>
                  </a:lnTo>
                  <a:lnTo>
                    <a:pt x="306451" y="26543"/>
                  </a:lnTo>
                  <a:lnTo>
                    <a:pt x="306451" y="13462"/>
                  </a:lnTo>
                  <a:lnTo>
                    <a:pt x="306451" y="508"/>
                  </a:lnTo>
                  <a:close/>
                </a:path>
                <a:path w="413384" h="27304">
                  <a:moveTo>
                    <a:pt x="321183" y="508"/>
                  </a:moveTo>
                  <a:lnTo>
                    <a:pt x="316484" y="508"/>
                  </a:lnTo>
                  <a:lnTo>
                    <a:pt x="306451" y="13462"/>
                  </a:lnTo>
                  <a:lnTo>
                    <a:pt x="316484" y="26543"/>
                  </a:lnTo>
                  <a:lnTo>
                    <a:pt x="321183" y="26543"/>
                  </a:lnTo>
                  <a:lnTo>
                    <a:pt x="311023" y="13462"/>
                  </a:lnTo>
                  <a:lnTo>
                    <a:pt x="321183" y="508"/>
                  </a:lnTo>
                  <a:close/>
                </a:path>
                <a:path w="413384" h="27304">
                  <a:moveTo>
                    <a:pt x="340487" y="508"/>
                  </a:moveTo>
                  <a:lnTo>
                    <a:pt x="326390" y="508"/>
                  </a:lnTo>
                  <a:lnTo>
                    <a:pt x="326390" y="26543"/>
                  </a:lnTo>
                  <a:lnTo>
                    <a:pt x="340487" y="26543"/>
                  </a:lnTo>
                  <a:lnTo>
                    <a:pt x="340487" y="23114"/>
                  </a:lnTo>
                  <a:lnTo>
                    <a:pt x="330200" y="23114"/>
                  </a:lnTo>
                  <a:lnTo>
                    <a:pt x="330200" y="15113"/>
                  </a:lnTo>
                  <a:lnTo>
                    <a:pt x="340487" y="15113"/>
                  </a:lnTo>
                  <a:lnTo>
                    <a:pt x="340487" y="11684"/>
                  </a:lnTo>
                  <a:lnTo>
                    <a:pt x="330200" y="11684"/>
                  </a:lnTo>
                  <a:lnTo>
                    <a:pt x="330200" y="3937"/>
                  </a:lnTo>
                  <a:lnTo>
                    <a:pt x="340487" y="3937"/>
                  </a:lnTo>
                  <a:lnTo>
                    <a:pt x="340487" y="508"/>
                  </a:lnTo>
                  <a:close/>
                </a:path>
                <a:path w="413384" h="27304">
                  <a:moveTo>
                    <a:pt x="364998" y="6604"/>
                  </a:moveTo>
                  <a:lnTo>
                    <a:pt x="364236" y="4191"/>
                  </a:lnTo>
                  <a:lnTo>
                    <a:pt x="363982" y="3937"/>
                  </a:lnTo>
                  <a:lnTo>
                    <a:pt x="361188" y="1397"/>
                  </a:lnTo>
                  <a:lnTo>
                    <a:pt x="361188" y="6604"/>
                  </a:lnTo>
                  <a:lnTo>
                    <a:pt x="361188" y="13970"/>
                  </a:lnTo>
                  <a:lnTo>
                    <a:pt x="351409" y="13970"/>
                  </a:lnTo>
                  <a:lnTo>
                    <a:pt x="351409" y="3937"/>
                  </a:lnTo>
                  <a:lnTo>
                    <a:pt x="359664" y="3937"/>
                  </a:lnTo>
                  <a:lnTo>
                    <a:pt x="361188" y="6604"/>
                  </a:lnTo>
                  <a:lnTo>
                    <a:pt x="361188" y="1397"/>
                  </a:lnTo>
                  <a:lnTo>
                    <a:pt x="359283" y="508"/>
                  </a:lnTo>
                  <a:lnTo>
                    <a:pt x="347599" y="508"/>
                  </a:lnTo>
                  <a:lnTo>
                    <a:pt x="347599" y="26543"/>
                  </a:lnTo>
                  <a:lnTo>
                    <a:pt x="351409" y="26543"/>
                  </a:lnTo>
                  <a:lnTo>
                    <a:pt x="351409" y="14478"/>
                  </a:lnTo>
                  <a:lnTo>
                    <a:pt x="360045" y="26543"/>
                  </a:lnTo>
                  <a:lnTo>
                    <a:pt x="364744" y="26543"/>
                  </a:lnTo>
                  <a:lnTo>
                    <a:pt x="357505" y="16764"/>
                  </a:lnTo>
                  <a:lnTo>
                    <a:pt x="359156" y="16764"/>
                  </a:lnTo>
                  <a:lnTo>
                    <a:pt x="364998" y="15748"/>
                  </a:lnTo>
                  <a:lnTo>
                    <a:pt x="364998" y="14478"/>
                  </a:lnTo>
                  <a:lnTo>
                    <a:pt x="364998" y="13970"/>
                  </a:lnTo>
                  <a:lnTo>
                    <a:pt x="364998" y="6604"/>
                  </a:lnTo>
                  <a:close/>
                </a:path>
                <a:path w="413384" h="27304">
                  <a:moveTo>
                    <a:pt x="385699" y="12827"/>
                  </a:moveTo>
                  <a:lnTo>
                    <a:pt x="381000" y="11811"/>
                  </a:lnTo>
                  <a:lnTo>
                    <a:pt x="376555" y="10160"/>
                  </a:lnTo>
                  <a:lnTo>
                    <a:pt x="374269" y="9525"/>
                  </a:lnTo>
                  <a:lnTo>
                    <a:pt x="374269" y="5461"/>
                  </a:lnTo>
                  <a:lnTo>
                    <a:pt x="375412" y="3429"/>
                  </a:lnTo>
                  <a:lnTo>
                    <a:pt x="379222" y="3429"/>
                  </a:lnTo>
                  <a:lnTo>
                    <a:pt x="381381" y="4318"/>
                  </a:lnTo>
                  <a:lnTo>
                    <a:pt x="381381" y="7239"/>
                  </a:lnTo>
                  <a:lnTo>
                    <a:pt x="385191" y="7239"/>
                  </a:lnTo>
                  <a:lnTo>
                    <a:pt x="385191" y="2794"/>
                  </a:lnTo>
                  <a:lnTo>
                    <a:pt x="382016" y="0"/>
                  </a:lnTo>
                  <a:lnTo>
                    <a:pt x="372745" y="0"/>
                  </a:lnTo>
                  <a:lnTo>
                    <a:pt x="370459" y="4064"/>
                  </a:lnTo>
                  <a:lnTo>
                    <a:pt x="370459" y="8890"/>
                  </a:lnTo>
                  <a:lnTo>
                    <a:pt x="370967" y="10795"/>
                  </a:lnTo>
                  <a:lnTo>
                    <a:pt x="373380" y="13081"/>
                  </a:lnTo>
                  <a:lnTo>
                    <a:pt x="374269" y="13589"/>
                  </a:lnTo>
                  <a:lnTo>
                    <a:pt x="377698" y="14859"/>
                  </a:lnTo>
                  <a:lnTo>
                    <a:pt x="379476" y="15621"/>
                  </a:lnTo>
                  <a:lnTo>
                    <a:pt x="381889" y="16256"/>
                  </a:lnTo>
                  <a:lnTo>
                    <a:pt x="381889" y="21844"/>
                  </a:lnTo>
                  <a:lnTo>
                    <a:pt x="380111" y="23495"/>
                  </a:lnTo>
                  <a:lnTo>
                    <a:pt x="373888" y="23495"/>
                  </a:lnTo>
                  <a:lnTo>
                    <a:pt x="373507" y="19685"/>
                  </a:lnTo>
                  <a:lnTo>
                    <a:pt x="373507" y="18796"/>
                  </a:lnTo>
                  <a:lnTo>
                    <a:pt x="369697" y="18796"/>
                  </a:lnTo>
                  <a:lnTo>
                    <a:pt x="369697" y="24638"/>
                  </a:lnTo>
                  <a:lnTo>
                    <a:pt x="374142" y="27051"/>
                  </a:lnTo>
                  <a:lnTo>
                    <a:pt x="382524" y="27051"/>
                  </a:lnTo>
                  <a:lnTo>
                    <a:pt x="385699" y="23749"/>
                  </a:lnTo>
                  <a:lnTo>
                    <a:pt x="385699" y="12827"/>
                  </a:lnTo>
                  <a:close/>
                </a:path>
                <a:path w="413384" h="27304">
                  <a:moveTo>
                    <a:pt x="401942" y="1651"/>
                  </a:moveTo>
                  <a:lnTo>
                    <a:pt x="396481" y="1651"/>
                  </a:lnTo>
                  <a:lnTo>
                    <a:pt x="396481" y="2540"/>
                  </a:lnTo>
                  <a:lnTo>
                    <a:pt x="398640" y="2540"/>
                  </a:lnTo>
                  <a:lnTo>
                    <a:pt x="398640" y="10795"/>
                  </a:lnTo>
                  <a:lnTo>
                    <a:pt x="399783" y="10795"/>
                  </a:lnTo>
                  <a:lnTo>
                    <a:pt x="399783" y="2540"/>
                  </a:lnTo>
                  <a:lnTo>
                    <a:pt x="401942" y="2540"/>
                  </a:lnTo>
                  <a:lnTo>
                    <a:pt x="401942" y="1651"/>
                  </a:lnTo>
                  <a:close/>
                </a:path>
                <a:path w="413384" h="27304">
                  <a:moveTo>
                    <a:pt x="413258" y="1524"/>
                  </a:moveTo>
                  <a:lnTo>
                    <a:pt x="411861" y="1524"/>
                  </a:lnTo>
                  <a:lnTo>
                    <a:pt x="408432" y="9398"/>
                  </a:lnTo>
                  <a:lnTo>
                    <a:pt x="405003" y="1524"/>
                  </a:lnTo>
                  <a:lnTo>
                    <a:pt x="403606" y="1524"/>
                  </a:lnTo>
                  <a:lnTo>
                    <a:pt x="403606" y="10795"/>
                  </a:lnTo>
                  <a:lnTo>
                    <a:pt x="404609" y="10795"/>
                  </a:lnTo>
                  <a:lnTo>
                    <a:pt x="404482" y="2667"/>
                  </a:lnTo>
                  <a:lnTo>
                    <a:pt x="408178" y="10795"/>
                  </a:lnTo>
                  <a:lnTo>
                    <a:pt x="408813" y="10795"/>
                  </a:lnTo>
                  <a:lnTo>
                    <a:pt x="412369" y="2667"/>
                  </a:lnTo>
                  <a:lnTo>
                    <a:pt x="412369" y="10795"/>
                  </a:lnTo>
                  <a:lnTo>
                    <a:pt x="413258" y="10795"/>
                  </a:lnTo>
                  <a:lnTo>
                    <a:pt x="413258" y="1524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45555" y="3598404"/>
              <a:ext cx="275614" cy="12434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61367" y="3506329"/>
              <a:ext cx="83489" cy="17311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192139" y="3617505"/>
              <a:ext cx="181188" cy="8568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155677" y="3598532"/>
              <a:ext cx="1905" cy="123825"/>
            </a:xfrm>
            <a:custGeom>
              <a:avLst/>
              <a:gdLst/>
              <a:ahLst/>
              <a:cxnLst/>
              <a:rect l="l" t="t" r="r" b="b"/>
              <a:pathLst>
                <a:path w="1904" h="123825">
                  <a:moveTo>
                    <a:pt x="1765" y="0"/>
                  </a:moveTo>
                  <a:lnTo>
                    <a:pt x="0" y="0"/>
                  </a:lnTo>
                  <a:lnTo>
                    <a:pt x="0" y="123583"/>
                  </a:lnTo>
                  <a:lnTo>
                    <a:pt x="1765" y="123583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629272" y="6785591"/>
              <a:ext cx="275614" cy="12433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545071" y="6693623"/>
              <a:ext cx="83500" cy="17311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975982" y="6804687"/>
              <a:ext cx="181176" cy="85694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6939406" y="6785749"/>
              <a:ext cx="1905" cy="123825"/>
            </a:xfrm>
            <a:custGeom>
              <a:avLst/>
              <a:gdLst/>
              <a:ahLst/>
              <a:cxnLst/>
              <a:rect l="l" t="t" r="r" b="b"/>
              <a:pathLst>
                <a:path w="1904" h="123825">
                  <a:moveTo>
                    <a:pt x="1765" y="0"/>
                  </a:moveTo>
                  <a:lnTo>
                    <a:pt x="0" y="0"/>
                  </a:lnTo>
                  <a:lnTo>
                    <a:pt x="0" y="123583"/>
                  </a:lnTo>
                  <a:lnTo>
                    <a:pt x="1765" y="123583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0" y="499109"/>
              <a:ext cx="4444617" cy="723264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9861424" y="3735323"/>
              <a:ext cx="80010" cy="132080"/>
            </a:xfrm>
            <a:custGeom>
              <a:avLst/>
              <a:gdLst/>
              <a:ahLst/>
              <a:cxnLst/>
              <a:rect l="l" t="t" r="r" b="b"/>
              <a:pathLst>
                <a:path w="80009" h="132079">
                  <a:moveTo>
                    <a:pt x="40512" y="0"/>
                  </a:moveTo>
                  <a:lnTo>
                    <a:pt x="26415" y="2412"/>
                  </a:lnTo>
                  <a:lnTo>
                    <a:pt x="14223" y="9143"/>
                  </a:lnTo>
                  <a:lnTo>
                    <a:pt x="5714" y="20192"/>
                  </a:lnTo>
                  <a:lnTo>
                    <a:pt x="2666" y="35178"/>
                  </a:lnTo>
                  <a:lnTo>
                    <a:pt x="6349" y="50291"/>
                  </a:lnTo>
                  <a:lnTo>
                    <a:pt x="15112" y="60070"/>
                  </a:lnTo>
                  <a:lnTo>
                    <a:pt x="25780" y="65785"/>
                  </a:lnTo>
                  <a:lnTo>
                    <a:pt x="46227" y="72770"/>
                  </a:lnTo>
                  <a:lnTo>
                    <a:pt x="55879" y="77469"/>
                  </a:lnTo>
                  <a:lnTo>
                    <a:pt x="62737" y="84708"/>
                  </a:lnTo>
                  <a:lnTo>
                    <a:pt x="65404" y="95757"/>
                  </a:lnTo>
                  <a:lnTo>
                    <a:pt x="63245" y="105536"/>
                  </a:lnTo>
                  <a:lnTo>
                    <a:pt x="57657" y="113156"/>
                  </a:lnTo>
                  <a:lnTo>
                    <a:pt x="49402" y="118236"/>
                  </a:lnTo>
                  <a:lnTo>
                    <a:pt x="39877" y="120014"/>
                  </a:lnTo>
                  <a:lnTo>
                    <a:pt x="32892" y="118998"/>
                  </a:lnTo>
                  <a:lnTo>
                    <a:pt x="24891" y="115188"/>
                  </a:lnTo>
                  <a:lnTo>
                    <a:pt x="18160" y="107314"/>
                  </a:lnTo>
                  <a:lnTo>
                    <a:pt x="14350" y="94360"/>
                  </a:lnTo>
                  <a:lnTo>
                    <a:pt x="0" y="94360"/>
                  </a:lnTo>
                  <a:lnTo>
                    <a:pt x="3682" y="110489"/>
                  </a:lnTo>
                  <a:lnTo>
                    <a:pt x="12318" y="122300"/>
                  </a:lnTo>
                  <a:lnTo>
                    <a:pt x="24891" y="129666"/>
                  </a:lnTo>
                  <a:lnTo>
                    <a:pt x="40004" y="132079"/>
                  </a:lnTo>
                  <a:lnTo>
                    <a:pt x="56260" y="129158"/>
                  </a:lnTo>
                  <a:lnTo>
                    <a:pt x="68706" y="121284"/>
                  </a:lnTo>
                  <a:lnTo>
                    <a:pt x="76707" y="109346"/>
                  </a:lnTo>
                  <a:lnTo>
                    <a:pt x="79501" y="94741"/>
                  </a:lnTo>
                  <a:lnTo>
                    <a:pt x="48513" y="59943"/>
                  </a:lnTo>
                  <a:lnTo>
                    <a:pt x="35305" y="55244"/>
                  </a:lnTo>
                  <a:lnTo>
                    <a:pt x="25272" y="50291"/>
                  </a:lnTo>
                  <a:lnTo>
                    <a:pt x="18922" y="43687"/>
                  </a:lnTo>
                  <a:lnTo>
                    <a:pt x="16763" y="34035"/>
                  </a:lnTo>
                  <a:lnTo>
                    <a:pt x="18668" y="25018"/>
                  </a:lnTo>
                  <a:lnTo>
                    <a:pt x="23621" y="18160"/>
                  </a:lnTo>
                  <a:lnTo>
                    <a:pt x="30987" y="13715"/>
                  </a:lnTo>
                  <a:lnTo>
                    <a:pt x="40004" y="12191"/>
                  </a:lnTo>
                  <a:lnTo>
                    <a:pt x="50545" y="14223"/>
                  </a:lnTo>
                  <a:lnTo>
                    <a:pt x="57149" y="19430"/>
                  </a:lnTo>
                  <a:lnTo>
                    <a:pt x="60832" y="26288"/>
                  </a:lnTo>
                  <a:lnTo>
                    <a:pt x="62610" y="33019"/>
                  </a:lnTo>
                  <a:lnTo>
                    <a:pt x="76707" y="33019"/>
                  </a:lnTo>
                  <a:lnTo>
                    <a:pt x="72516" y="17652"/>
                  </a:lnTo>
                  <a:lnTo>
                    <a:pt x="63880" y="7492"/>
                  </a:lnTo>
                  <a:lnTo>
                    <a:pt x="52577" y="1777"/>
                  </a:lnTo>
                  <a:lnTo>
                    <a:pt x="40512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112120" y="3734815"/>
              <a:ext cx="241922" cy="131189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9906889" y="3736961"/>
              <a:ext cx="413384" cy="201930"/>
            </a:xfrm>
            <a:custGeom>
              <a:avLst/>
              <a:gdLst/>
              <a:ahLst/>
              <a:cxnLst/>
              <a:rect l="l" t="t" r="r" b="b"/>
              <a:pathLst>
                <a:path w="413384" h="201929">
                  <a:moveTo>
                    <a:pt x="21717" y="185305"/>
                  </a:moveTo>
                  <a:lnTo>
                    <a:pt x="20955" y="182130"/>
                  </a:lnTo>
                  <a:lnTo>
                    <a:pt x="19050" y="179590"/>
                  </a:lnTo>
                  <a:lnTo>
                    <a:pt x="18161" y="178320"/>
                  </a:lnTo>
                  <a:lnTo>
                    <a:pt x="17907" y="178066"/>
                  </a:lnTo>
                  <a:lnTo>
                    <a:pt x="17907" y="183908"/>
                  </a:lnTo>
                  <a:lnTo>
                    <a:pt x="17907" y="195211"/>
                  </a:lnTo>
                  <a:lnTo>
                    <a:pt x="17653" y="195211"/>
                  </a:lnTo>
                  <a:lnTo>
                    <a:pt x="12954" y="197370"/>
                  </a:lnTo>
                  <a:lnTo>
                    <a:pt x="3810" y="197370"/>
                  </a:lnTo>
                  <a:lnTo>
                    <a:pt x="3810" y="178320"/>
                  </a:lnTo>
                  <a:lnTo>
                    <a:pt x="15494" y="178320"/>
                  </a:lnTo>
                  <a:lnTo>
                    <a:pt x="17907" y="183908"/>
                  </a:lnTo>
                  <a:lnTo>
                    <a:pt x="17907" y="178066"/>
                  </a:lnTo>
                  <a:lnTo>
                    <a:pt x="17145" y="176923"/>
                  </a:lnTo>
                  <a:lnTo>
                    <a:pt x="13843" y="174764"/>
                  </a:lnTo>
                  <a:lnTo>
                    <a:pt x="0" y="174764"/>
                  </a:lnTo>
                  <a:lnTo>
                    <a:pt x="0" y="200926"/>
                  </a:lnTo>
                  <a:lnTo>
                    <a:pt x="11938" y="200926"/>
                  </a:lnTo>
                  <a:lnTo>
                    <a:pt x="15494" y="200037"/>
                  </a:lnTo>
                  <a:lnTo>
                    <a:pt x="18161" y="197370"/>
                  </a:lnTo>
                  <a:lnTo>
                    <a:pt x="20447" y="195211"/>
                  </a:lnTo>
                  <a:lnTo>
                    <a:pt x="21717" y="191401"/>
                  </a:lnTo>
                  <a:lnTo>
                    <a:pt x="21717" y="185305"/>
                  </a:lnTo>
                  <a:close/>
                </a:path>
                <a:path w="413384" h="201929">
                  <a:moveTo>
                    <a:pt x="32753" y="174840"/>
                  </a:moveTo>
                  <a:lnTo>
                    <a:pt x="28956" y="174840"/>
                  </a:lnTo>
                  <a:lnTo>
                    <a:pt x="28956" y="200926"/>
                  </a:lnTo>
                  <a:lnTo>
                    <a:pt x="32753" y="200926"/>
                  </a:lnTo>
                  <a:lnTo>
                    <a:pt x="32753" y="174840"/>
                  </a:lnTo>
                  <a:close/>
                </a:path>
                <a:path w="413384" h="201929">
                  <a:moveTo>
                    <a:pt x="53594" y="174764"/>
                  </a:moveTo>
                  <a:lnTo>
                    <a:pt x="40513" y="174764"/>
                  </a:lnTo>
                  <a:lnTo>
                    <a:pt x="40513" y="200926"/>
                  </a:lnTo>
                  <a:lnTo>
                    <a:pt x="44323" y="200926"/>
                  </a:lnTo>
                  <a:lnTo>
                    <a:pt x="44323" y="189623"/>
                  </a:lnTo>
                  <a:lnTo>
                    <a:pt x="53594" y="189623"/>
                  </a:lnTo>
                  <a:lnTo>
                    <a:pt x="53594" y="186067"/>
                  </a:lnTo>
                  <a:lnTo>
                    <a:pt x="44323" y="186067"/>
                  </a:lnTo>
                  <a:lnTo>
                    <a:pt x="44323" y="178320"/>
                  </a:lnTo>
                  <a:lnTo>
                    <a:pt x="53594" y="178320"/>
                  </a:lnTo>
                  <a:lnTo>
                    <a:pt x="53594" y="174764"/>
                  </a:lnTo>
                  <a:close/>
                </a:path>
                <a:path w="413384" h="201929">
                  <a:moveTo>
                    <a:pt x="73406" y="174764"/>
                  </a:moveTo>
                  <a:lnTo>
                    <a:pt x="60325" y="174764"/>
                  </a:lnTo>
                  <a:lnTo>
                    <a:pt x="60325" y="200926"/>
                  </a:lnTo>
                  <a:lnTo>
                    <a:pt x="64135" y="200926"/>
                  </a:lnTo>
                  <a:lnTo>
                    <a:pt x="64135" y="189623"/>
                  </a:lnTo>
                  <a:lnTo>
                    <a:pt x="73406" y="189623"/>
                  </a:lnTo>
                  <a:lnTo>
                    <a:pt x="73406" y="186067"/>
                  </a:lnTo>
                  <a:lnTo>
                    <a:pt x="64135" y="186067"/>
                  </a:lnTo>
                  <a:lnTo>
                    <a:pt x="64135" y="178320"/>
                  </a:lnTo>
                  <a:lnTo>
                    <a:pt x="73406" y="178320"/>
                  </a:lnTo>
                  <a:lnTo>
                    <a:pt x="73406" y="174764"/>
                  </a:lnTo>
                  <a:close/>
                </a:path>
                <a:path w="413384" h="201929">
                  <a:moveTo>
                    <a:pt x="94107" y="174764"/>
                  </a:moveTo>
                  <a:lnTo>
                    <a:pt x="80137" y="174764"/>
                  </a:lnTo>
                  <a:lnTo>
                    <a:pt x="80137" y="200926"/>
                  </a:lnTo>
                  <a:lnTo>
                    <a:pt x="94107" y="200926"/>
                  </a:lnTo>
                  <a:lnTo>
                    <a:pt x="94107" y="197370"/>
                  </a:lnTo>
                  <a:lnTo>
                    <a:pt x="83947" y="197370"/>
                  </a:lnTo>
                  <a:lnTo>
                    <a:pt x="83947" y="189496"/>
                  </a:lnTo>
                  <a:lnTo>
                    <a:pt x="94107" y="189496"/>
                  </a:lnTo>
                  <a:lnTo>
                    <a:pt x="94107" y="185940"/>
                  </a:lnTo>
                  <a:lnTo>
                    <a:pt x="83947" y="185940"/>
                  </a:lnTo>
                  <a:lnTo>
                    <a:pt x="83947" y="178320"/>
                  </a:lnTo>
                  <a:lnTo>
                    <a:pt x="94107" y="178320"/>
                  </a:lnTo>
                  <a:lnTo>
                    <a:pt x="94107" y="174764"/>
                  </a:lnTo>
                  <a:close/>
                </a:path>
                <a:path w="413384" h="201929">
                  <a:moveTo>
                    <a:pt x="118618" y="188226"/>
                  </a:moveTo>
                  <a:lnTo>
                    <a:pt x="118579" y="180936"/>
                  </a:lnTo>
                  <a:lnTo>
                    <a:pt x="117983" y="178574"/>
                  </a:lnTo>
                  <a:lnTo>
                    <a:pt x="117602" y="178320"/>
                  </a:lnTo>
                  <a:lnTo>
                    <a:pt x="114871" y="175590"/>
                  </a:lnTo>
                  <a:lnTo>
                    <a:pt x="114833" y="180936"/>
                  </a:lnTo>
                  <a:lnTo>
                    <a:pt x="114808" y="188226"/>
                  </a:lnTo>
                  <a:lnTo>
                    <a:pt x="105029" y="188226"/>
                  </a:lnTo>
                  <a:lnTo>
                    <a:pt x="105029" y="178320"/>
                  </a:lnTo>
                  <a:lnTo>
                    <a:pt x="113411" y="178320"/>
                  </a:lnTo>
                  <a:lnTo>
                    <a:pt x="114833" y="180936"/>
                  </a:lnTo>
                  <a:lnTo>
                    <a:pt x="114820" y="178320"/>
                  </a:lnTo>
                  <a:lnTo>
                    <a:pt x="114846" y="175590"/>
                  </a:lnTo>
                  <a:lnTo>
                    <a:pt x="113030" y="174764"/>
                  </a:lnTo>
                  <a:lnTo>
                    <a:pt x="101219" y="174764"/>
                  </a:lnTo>
                  <a:lnTo>
                    <a:pt x="101219" y="200926"/>
                  </a:lnTo>
                  <a:lnTo>
                    <a:pt x="105029" y="200926"/>
                  </a:lnTo>
                  <a:lnTo>
                    <a:pt x="105029" y="188734"/>
                  </a:lnTo>
                  <a:lnTo>
                    <a:pt x="113792" y="200926"/>
                  </a:lnTo>
                  <a:lnTo>
                    <a:pt x="118491" y="200926"/>
                  </a:lnTo>
                  <a:lnTo>
                    <a:pt x="111252" y="191147"/>
                  </a:lnTo>
                  <a:lnTo>
                    <a:pt x="112903" y="191147"/>
                  </a:lnTo>
                  <a:lnTo>
                    <a:pt x="118618" y="190004"/>
                  </a:lnTo>
                  <a:lnTo>
                    <a:pt x="118618" y="188734"/>
                  </a:lnTo>
                  <a:lnTo>
                    <a:pt x="118618" y="188226"/>
                  </a:lnTo>
                  <a:close/>
                </a:path>
                <a:path w="413384" h="201929">
                  <a:moveTo>
                    <a:pt x="139065" y="174764"/>
                  </a:moveTo>
                  <a:lnTo>
                    <a:pt x="124968" y="174764"/>
                  </a:lnTo>
                  <a:lnTo>
                    <a:pt x="124968" y="200926"/>
                  </a:lnTo>
                  <a:lnTo>
                    <a:pt x="139065" y="200926"/>
                  </a:lnTo>
                  <a:lnTo>
                    <a:pt x="139065" y="197370"/>
                  </a:lnTo>
                  <a:lnTo>
                    <a:pt x="128778" y="197370"/>
                  </a:lnTo>
                  <a:lnTo>
                    <a:pt x="128778" y="189496"/>
                  </a:lnTo>
                  <a:lnTo>
                    <a:pt x="139065" y="189496"/>
                  </a:lnTo>
                  <a:lnTo>
                    <a:pt x="139065" y="185940"/>
                  </a:lnTo>
                  <a:lnTo>
                    <a:pt x="128778" y="185940"/>
                  </a:lnTo>
                  <a:lnTo>
                    <a:pt x="128778" y="178320"/>
                  </a:lnTo>
                  <a:lnTo>
                    <a:pt x="139065" y="178320"/>
                  </a:lnTo>
                  <a:lnTo>
                    <a:pt x="139065" y="174764"/>
                  </a:lnTo>
                  <a:close/>
                </a:path>
                <a:path w="413384" h="201929">
                  <a:moveTo>
                    <a:pt x="157353" y="126758"/>
                  </a:moveTo>
                  <a:lnTo>
                    <a:pt x="142621" y="91198"/>
                  </a:lnTo>
                  <a:lnTo>
                    <a:pt x="137782" y="79514"/>
                  </a:lnTo>
                  <a:lnTo>
                    <a:pt x="122936" y="43624"/>
                  </a:lnTo>
                  <a:lnTo>
                    <a:pt x="122936" y="79514"/>
                  </a:lnTo>
                  <a:lnTo>
                    <a:pt x="72390" y="79514"/>
                  </a:lnTo>
                  <a:lnTo>
                    <a:pt x="97536" y="16014"/>
                  </a:lnTo>
                  <a:lnTo>
                    <a:pt x="122936" y="79514"/>
                  </a:lnTo>
                  <a:lnTo>
                    <a:pt x="122936" y="43624"/>
                  </a:lnTo>
                  <a:lnTo>
                    <a:pt x="111518" y="16014"/>
                  </a:lnTo>
                  <a:lnTo>
                    <a:pt x="104902" y="12"/>
                  </a:lnTo>
                  <a:lnTo>
                    <a:pt x="91186" y="12"/>
                  </a:lnTo>
                  <a:lnTo>
                    <a:pt x="38227" y="126758"/>
                  </a:lnTo>
                  <a:lnTo>
                    <a:pt x="53467" y="126758"/>
                  </a:lnTo>
                  <a:lnTo>
                    <a:pt x="68072" y="91198"/>
                  </a:lnTo>
                  <a:lnTo>
                    <a:pt x="127127" y="91198"/>
                  </a:lnTo>
                  <a:lnTo>
                    <a:pt x="141859" y="126758"/>
                  </a:lnTo>
                  <a:lnTo>
                    <a:pt x="157353" y="126758"/>
                  </a:lnTo>
                  <a:close/>
                </a:path>
                <a:path w="413384" h="201929">
                  <a:moveTo>
                    <a:pt x="167259" y="174764"/>
                  </a:moveTo>
                  <a:lnTo>
                    <a:pt x="163449" y="174764"/>
                  </a:lnTo>
                  <a:lnTo>
                    <a:pt x="163449" y="194576"/>
                  </a:lnTo>
                  <a:lnTo>
                    <a:pt x="154432" y="180733"/>
                  </a:lnTo>
                  <a:lnTo>
                    <a:pt x="150749" y="174764"/>
                  </a:lnTo>
                  <a:lnTo>
                    <a:pt x="146558" y="174764"/>
                  </a:lnTo>
                  <a:lnTo>
                    <a:pt x="146558" y="200926"/>
                  </a:lnTo>
                  <a:lnTo>
                    <a:pt x="150368" y="200926"/>
                  </a:lnTo>
                  <a:lnTo>
                    <a:pt x="150368" y="180733"/>
                  </a:lnTo>
                  <a:lnTo>
                    <a:pt x="163322" y="200926"/>
                  </a:lnTo>
                  <a:lnTo>
                    <a:pt x="167259" y="200926"/>
                  </a:lnTo>
                  <a:lnTo>
                    <a:pt x="167259" y="174764"/>
                  </a:lnTo>
                  <a:close/>
                </a:path>
                <a:path w="413384" h="201929">
                  <a:moveTo>
                    <a:pt x="185356" y="0"/>
                  </a:moveTo>
                  <a:lnTo>
                    <a:pt x="171323" y="0"/>
                  </a:lnTo>
                  <a:lnTo>
                    <a:pt x="171323" y="126758"/>
                  </a:lnTo>
                  <a:lnTo>
                    <a:pt x="185356" y="126758"/>
                  </a:lnTo>
                  <a:lnTo>
                    <a:pt x="185356" y="0"/>
                  </a:lnTo>
                  <a:close/>
                </a:path>
                <a:path w="413384" h="201929">
                  <a:moveTo>
                    <a:pt x="199517" y="181495"/>
                  </a:moveTo>
                  <a:lnTo>
                    <a:pt x="197866" y="178574"/>
                  </a:lnTo>
                  <a:lnTo>
                    <a:pt x="192659" y="174764"/>
                  </a:lnTo>
                  <a:lnTo>
                    <a:pt x="189484" y="174256"/>
                  </a:lnTo>
                  <a:lnTo>
                    <a:pt x="180213" y="174256"/>
                  </a:lnTo>
                  <a:lnTo>
                    <a:pt x="174117" y="180098"/>
                  </a:lnTo>
                  <a:lnTo>
                    <a:pt x="174117" y="195084"/>
                  </a:lnTo>
                  <a:lnTo>
                    <a:pt x="180086" y="201307"/>
                  </a:lnTo>
                  <a:lnTo>
                    <a:pt x="191516" y="201307"/>
                  </a:lnTo>
                  <a:lnTo>
                    <a:pt x="196469" y="199529"/>
                  </a:lnTo>
                  <a:lnTo>
                    <a:pt x="199263" y="194449"/>
                  </a:lnTo>
                  <a:lnTo>
                    <a:pt x="194564" y="194449"/>
                  </a:lnTo>
                  <a:lnTo>
                    <a:pt x="192786" y="196481"/>
                  </a:lnTo>
                  <a:lnTo>
                    <a:pt x="190246" y="197878"/>
                  </a:lnTo>
                  <a:lnTo>
                    <a:pt x="182372" y="197878"/>
                  </a:lnTo>
                  <a:lnTo>
                    <a:pt x="177927" y="193306"/>
                  </a:lnTo>
                  <a:lnTo>
                    <a:pt x="177927" y="182257"/>
                  </a:lnTo>
                  <a:lnTo>
                    <a:pt x="182118" y="177812"/>
                  </a:lnTo>
                  <a:lnTo>
                    <a:pt x="191770" y="177812"/>
                  </a:lnTo>
                  <a:lnTo>
                    <a:pt x="194056" y="180606"/>
                  </a:lnTo>
                  <a:lnTo>
                    <a:pt x="194945" y="181495"/>
                  </a:lnTo>
                  <a:lnTo>
                    <a:pt x="199517" y="181495"/>
                  </a:lnTo>
                  <a:close/>
                </a:path>
                <a:path w="413384" h="201929">
                  <a:moveTo>
                    <a:pt x="219456" y="174764"/>
                  </a:moveTo>
                  <a:lnTo>
                    <a:pt x="205359" y="174764"/>
                  </a:lnTo>
                  <a:lnTo>
                    <a:pt x="205359" y="200926"/>
                  </a:lnTo>
                  <a:lnTo>
                    <a:pt x="219456" y="200926"/>
                  </a:lnTo>
                  <a:lnTo>
                    <a:pt x="219456" y="197370"/>
                  </a:lnTo>
                  <a:lnTo>
                    <a:pt x="209169" y="197370"/>
                  </a:lnTo>
                  <a:lnTo>
                    <a:pt x="209169" y="189496"/>
                  </a:lnTo>
                  <a:lnTo>
                    <a:pt x="219456" y="189496"/>
                  </a:lnTo>
                  <a:lnTo>
                    <a:pt x="219456" y="185940"/>
                  </a:lnTo>
                  <a:lnTo>
                    <a:pt x="209169" y="185940"/>
                  </a:lnTo>
                  <a:lnTo>
                    <a:pt x="209169" y="178320"/>
                  </a:lnTo>
                  <a:lnTo>
                    <a:pt x="219456" y="178320"/>
                  </a:lnTo>
                  <a:lnTo>
                    <a:pt x="219456" y="174764"/>
                  </a:lnTo>
                  <a:close/>
                </a:path>
                <a:path w="413384" h="201929">
                  <a:moveTo>
                    <a:pt x="267081" y="174764"/>
                  </a:moveTo>
                  <a:lnTo>
                    <a:pt x="261112" y="174764"/>
                  </a:lnTo>
                  <a:lnTo>
                    <a:pt x="253238" y="194830"/>
                  </a:lnTo>
                  <a:lnTo>
                    <a:pt x="247015" y="178828"/>
                  </a:lnTo>
                  <a:lnTo>
                    <a:pt x="245491" y="174764"/>
                  </a:lnTo>
                  <a:lnTo>
                    <a:pt x="239395" y="174764"/>
                  </a:lnTo>
                  <a:lnTo>
                    <a:pt x="239395" y="200926"/>
                  </a:lnTo>
                  <a:lnTo>
                    <a:pt x="243205" y="200926"/>
                  </a:lnTo>
                  <a:lnTo>
                    <a:pt x="243205" y="178828"/>
                  </a:lnTo>
                  <a:lnTo>
                    <a:pt x="252095" y="200926"/>
                  </a:lnTo>
                  <a:lnTo>
                    <a:pt x="254381" y="200926"/>
                  </a:lnTo>
                  <a:lnTo>
                    <a:pt x="256921" y="194830"/>
                  </a:lnTo>
                  <a:lnTo>
                    <a:pt x="263271" y="178828"/>
                  </a:lnTo>
                  <a:lnTo>
                    <a:pt x="263271" y="200926"/>
                  </a:lnTo>
                  <a:lnTo>
                    <a:pt x="267081" y="200926"/>
                  </a:lnTo>
                  <a:lnTo>
                    <a:pt x="267081" y="174764"/>
                  </a:lnTo>
                  <a:close/>
                </a:path>
                <a:path w="413384" h="201929">
                  <a:moveTo>
                    <a:pt x="296291" y="200926"/>
                  </a:moveTo>
                  <a:lnTo>
                    <a:pt x="293370" y="193179"/>
                  </a:lnTo>
                  <a:lnTo>
                    <a:pt x="291973" y="189750"/>
                  </a:lnTo>
                  <a:lnTo>
                    <a:pt x="288163" y="179717"/>
                  </a:lnTo>
                  <a:lnTo>
                    <a:pt x="288036" y="189750"/>
                  </a:lnTo>
                  <a:lnTo>
                    <a:pt x="281305" y="189750"/>
                  </a:lnTo>
                  <a:lnTo>
                    <a:pt x="284607" y="179717"/>
                  </a:lnTo>
                  <a:lnTo>
                    <a:pt x="288036" y="189750"/>
                  </a:lnTo>
                  <a:lnTo>
                    <a:pt x="288036" y="179717"/>
                  </a:lnTo>
                  <a:lnTo>
                    <a:pt x="288036" y="179209"/>
                  </a:lnTo>
                  <a:lnTo>
                    <a:pt x="286385" y="174764"/>
                  </a:lnTo>
                  <a:lnTo>
                    <a:pt x="282956" y="174764"/>
                  </a:lnTo>
                  <a:lnTo>
                    <a:pt x="273050" y="200926"/>
                  </a:lnTo>
                  <a:lnTo>
                    <a:pt x="276987" y="200926"/>
                  </a:lnTo>
                  <a:lnTo>
                    <a:pt x="279908" y="193179"/>
                  </a:lnTo>
                  <a:lnTo>
                    <a:pt x="289306" y="193179"/>
                  </a:lnTo>
                  <a:lnTo>
                    <a:pt x="292227" y="200926"/>
                  </a:lnTo>
                  <a:lnTo>
                    <a:pt x="296291" y="200926"/>
                  </a:lnTo>
                  <a:close/>
                </a:path>
                <a:path w="413384" h="201929">
                  <a:moveTo>
                    <a:pt x="306451" y="174777"/>
                  </a:moveTo>
                  <a:lnTo>
                    <a:pt x="302628" y="174777"/>
                  </a:lnTo>
                  <a:lnTo>
                    <a:pt x="302628" y="200926"/>
                  </a:lnTo>
                  <a:lnTo>
                    <a:pt x="306451" y="200926"/>
                  </a:lnTo>
                  <a:lnTo>
                    <a:pt x="306451" y="187718"/>
                  </a:lnTo>
                  <a:lnTo>
                    <a:pt x="306451" y="174777"/>
                  </a:lnTo>
                  <a:close/>
                </a:path>
                <a:path w="413384" h="201929">
                  <a:moveTo>
                    <a:pt x="321183" y="174764"/>
                  </a:moveTo>
                  <a:lnTo>
                    <a:pt x="316484" y="174764"/>
                  </a:lnTo>
                  <a:lnTo>
                    <a:pt x="306451" y="187718"/>
                  </a:lnTo>
                  <a:lnTo>
                    <a:pt x="316484" y="200926"/>
                  </a:lnTo>
                  <a:lnTo>
                    <a:pt x="321183" y="200926"/>
                  </a:lnTo>
                  <a:lnTo>
                    <a:pt x="310896" y="187718"/>
                  </a:lnTo>
                  <a:lnTo>
                    <a:pt x="321183" y="174764"/>
                  </a:lnTo>
                  <a:close/>
                </a:path>
                <a:path w="413384" h="201929">
                  <a:moveTo>
                    <a:pt x="340487" y="174764"/>
                  </a:moveTo>
                  <a:lnTo>
                    <a:pt x="326390" y="174764"/>
                  </a:lnTo>
                  <a:lnTo>
                    <a:pt x="326390" y="200926"/>
                  </a:lnTo>
                  <a:lnTo>
                    <a:pt x="340487" y="200926"/>
                  </a:lnTo>
                  <a:lnTo>
                    <a:pt x="340487" y="197370"/>
                  </a:lnTo>
                  <a:lnTo>
                    <a:pt x="330200" y="197370"/>
                  </a:lnTo>
                  <a:lnTo>
                    <a:pt x="330200" y="189496"/>
                  </a:lnTo>
                  <a:lnTo>
                    <a:pt x="340487" y="189496"/>
                  </a:lnTo>
                  <a:lnTo>
                    <a:pt x="340487" y="185940"/>
                  </a:lnTo>
                  <a:lnTo>
                    <a:pt x="330200" y="185940"/>
                  </a:lnTo>
                  <a:lnTo>
                    <a:pt x="330200" y="178320"/>
                  </a:lnTo>
                  <a:lnTo>
                    <a:pt x="340487" y="178320"/>
                  </a:lnTo>
                  <a:lnTo>
                    <a:pt x="340487" y="174764"/>
                  </a:lnTo>
                  <a:close/>
                </a:path>
                <a:path w="413384" h="201929">
                  <a:moveTo>
                    <a:pt x="364998" y="180987"/>
                  </a:moveTo>
                  <a:lnTo>
                    <a:pt x="364236" y="178574"/>
                  </a:lnTo>
                  <a:lnTo>
                    <a:pt x="361188" y="175653"/>
                  </a:lnTo>
                  <a:lnTo>
                    <a:pt x="361188" y="180987"/>
                  </a:lnTo>
                  <a:lnTo>
                    <a:pt x="361188" y="188226"/>
                  </a:lnTo>
                  <a:lnTo>
                    <a:pt x="351409" y="188226"/>
                  </a:lnTo>
                  <a:lnTo>
                    <a:pt x="351409" y="178320"/>
                  </a:lnTo>
                  <a:lnTo>
                    <a:pt x="359664" y="178320"/>
                  </a:lnTo>
                  <a:lnTo>
                    <a:pt x="361188" y="180987"/>
                  </a:lnTo>
                  <a:lnTo>
                    <a:pt x="361188" y="175653"/>
                  </a:lnTo>
                  <a:lnTo>
                    <a:pt x="359283" y="174764"/>
                  </a:lnTo>
                  <a:lnTo>
                    <a:pt x="347599" y="174764"/>
                  </a:lnTo>
                  <a:lnTo>
                    <a:pt x="347599" y="200926"/>
                  </a:lnTo>
                  <a:lnTo>
                    <a:pt x="351409" y="200926"/>
                  </a:lnTo>
                  <a:lnTo>
                    <a:pt x="351409" y="188734"/>
                  </a:lnTo>
                  <a:lnTo>
                    <a:pt x="360045" y="200926"/>
                  </a:lnTo>
                  <a:lnTo>
                    <a:pt x="364744" y="200926"/>
                  </a:lnTo>
                  <a:lnTo>
                    <a:pt x="357505" y="191147"/>
                  </a:lnTo>
                  <a:lnTo>
                    <a:pt x="359156" y="191147"/>
                  </a:lnTo>
                  <a:lnTo>
                    <a:pt x="364998" y="190004"/>
                  </a:lnTo>
                  <a:lnTo>
                    <a:pt x="364998" y="188734"/>
                  </a:lnTo>
                  <a:lnTo>
                    <a:pt x="364998" y="188226"/>
                  </a:lnTo>
                  <a:lnTo>
                    <a:pt x="364998" y="180987"/>
                  </a:lnTo>
                  <a:close/>
                </a:path>
                <a:path w="413384" h="201929">
                  <a:moveTo>
                    <a:pt x="385699" y="187210"/>
                  </a:moveTo>
                  <a:lnTo>
                    <a:pt x="381000" y="186194"/>
                  </a:lnTo>
                  <a:lnTo>
                    <a:pt x="376555" y="184543"/>
                  </a:lnTo>
                  <a:lnTo>
                    <a:pt x="374142" y="183781"/>
                  </a:lnTo>
                  <a:lnTo>
                    <a:pt x="374142" y="179844"/>
                  </a:lnTo>
                  <a:lnTo>
                    <a:pt x="375412" y="177812"/>
                  </a:lnTo>
                  <a:lnTo>
                    <a:pt x="379222" y="177812"/>
                  </a:lnTo>
                  <a:lnTo>
                    <a:pt x="381381" y="178701"/>
                  </a:lnTo>
                  <a:lnTo>
                    <a:pt x="381381" y="181495"/>
                  </a:lnTo>
                  <a:lnTo>
                    <a:pt x="385191" y="181495"/>
                  </a:lnTo>
                  <a:lnTo>
                    <a:pt x="385191" y="177177"/>
                  </a:lnTo>
                  <a:lnTo>
                    <a:pt x="382016" y="174256"/>
                  </a:lnTo>
                  <a:lnTo>
                    <a:pt x="372745" y="174256"/>
                  </a:lnTo>
                  <a:lnTo>
                    <a:pt x="370459" y="178320"/>
                  </a:lnTo>
                  <a:lnTo>
                    <a:pt x="370459" y="183146"/>
                  </a:lnTo>
                  <a:lnTo>
                    <a:pt x="370967" y="185051"/>
                  </a:lnTo>
                  <a:lnTo>
                    <a:pt x="381889" y="190512"/>
                  </a:lnTo>
                  <a:lnTo>
                    <a:pt x="381889" y="196227"/>
                  </a:lnTo>
                  <a:lnTo>
                    <a:pt x="380111" y="197878"/>
                  </a:lnTo>
                  <a:lnTo>
                    <a:pt x="373888" y="197878"/>
                  </a:lnTo>
                  <a:lnTo>
                    <a:pt x="373507" y="194068"/>
                  </a:lnTo>
                  <a:lnTo>
                    <a:pt x="373507" y="193179"/>
                  </a:lnTo>
                  <a:lnTo>
                    <a:pt x="369697" y="193179"/>
                  </a:lnTo>
                  <a:lnTo>
                    <a:pt x="369697" y="199021"/>
                  </a:lnTo>
                  <a:lnTo>
                    <a:pt x="374142" y="201307"/>
                  </a:lnTo>
                  <a:lnTo>
                    <a:pt x="382524" y="201307"/>
                  </a:lnTo>
                  <a:lnTo>
                    <a:pt x="385699" y="198005"/>
                  </a:lnTo>
                  <a:lnTo>
                    <a:pt x="385699" y="187210"/>
                  </a:lnTo>
                  <a:close/>
                </a:path>
                <a:path w="413384" h="201929">
                  <a:moveTo>
                    <a:pt x="401942" y="175920"/>
                  </a:moveTo>
                  <a:lnTo>
                    <a:pt x="396481" y="175920"/>
                  </a:lnTo>
                  <a:lnTo>
                    <a:pt x="396481" y="176796"/>
                  </a:lnTo>
                  <a:lnTo>
                    <a:pt x="398640" y="176796"/>
                  </a:lnTo>
                  <a:lnTo>
                    <a:pt x="398640" y="185191"/>
                  </a:lnTo>
                  <a:lnTo>
                    <a:pt x="399656" y="185191"/>
                  </a:lnTo>
                  <a:lnTo>
                    <a:pt x="399656" y="176796"/>
                  </a:lnTo>
                  <a:lnTo>
                    <a:pt x="401942" y="176796"/>
                  </a:lnTo>
                  <a:lnTo>
                    <a:pt x="401942" y="175920"/>
                  </a:lnTo>
                  <a:close/>
                </a:path>
                <a:path w="413384" h="201929">
                  <a:moveTo>
                    <a:pt x="413258" y="175920"/>
                  </a:moveTo>
                  <a:lnTo>
                    <a:pt x="411861" y="175920"/>
                  </a:lnTo>
                  <a:lnTo>
                    <a:pt x="408432" y="183654"/>
                  </a:lnTo>
                  <a:lnTo>
                    <a:pt x="405003" y="175920"/>
                  </a:lnTo>
                  <a:lnTo>
                    <a:pt x="403606" y="175920"/>
                  </a:lnTo>
                  <a:lnTo>
                    <a:pt x="403606" y="185191"/>
                  </a:lnTo>
                  <a:lnTo>
                    <a:pt x="404609" y="185191"/>
                  </a:lnTo>
                  <a:lnTo>
                    <a:pt x="404482" y="176923"/>
                  </a:lnTo>
                  <a:lnTo>
                    <a:pt x="408038" y="185191"/>
                  </a:lnTo>
                  <a:lnTo>
                    <a:pt x="408813" y="185191"/>
                  </a:lnTo>
                  <a:lnTo>
                    <a:pt x="412369" y="176923"/>
                  </a:lnTo>
                  <a:lnTo>
                    <a:pt x="412242" y="185191"/>
                  </a:lnTo>
                  <a:lnTo>
                    <a:pt x="413258" y="185191"/>
                  </a:lnTo>
                  <a:lnTo>
                    <a:pt x="413258" y="17592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826243" y="4754105"/>
              <a:ext cx="275613" cy="12434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742043" y="4662030"/>
              <a:ext cx="83499" cy="17311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172827" y="4773195"/>
              <a:ext cx="181188" cy="85684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0136378" y="4754231"/>
              <a:ext cx="1905" cy="123825"/>
            </a:xfrm>
            <a:custGeom>
              <a:avLst/>
              <a:gdLst/>
              <a:ahLst/>
              <a:cxnLst/>
              <a:rect l="l" t="t" r="r" b="b"/>
              <a:pathLst>
                <a:path w="1904" h="123825">
                  <a:moveTo>
                    <a:pt x="1777" y="0"/>
                  </a:moveTo>
                  <a:lnTo>
                    <a:pt x="0" y="0"/>
                  </a:lnTo>
                  <a:lnTo>
                    <a:pt x="0" y="123583"/>
                  </a:lnTo>
                  <a:lnTo>
                    <a:pt x="1777" y="123583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3591305" y="1819528"/>
            <a:ext cx="23685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00007D"/>
                </a:solidFill>
                <a:latin typeface="Univers"/>
                <a:cs typeface="Univers"/>
              </a:rPr>
              <a:t>A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579748" y="3851274"/>
            <a:ext cx="220979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00007D"/>
                </a:solidFill>
                <a:latin typeface="Univers"/>
                <a:cs typeface="Univers"/>
              </a:rPr>
              <a:t>C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1119" y="456502"/>
            <a:ext cx="3970654" cy="787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CORPORATE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STATIONERY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CARDS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25399" y="1901697"/>
            <a:ext cx="21297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have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option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of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designing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single-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sided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business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card,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using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both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sides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show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off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brand.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CAW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horizontal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word-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mark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is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used.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25399" y="3182162"/>
            <a:ext cx="197738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 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single-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sided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card,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place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practice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SAICA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next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each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other.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CAW</a:t>
            </a:r>
            <a:r>
              <a:rPr sz="1200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placed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at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bottom.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25399" y="4279442"/>
            <a:ext cx="202183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 a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double-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sided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card,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front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display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your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own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logo,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add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CAW</a:t>
            </a:r>
            <a:r>
              <a:rPr sz="1200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back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with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your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details.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25399" y="5376417"/>
            <a:ext cx="20961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Double-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sided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business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card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using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additional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creative elements.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25399" y="6108242"/>
            <a:ext cx="20339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may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want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consider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a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more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creative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layout,</a:t>
            </a:r>
            <a:r>
              <a:rPr sz="1200" b="1" spc="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and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additional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design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elements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as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part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your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extended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visual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identitiy.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>
            <a:spLocks noGrp="1"/>
          </p:cNvSpPr>
          <p:nvPr>
            <p:ph type="title"/>
          </p:nvPr>
        </p:nvSpPr>
        <p:spPr>
          <a:xfrm>
            <a:off x="10108309" y="132663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18</a:t>
            </a:r>
          </a:p>
        </p:txBody>
      </p:sp>
      <p:grpSp>
        <p:nvGrpSpPr>
          <p:cNvPr id="87" name="object 87"/>
          <p:cNvGrpSpPr/>
          <p:nvPr/>
        </p:nvGrpSpPr>
        <p:grpSpPr>
          <a:xfrm>
            <a:off x="5672328" y="2561043"/>
            <a:ext cx="4159250" cy="3346450"/>
            <a:chOff x="5672328" y="2561043"/>
            <a:chExt cx="4159250" cy="3346450"/>
          </a:xfrm>
        </p:grpSpPr>
        <p:pic>
          <p:nvPicPr>
            <p:cNvPr id="88" name="object 8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639046" y="3710012"/>
              <a:ext cx="192506" cy="15967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442964" y="5747346"/>
              <a:ext cx="191756" cy="15980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672328" y="2561043"/>
              <a:ext cx="178535" cy="152944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7678672" y="6543243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536"/>
            <a:ext cx="10693400" cy="7539355"/>
          </a:xfrm>
          <a:custGeom>
            <a:avLst/>
            <a:gdLst/>
            <a:ahLst/>
            <a:cxnLst/>
            <a:rect l="l" t="t" r="r" b="b"/>
            <a:pathLst>
              <a:path w="10693400" h="7539355">
                <a:moveTo>
                  <a:pt x="10693400" y="0"/>
                </a:moveTo>
                <a:lnTo>
                  <a:pt x="0" y="0"/>
                </a:lnTo>
                <a:lnTo>
                  <a:pt x="0" y="7539075"/>
                </a:lnTo>
                <a:lnTo>
                  <a:pt x="10693400" y="7539075"/>
                </a:lnTo>
                <a:lnTo>
                  <a:pt x="10693400" y="0"/>
                </a:lnTo>
                <a:close/>
              </a:path>
            </a:pathLst>
          </a:custGeom>
          <a:solidFill>
            <a:srgbClr val="E6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196082" y="4095343"/>
            <a:ext cx="3230245" cy="2281555"/>
            <a:chOff x="3196082" y="4095343"/>
            <a:chExt cx="3230245" cy="22815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6082" y="4095343"/>
              <a:ext cx="3230117" cy="228117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96844" y="5712331"/>
              <a:ext cx="3228975" cy="0"/>
            </a:xfrm>
            <a:custGeom>
              <a:avLst/>
              <a:gdLst/>
              <a:ahLst/>
              <a:cxnLst/>
              <a:rect l="l" t="t" r="r" b="b"/>
              <a:pathLst>
                <a:path w="3228975">
                  <a:moveTo>
                    <a:pt x="3228721" y="0"/>
                  </a:moveTo>
                  <a:lnTo>
                    <a:pt x="0" y="0"/>
                  </a:lnTo>
                </a:path>
              </a:pathLst>
            </a:custGeom>
            <a:ln w="5067">
              <a:solidFill>
                <a:srgbClr val="809FB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8061" y="5893993"/>
              <a:ext cx="113740" cy="1137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78733" y="5950838"/>
              <a:ext cx="549275" cy="232410"/>
            </a:xfrm>
            <a:custGeom>
              <a:avLst/>
              <a:gdLst/>
              <a:ahLst/>
              <a:cxnLst/>
              <a:rect l="l" t="t" r="r" b="b"/>
              <a:pathLst>
                <a:path w="549275" h="232410">
                  <a:moveTo>
                    <a:pt x="41402" y="188087"/>
                  </a:moveTo>
                  <a:lnTo>
                    <a:pt x="27940" y="188087"/>
                  </a:lnTo>
                  <a:lnTo>
                    <a:pt x="21336" y="200787"/>
                  </a:lnTo>
                  <a:lnTo>
                    <a:pt x="20701" y="202819"/>
                  </a:lnTo>
                  <a:lnTo>
                    <a:pt x="20066" y="200660"/>
                  </a:lnTo>
                  <a:lnTo>
                    <a:pt x="13462" y="188087"/>
                  </a:lnTo>
                  <a:lnTo>
                    <a:pt x="0" y="188087"/>
                  </a:lnTo>
                  <a:lnTo>
                    <a:pt x="15113" y="211582"/>
                  </a:lnTo>
                  <a:lnTo>
                    <a:pt x="15113" y="231140"/>
                  </a:lnTo>
                  <a:lnTo>
                    <a:pt x="26416" y="231140"/>
                  </a:lnTo>
                  <a:lnTo>
                    <a:pt x="26416" y="211582"/>
                  </a:lnTo>
                  <a:lnTo>
                    <a:pt x="41402" y="188087"/>
                  </a:lnTo>
                  <a:close/>
                </a:path>
                <a:path w="549275" h="232410">
                  <a:moveTo>
                    <a:pt x="86360" y="206121"/>
                  </a:moveTo>
                  <a:lnTo>
                    <a:pt x="85852" y="203708"/>
                  </a:lnTo>
                  <a:lnTo>
                    <a:pt x="83693" y="198374"/>
                  </a:lnTo>
                  <a:lnTo>
                    <a:pt x="82804" y="197104"/>
                  </a:lnTo>
                  <a:lnTo>
                    <a:pt x="82042" y="195961"/>
                  </a:lnTo>
                  <a:lnTo>
                    <a:pt x="77724" y="191643"/>
                  </a:lnTo>
                  <a:lnTo>
                    <a:pt x="75184" y="189992"/>
                  </a:lnTo>
                  <a:lnTo>
                    <a:pt x="74803" y="189865"/>
                  </a:lnTo>
                  <a:lnTo>
                    <a:pt x="74803" y="206121"/>
                  </a:lnTo>
                  <a:lnTo>
                    <a:pt x="74803" y="213360"/>
                  </a:lnTo>
                  <a:lnTo>
                    <a:pt x="73914" y="215773"/>
                  </a:lnTo>
                  <a:lnTo>
                    <a:pt x="73660" y="216408"/>
                  </a:lnTo>
                  <a:lnTo>
                    <a:pt x="69469" y="221234"/>
                  </a:lnTo>
                  <a:lnTo>
                    <a:pt x="66802" y="222377"/>
                  </a:lnTo>
                  <a:lnTo>
                    <a:pt x="60198" y="222377"/>
                  </a:lnTo>
                  <a:lnTo>
                    <a:pt x="57531" y="221234"/>
                  </a:lnTo>
                  <a:lnTo>
                    <a:pt x="53340" y="216408"/>
                  </a:lnTo>
                  <a:lnTo>
                    <a:pt x="52197" y="213360"/>
                  </a:lnTo>
                  <a:lnTo>
                    <a:pt x="52197" y="206121"/>
                  </a:lnTo>
                  <a:lnTo>
                    <a:pt x="53340" y="203073"/>
                  </a:lnTo>
                  <a:lnTo>
                    <a:pt x="57531" y="198374"/>
                  </a:lnTo>
                  <a:lnTo>
                    <a:pt x="60198" y="197104"/>
                  </a:lnTo>
                  <a:lnTo>
                    <a:pt x="66675" y="197104"/>
                  </a:lnTo>
                  <a:lnTo>
                    <a:pt x="69342" y="198374"/>
                  </a:lnTo>
                  <a:lnTo>
                    <a:pt x="73660" y="203073"/>
                  </a:lnTo>
                  <a:lnTo>
                    <a:pt x="74803" y="206121"/>
                  </a:lnTo>
                  <a:lnTo>
                    <a:pt x="74803" y="189865"/>
                  </a:lnTo>
                  <a:lnTo>
                    <a:pt x="69469" y="187706"/>
                  </a:lnTo>
                  <a:lnTo>
                    <a:pt x="66548" y="187198"/>
                  </a:lnTo>
                  <a:lnTo>
                    <a:pt x="60452" y="187198"/>
                  </a:lnTo>
                  <a:lnTo>
                    <a:pt x="40640" y="206121"/>
                  </a:lnTo>
                  <a:lnTo>
                    <a:pt x="40640" y="213360"/>
                  </a:lnTo>
                  <a:lnTo>
                    <a:pt x="60452" y="232283"/>
                  </a:lnTo>
                  <a:lnTo>
                    <a:pt x="66548" y="232283"/>
                  </a:lnTo>
                  <a:lnTo>
                    <a:pt x="82804" y="222377"/>
                  </a:lnTo>
                  <a:lnTo>
                    <a:pt x="83566" y="221234"/>
                  </a:lnTo>
                  <a:lnTo>
                    <a:pt x="85979" y="215773"/>
                  </a:lnTo>
                  <a:lnTo>
                    <a:pt x="86360" y="213360"/>
                  </a:lnTo>
                  <a:lnTo>
                    <a:pt x="86360" y="206121"/>
                  </a:lnTo>
                  <a:close/>
                </a:path>
                <a:path w="549275" h="232410">
                  <a:moveTo>
                    <a:pt x="131826" y="188087"/>
                  </a:moveTo>
                  <a:lnTo>
                    <a:pt x="120142" y="188087"/>
                  </a:lnTo>
                  <a:lnTo>
                    <a:pt x="120142" y="214376"/>
                  </a:lnTo>
                  <a:lnTo>
                    <a:pt x="114300" y="222377"/>
                  </a:lnTo>
                  <a:lnTo>
                    <a:pt x="111125" y="222377"/>
                  </a:lnTo>
                  <a:lnTo>
                    <a:pt x="105283" y="212090"/>
                  </a:lnTo>
                  <a:lnTo>
                    <a:pt x="105283" y="188087"/>
                  </a:lnTo>
                  <a:lnTo>
                    <a:pt x="93599" y="188087"/>
                  </a:lnTo>
                  <a:lnTo>
                    <a:pt x="93599" y="215646"/>
                  </a:lnTo>
                  <a:lnTo>
                    <a:pt x="93853" y="219075"/>
                  </a:lnTo>
                  <a:lnTo>
                    <a:pt x="109093" y="232283"/>
                  </a:lnTo>
                  <a:lnTo>
                    <a:pt x="116332" y="232283"/>
                  </a:lnTo>
                  <a:lnTo>
                    <a:pt x="131826" y="215646"/>
                  </a:lnTo>
                  <a:lnTo>
                    <a:pt x="131826" y="188087"/>
                  </a:lnTo>
                  <a:close/>
                </a:path>
                <a:path w="549275" h="232410">
                  <a:moveTo>
                    <a:pt x="174879" y="231140"/>
                  </a:moveTo>
                  <a:lnTo>
                    <a:pt x="163449" y="214249"/>
                  </a:lnTo>
                  <a:lnTo>
                    <a:pt x="163195" y="213868"/>
                  </a:lnTo>
                  <a:lnTo>
                    <a:pt x="166243" y="213106"/>
                  </a:lnTo>
                  <a:lnTo>
                    <a:pt x="168656" y="211709"/>
                  </a:lnTo>
                  <a:lnTo>
                    <a:pt x="171196" y="208407"/>
                  </a:lnTo>
                  <a:lnTo>
                    <a:pt x="171958" y="207518"/>
                  </a:lnTo>
                  <a:lnTo>
                    <a:pt x="172720" y="204978"/>
                  </a:lnTo>
                  <a:lnTo>
                    <a:pt x="172720" y="199390"/>
                  </a:lnTo>
                  <a:lnTo>
                    <a:pt x="172466" y="197612"/>
                  </a:lnTo>
                  <a:lnTo>
                    <a:pt x="161163" y="188341"/>
                  </a:lnTo>
                  <a:lnTo>
                    <a:pt x="161163" y="200914"/>
                  </a:lnTo>
                  <a:lnTo>
                    <a:pt x="161163" y="204978"/>
                  </a:lnTo>
                  <a:lnTo>
                    <a:pt x="160655" y="206248"/>
                  </a:lnTo>
                  <a:lnTo>
                    <a:pt x="158369" y="208026"/>
                  </a:lnTo>
                  <a:lnTo>
                    <a:pt x="156464" y="208407"/>
                  </a:lnTo>
                  <a:lnTo>
                    <a:pt x="151765" y="208407"/>
                  </a:lnTo>
                  <a:lnTo>
                    <a:pt x="151765" y="197104"/>
                  </a:lnTo>
                  <a:lnTo>
                    <a:pt x="156718" y="197104"/>
                  </a:lnTo>
                  <a:lnTo>
                    <a:pt x="158496" y="197612"/>
                  </a:lnTo>
                  <a:lnTo>
                    <a:pt x="160655" y="199390"/>
                  </a:lnTo>
                  <a:lnTo>
                    <a:pt x="161163" y="200914"/>
                  </a:lnTo>
                  <a:lnTo>
                    <a:pt x="161163" y="188341"/>
                  </a:lnTo>
                  <a:lnTo>
                    <a:pt x="157861" y="188087"/>
                  </a:lnTo>
                  <a:lnTo>
                    <a:pt x="140716" y="188087"/>
                  </a:lnTo>
                  <a:lnTo>
                    <a:pt x="140716" y="231140"/>
                  </a:lnTo>
                  <a:lnTo>
                    <a:pt x="151765" y="231140"/>
                  </a:lnTo>
                  <a:lnTo>
                    <a:pt x="151765" y="214249"/>
                  </a:lnTo>
                  <a:lnTo>
                    <a:pt x="161671" y="231140"/>
                  </a:lnTo>
                  <a:lnTo>
                    <a:pt x="174879" y="231140"/>
                  </a:lnTo>
                  <a:close/>
                </a:path>
                <a:path w="549275" h="232410">
                  <a:moveTo>
                    <a:pt x="224536" y="221107"/>
                  </a:moveTo>
                  <a:lnTo>
                    <a:pt x="209931" y="221107"/>
                  </a:lnTo>
                  <a:lnTo>
                    <a:pt x="209931" y="188087"/>
                  </a:lnTo>
                  <a:lnTo>
                    <a:pt x="198247" y="188087"/>
                  </a:lnTo>
                  <a:lnTo>
                    <a:pt x="198247" y="231140"/>
                  </a:lnTo>
                  <a:lnTo>
                    <a:pt x="224536" y="231140"/>
                  </a:lnTo>
                  <a:lnTo>
                    <a:pt x="224536" y="221107"/>
                  </a:lnTo>
                  <a:close/>
                </a:path>
                <a:path w="549275" h="232410">
                  <a:moveTo>
                    <a:pt x="273177" y="206121"/>
                  </a:moveTo>
                  <a:lnTo>
                    <a:pt x="261708" y="189992"/>
                  </a:lnTo>
                  <a:lnTo>
                    <a:pt x="261620" y="213360"/>
                  </a:lnTo>
                  <a:lnTo>
                    <a:pt x="260477" y="216408"/>
                  </a:lnTo>
                  <a:lnTo>
                    <a:pt x="256286" y="221234"/>
                  </a:lnTo>
                  <a:lnTo>
                    <a:pt x="253619" y="222377"/>
                  </a:lnTo>
                  <a:lnTo>
                    <a:pt x="247015" y="222377"/>
                  </a:lnTo>
                  <a:lnTo>
                    <a:pt x="244348" y="221234"/>
                  </a:lnTo>
                  <a:lnTo>
                    <a:pt x="240157" y="216408"/>
                  </a:lnTo>
                  <a:lnTo>
                    <a:pt x="239141" y="213360"/>
                  </a:lnTo>
                  <a:lnTo>
                    <a:pt x="239141" y="206121"/>
                  </a:lnTo>
                  <a:lnTo>
                    <a:pt x="240157" y="203073"/>
                  </a:lnTo>
                  <a:lnTo>
                    <a:pt x="244348" y="198374"/>
                  </a:lnTo>
                  <a:lnTo>
                    <a:pt x="247142" y="197104"/>
                  </a:lnTo>
                  <a:lnTo>
                    <a:pt x="253492" y="197104"/>
                  </a:lnTo>
                  <a:lnTo>
                    <a:pt x="256286" y="198374"/>
                  </a:lnTo>
                  <a:lnTo>
                    <a:pt x="260477" y="203073"/>
                  </a:lnTo>
                  <a:lnTo>
                    <a:pt x="261620" y="206121"/>
                  </a:lnTo>
                  <a:lnTo>
                    <a:pt x="261620" y="189865"/>
                  </a:lnTo>
                  <a:lnTo>
                    <a:pt x="256286" y="187706"/>
                  </a:lnTo>
                  <a:lnTo>
                    <a:pt x="253365" y="187198"/>
                  </a:lnTo>
                  <a:lnTo>
                    <a:pt x="247269" y="187198"/>
                  </a:lnTo>
                  <a:lnTo>
                    <a:pt x="227457" y="206121"/>
                  </a:lnTo>
                  <a:lnTo>
                    <a:pt x="227457" y="213360"/>
                  </a:lnTo>
                  <a:lnTo>
                    <a:pt x="247269" y="232283"/>
                  </a:lnTo>
                  <a:lnTo>
                    <a:pt x="253365" y="232283"/>
                  </a:lnTo>
                  <a:lnTo>
                    <a:pt x="269621" y="222377"/>
                  </a:lnTo>
                  <a:lnTo>
                    <a:pt x="270510" y="221234"/>
                  </a:lnTo>
                  <a:lnTo>
                    <a:pt x="272796" y="215773"/>
                  </a:lnTo>
                  <a:lnTo>
                    <a:pt x="273177" y="213360"/>
                  </a:lnTo>
                  <a:lnTo>
                    <a:pt x="273177" y="206121"/>
                  </a:lnTo>
                  <a:close/>
                </a:path>
                <a:path w="549275" h="232410">
                  <a:moveTo>
                    <a:pt x="324231" y="206248"/>
                  </a:moveTo>
                  <a:lnTo>
                    <a:pt x="301117" y="206248"/>
                  </a:lnTo>
                  <a:lnTo>
                    <a:pt x="301117" y="215265"/>
                  </a:lnTo>
                  <a:lnTo>
                    <a:pt x="312801" y="215265"/>
                  </a:lnTo>
                  <a:lnTo>
                    <a:pt x="312420" y="217805"/>
                  </a:lnTo>
                  <a:lnTo>
                    <a:pt x="311277" y="219710"/>
                  </a:lnTo>
                  <a:lnTo>
                    <a:pt x="307340" y="222631"/>
                  </a:lnTo>
                  <a:lnTo>
                    <a:pt x="304800" y="223393"/>
                  </a:lnTo>
                  <a:lnTo>
                    <a:pt x="298323" y="223393"/>
                  </a:lnTo>
                  <a:lnTo>
                    <a:pt x="295656" y="222123"/>
                  </a:lnTo>
                  <a:lnTo>
                    <a:pt x="291592" y="217424"/>
                  </a:lnTo>
                  <a:lnTo>
                    <a:pt x="290576" y="214249"/>
                  </a:lnTo>
                  <a:lnTo>
                    <a:pt x="290576" y="206121"/>
                  </a:lnTo>
                  <a:lnTo>
                    <a:pt x="291592" y="202946"/>
                  </a:lnTo>
                  <a:lnTo>
                    <a:pt x="295656" y="198247"/>
                  </a:lnTo>
                  <a:lnTo>
                    <a:pt x="298323" y="197104"/>
                  </a:lnTo>
                  <a:lnTo>
                    <a:pt x="303784" y="197104"/>
                  </a:lnTo>
                  <a:lnTo>
                    <a:pt x="305435" y="197485"/>
                  </a:lnTo>
                  <a:lnTo>
                    <a:pt x="308483" y="199136"/>
                  </a:lnTo>
                  <a:lnTo>
                    <a:pt x="309880" y="200279"/>
                  </a:lnTo>
                  <a:lnTo>
                    <a:pt x="311023" y="201930"/>
                  </a:lnTo>
                  <a:lnTo>
                    <a:pt x="321183" y="197104"/>
                  </a:lnTo>
                  <a:lnTo>
                    <a:pt x="319024" y="193802"/>
                  </a:lnTo>
                  <a:lnTo>
                    <a:pt x="316357" y="191389"/>
                  </a:lnTo>
                  <a:lnTo>
                    <a:pt x="309753" y="187960"/>
                  </a:lnTo>
                  <a:lnTo>
                    <a:pt x="306070" y="187198"/>
                  </a:lnTo>
                  <a:lnTo>
                    <a:pt x="298577" y="187198"/>
                  </a:lnTo>
                  <a:lnTo>
                    <a:pt x="278892" y="206502"/>
                  </a:lnTo>
                  <a:lnTo>
                    <a:pt x="278892" y="212725"/>
                  </a:lnTo>
                  <a:lnTo>
                    <a:pt x="298323" y="232156"/>
                  </a:lnTo>
                  <a:lnTo>
                    <a:pt x="308991" y="232156"/>
                  </a:lnTo>
                  <a:lnTo>
                    <a:pt x="314452" y="230124"/>
                  </a:lnTo>
                  <a:lnTo>
                    <a:pt x="322326" y="221996"/>
                  </a:lnTo>
                  <a:lnTo>
                    <a:pt x="324231" y="216281"/>
                  </a:lnTo>
                  <a:lnTo>
                    <a:pt x="324231" y="206248"/>
                  </a:lnTo>
                  <a:close/>
                </a:path>
                <a:path w="549275" h="232410">
                  <a:moveTo>
                    <a:pt x="375412" y="206121"/>
                  </a:moveTo>
                  <a:lnTo>
                    <a:pt x="363943" y="189992"/>
                  </a:lnTo>
                  <a:lnTo>
                    <a:pt x="363855" y="213360"/>
                  </a:lnTo>
                  <a:lnTo>
                    <a:pt x="362712" y="216408"/>
                  </a:lnTo>
                  <a:lnTo>
                    <a:pt x="358521" y="221234"/>
                  </a:lnTo>
                  <a:lnTo>
                    <a:pt x="355854" y="222377"/>
                  </a:lnTo>
                  <a:lnTo>
                    <a:pt x="349250" y="222377"/>
                  </a:lnTo>
                  <a:lnTo>
                    <a:pt x="346583" y="221234"/>
                  </a:lnTo>
                  <a:lnTo>
                    <a:pt x="342392" y="216408"/>
                  </a:lnTo>
                  <a:lnTo>
                    <a:pt x="341376" y="213360"/>
                  </a:lnTo>
                  <a:lnTo>
                    <a:pt x="341376" y="206121"/>
                  </a:lnTo>
                  <a:lnTo>
                    <a:pt x="342392" y="203073"/>
                  </a:lnTo>
                  <a:lnTo>
                    <a:pt x="346583" y="198374"/>
                  </a:lnTo>
                  <a:lnTo>
                    <a:pt x="349377" y="197104"/>
                  </a:lnTo>
                  <a:lnTo>
                    <a:pt x="355727" y="197104"/>
                  </a:lnTo>
                  <a:lnTo>
                    <a:pt x="358521" y="198374"/>
                  </a:lnTo>
                  <a:lnTo>
                    <a:pt x="362712" y="203073"/>
                  </a:lnTo>
                  <a:lnTo>
                    <a:pt x="363855" y="206121"/>
                  </a:lnTo>
                  <a:lnTo>
                    <a:pt x="363855" y="189865"/>
                  </a:lnTo>
                  <a:lnTo>
                    <a:pt x="358521" y="187706"/>
                  </a:lnTo>
                  <a:lnTo>
                    <a:pt x="355600" y="187198"/>
                  </a:lnTo>
                  <a:lnTo>
                    <a:pt x="349504" y="187198"/>
                  </a:lnTo>
                  <a:lnTo>
                    <a:pt x="329692" y="206121"/>
                  </a:lnTo>
                  <a:lnTo>
                    <a:pt x="329692" y="213360"/>
                  </a:lnTo>
                  <a:lnTo>
                    <a:pt x="349504" y="232283"/>
                  </a:lnTo>
                  <a:lnTo>
                    <a:pt x="355600" y="232283"/>
                  </a:lnTo>
                  <a:lnTo>
                    <a:pt x="371856" y="222377"/>
                  </a:lnTo>
                  <a:lnTo>
                    <a:pt x="372745" y="221234"/>
                  </a:lnTo>
                  <a:lnTo>
                    <a:pt x="375031" y="215773"/>
                  </a:lnTo>
                  <a:lnTo>
                    <a:pt x="375412" y="213360"/>
                  </a:lnTo>
                  <a:lnTo>
                    <a:pt x="375412" y="206121"/>
                  </a:lnTo>
                  <a:close/>
                </a:path>
                <a:path w="549275" h="232410">
                  <a:moveTo>
                    <a:pt x="419989" y="0"/>
                  </a:moveTo>
                  <a:lnTo>
                    <a:pt x="359791" y="0"/>
                  </a:lnTo>
                  <a:lnTo>
                    <a:pt x="353187" y="32639"/>
                  </a:lnTo>
                  <a:lnTo>
                    <a:pt x="335280" y="59182"/>
                  </a:lnTo>
                  <a:lnTo>
                    <a:pt x="308610" y="77089"/>
                  </a:lnTo>
                  <a:lnTo>
                    <a:pt x="276098" y="83693"/>
                  </a:lnTo>
                  <a:lnTo>
                    <a:pt x="243586" y="77089"/>
                  </a:lnTo>
                  <a:lnTo>
                    <a:pt x="217043" y="59182"/>
                  </a:lnTo>
                  <a:lnTo>
                    <a:pt x="199009" y="32639"/>
                  </a:lnTo>
                  <a:lnTo>
                    <a:pt x="192532" y="0"/>
                  </a:lnTo>
                  <a:lnTo>
                    <a:pt x="132334" y="0"/>
                  </a:lnTo>
                  <a:lnTo>
                    <a:pt x="139700" y="45466"/>
                  </a:lnTo>
                  <a:lnTo>
                    <a:pt x="160147" y="84963"/>
                  </a:lnTo>
                  <a:lnTo>
                    <a:pt x="191262" y="116078"/>
                  </a:lnTo>
                  <a:lnTo>
                    <a:pt x="230759" y="136525"/>
                  </a:lnTo>
                  <a:lnTo>
                    <a:pt x="276098" y="143891"/>
                  </a:lnTo>
                  <a:lnTo>
                    <a:pt x="321564" y="136525"/>
                  </a:lnTo>
                  <a:lnTo>
                    <a:pt x="361061" y="116078"/>
                  </a:lnTo>
                  <a:lnTo>
                    <a:pt x="392176" y="84963"/>
                  </a:lnTo>
                  <a:lnTo>
                    <a:pt x="412623" y="45466"/>
                  </a:lnTo>
                  <a:lnTo>
                    <a:pt x="419989" y="0"/>
                  </a:lnTo>
                  <a:close/>
                </a:path>
                <a:path w="549275" h="232410">
                  <a:moveTo>
                    <a:pt x="440817" y="188087"/>
                  </a:moveTo>
                  <a:lnTo>
                    <a:pt x="429133" y="188087"/>
                  </a:lnTo>
                  <a:lnTo>
                    <a:pt x="429133" y="204851"/>
                  </a:lnTo>
                  <a:lnTo>
                    <a:pt x="413512" y="204851"/>
                  </a:lnTo>
                  <a:lnTo>
                    <a:pt x="413512" y="188087"/>
                  </a:lnTo>
                  <a:lnTo>
                    <a:pt x="401701" y="188087"/>
                  </a:lnTo>
                  <a:lnTo>
                    <a:pt x="401701" y="231140"/>
                  </a:lnTo>
                  <a:lnTo>
                    <a:pt x="413512" y="231140"/>
                  </a:lnTo>
                  <a:lnTo>
                    <a:pt x="413512" y="213614"/>
                  </a:lnTo>
                  <a:lnTo>
                    <a:pt x="429133" y="213614"/>
                  </a:lnTo>
                  <a:lnTo>
                    <a:pt x="429133" y="231140"/>
                  </a:lnTo>
                  <a:lnTo>
                    <a:pt x="440817" y="231140"/>
                  </a:lnTo>
                  <a:lnTo>
                    <a:pt x="440817" y="188087"/>
                  </a:lnTo>
                  <a:close/>
                </a:path>
                <a:path w="549275" h="232410">
                  <a:moveTo>
                    <a:pt x="476377" y="188087"/>
                  </a:moveTo>
                  <a:lnTo>
                    <a:pt x="449961" y="188087"/>
                  </a:lnTo>
                  <a:lnTo>
                    <a:pt x="449961" y="231140"/>
                  </a:lnTo>
                  <a:lnTo>
                    <a:pt x="476377" y="231140"/>
                  </a:lnTo>
                  <a:lnTo>
                    <a:pt x="476377" y="221488"/>
                  </a:lnTo>
                  <a:lnTo>
                    <a:pt x="461391" y="221488"/>
                  </a:lnTo>
                  <a:lnTo>
                    <a:pt x="461391" y="214249"/>
                  </a:lnTo>
                  <a:lnTo>
                    <a:pt x="475488" y="214249"/>
                  </a:lnTo>
                  <a:lnTo>
                    <a:pt x="475488" y="204978"/>
                  </a:lnTo>
                  <a:lnTo>
                    <a:pt x="461391" y="204978"/>
                  </a:lnTo>
                  <a:lnTo>
                    <a:pt x="461391" y="197612"/>
                  </a:lnTo>
                  <a:lnTo>
                    <a:pt x="476377" y="197612"/>
                  </a:lnTo>
                  <a:lnTo>
                    <a:pt x="476377" y="188087"/>
                  </a:lnTo>
                  <a:close/>
                </a:path>
                <a:path w="549275" h="232410">
                  <a:moveTo>
                    <a:pt x="518287" y="231140"/>
                  </a:moveTo>
                  <a:lnTo>
                    <a:pt x="506857" y="214249"/>
                  </a:lnTo>
                  <a:lnTo>
                    <a:pt x="506476" y="213868"/>
                  </a:lnTo>
                  <a:lnTo>
                    <a:pt x="509651" y="213106"/>
                  </a:lnTo>
                  <a:lnTo>
                    <a:pt x="512064" y="211709"/>
                  </a:lnTo>
                  <a:lnTo>
                    <a:pt x="514604" y="208407"/>
                  </a:lnTo>
                  <a:lnTo>
                    <a:pt x="515366" y="207518"/>
                  </a:lnTo>
                  <a:lnTo>
                    <a:pt x="516128" y="204978"/>
                  </a:lnTo>
                  <a:lnTo>
                    <a:pt x="516128" y="199390"/>
                  </a:lnTo>
                  <a:lnTo>
                    <a:pt x="515747" y="197612"/>
                  </a:lnTo>
                  <a:lnTo>
                    <a:pt x="515747" y="197358"/>
                  </a:lnTo>
                  <a:lnTo>
                    <a:pt x="504571" y="188341"/>
                  </a:lnTo>
                  <a:lnTo>
                    <a:pt x="504571" y="200914"/>
                  </a:lnTo>
                  <a:lnTo>
                    <a:pt x="504571" y="204978"/>
                  </a:lnTo>
                  <a:lnTo>
                    <a:pt x="503936" y="206248"/>
                  </a:lnTo>
                  <a:lnTo>
                    <a:pt x="501650" y="208026"/>
                  </a:lnTo>
                  <a:lnTo>
                    <a:pt x="499872" y="208407"/>
                  </a:lnTo>
                  <a:lnTo>
                    <a:pt x="495173" y="208407"/>
                  </a:lnTo>
                  <a:lnTo>
                    <a:pt x="495173" y="197104"/>
                  </a:lnTo>
                  <a:lnTo>
                    <a:pt x="499999" y="197104"/>
                  </a:lnTo>
                  <a:lnTo>
                    <a:pt x="501904" y="197612"/>
                  </a:lnTo>
                  <a:lnTo>
                    <a:pt x="504063" y="199390"/>
                  </a:lnTo>
                  <a:lnTo>
                    <a:pt x="504571" y="200914"/>
                  </a:lnTo>
                  <a:lnTo>
                    <a:pt x="504571" y="188341"/>
                  </a:lnTo>
                  <a:lnTo>
                    <a:pt x="501142" y="188087"/>
                  </a:lnTo>
                  <a:lnTo>
                    <a:pt x="484124" y="188087"/>
                  </a:lnTo>
                  <a:lnTo>
                    <a:pt x="484124" y="231140"/>
                  </a:lnTo>
                  <a:lnTo>
                    <a:pt x="495173" y="231140"/>
                  </a:lnTo>
                  <a:lnTo>
                    <a:pt x="495173" y="214249"/>
                  </a:lnTo>
                  <a:lnTo>
                    <a:pt x="504952" y="231140"/>
                  </a:lnTo>
                  <a:lnTo>
                    <a:pt x="518287" y="231140"/>
                  </a:lnTo>
                  <a:close/>
                </a:path>
                <a:path w="549275" h="232410">
                  <a:moveTo>
                    <a:pt x="549021" y="188087"/>
                  </a:moveTo>
                  <a:lnTo>
                    <a:pt x="522732" y="188087"/>
                  </a:lnTo>
                  <a:lnTo>
                    <a:pt x="522732" y="231140"/>
                  </a:lnTo>
                  <a:lnTo>
                    <a:pt x="549021" y="231140"/>
                  </a:lnTo>
                  <a:lnTo>
                    <a:pt x="549021" y="221488"/>
                  </a:lnTo>
                  <a:lnTo>
                    <a:pt x="534162" y="221488"/>
                  </a:lnTo>
                  <a:lnTo>
                    <a:pt x="534162" y="214249"/>
                  </a:lnTo>
                  <a:lnTo>
                    <a:pt x="548259" y="214249"/>
                  </a:lnTo>
                  <a:lnTo>
                    <a:pt x="548259" y="204978"/>
                  </a:lnTo>
                  <a:lnTo>
                    <a:pt x="534162" y="204978"/>
                  </a:lnTo>
                  <a:lnTo>
                    <a:pt x="534162" y="197612"/>
                  </a:lnTo>
                  <a:lnTo>
                    <a:pt x="549021" y="197612"/>
                  </a:lnTo>
                  <a:lnTo>
                    <a:pt x="549021" y="188087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0688" y="6049898"/>
              <a:ext cx="322578" cy="868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1844" y="6038621"/>
              <a:ext cx="106806" cy="10651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229352" y="6050787"/>
              <a:ext cx="1905" cy="87630"/>
            </a:xfrm>
            <a:custGeom>
              <a:avLst/>
              <a:gdLst/>
              <a:ahLst/>
              <a:cxnLst/>
              <a:rect l="l" t="t" r="r" b="b"/>
              <a:pathLst>
                <a:path w="1904" h="87629">
                  <a:moveTo>
                    <a:pt x="1892" y="0"/>
                  </a:moveTo>
                  <a:lnTo>
                    <a:pt x="0" y="0"/>
                  </a:lnTo>
                  <a:lnTo>
                    <a:pt x="0" y="87376"/>
                  </a:lnTo>
                  <a:lnTo>
                    <a:pt x="1892" y="87376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00478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80406" y="6165468"/>
              <a:ext cx="271145" cy="17780"/>
            </a:xfrm>
            <a:custGeom>
              <a:avLst/>
              <a:gdLst/>
              <a:ahLst/>
              <a:cxnLst/>
              <a:rect l="l" t="t" r="r" b="b"/>
              <a:pathLst>
                <a:path w="271145" h="17779">
                  <a:moveTo>
                    <a:pt x="14351" y="7239"/>
                  </a:moveTo>
                  <a:lnTo>
                    <a:pt x="13716" y="5080"/>
                  </a:lnTo>
                  <a:lnTo>
                    <a:pt x="11938" y="2540"/>
                  </a:lnTo>
                  <a:lnTo>
                    <a:pt x="11811" y="2413"/>
                  </a:lnTo>
                  <a:lnTo>
                    <a:pt x="11811" y="6223"/>
                  </a:lnTo>
                  <a:lnTo>
                    <a:pt x="11811" y="13589"/>
                  </a:lnTo>
                  <a:lnTo>
                    <a:pt x="8509" y="15113"/>
                  </a:lnTo>
                  <a:lnTo>
                    <a:pt x="2540" y="15113"/>
                  </a:lnTo>
                  <a:lnTo>
                    <a:pt x="2540" y="2540"/>
                  </a:lnTo>
                  <a:lnTo>
                    <a:pt x="10287" y="2540"/>
                  </a:lnTo>
                  <a:lnTo>
                    <a:pt x="11811" y="6223"/>
                  </a:lnTo>
                  <a:lnTo>
                    <a:pt x="11811" y="2413"/>
                  </a:lnTo>
                  <a:lnTo>
                    <a:pt x="11303" y="1651"/>
                  </a:lnTo>
                  <a:lnTo>
                    <a:pt x="9144" y="254"/>
                  </a:lnTo>
                  <a:lnTo>
                    <a:pt x="0" y="254"/>
                  </a:lnTo>
                  <a:lnTo>
                    <a:pt x="0" y="17399"/>
                  </a:lnTo>
                  <a:lnTo>
                    <a:pt x="7874" y="17399"/>
                  </a:lnTo>
                  <a:lnTo>
                    <a:pt x="10160" y="16764"/>
                  </a:lnTo>
                  <a:lnTo>
                    <a:pt x="11938" y="15113"/>
                  </a:lnTo>
                  <a:lnTo>
                    <a:pt x="13462" y="13589"/>
                  </a:lnTo>
                  <a:lnTo>
                    <a:pt x="14351" y="11176"/>
                  </a:lnTo>
                  <a:lnTo>
                    <a:pt x="14351" y="7239"/>
                  </a:lnTo>
                  <a:close/>
                </a:path>
                <a:path w="271145" h="17779">
                  <a:moveTo>
                    <a:pt x="21539" y="304"/>
                  </a:moveTo>
                  <a:lnTo>
                    <a:pt x="19050" y="304"/>
                  </a:lnTo>
                  <a:lnTo>
                    <a:pt x="19050" y="17399"/>
                  </a:lnTo>
                  <a:lnTo>
                    <a:pt x="21539" y="17399"/>
                  </a:lnTo>
                  <a:lnTo>
                    <a:pt x="21539" y="304"/>
                  </a:lnTo>
                  <a:close/>
                </a:path>
                <a:path w="271145" h="17779">
                  <a:moveTo>
                    <a:pt x="35179" y="266"/>
                  </a:moveTo>
                  <a:lnTo>
                    <a:pt x="26543" y="266"/>
                  </a:lnTo>
                  <a:lnTo>
                    <a:pt x="26543" y="17411"/>
                  </a:lnTo>
                  <a:lnTo>
                    <a:pt x="29083" y="17411"/>
                  </a:lnTo>
                  <a:lnTo>
                    <a:pt x="29083" y="9918"/>
                  </a:lnTo>
                  <a:lnTo>
                    <a:pt x="35179" y="9918"/>
                  </a:lnTo>
                  <a:lnTo>
                    <a:pt x="35179" y="7747"/>
                  </a:lnTo>
                  <a:lnTo>
                    <a:pt x="29083" y="7747"/>
                  </a:lnTo>
                  <a:lnTo>
                    <a:pt x="29083" y="2552"/>
                  </a:lnTo>
                  <a:lnTo>
                    <a:pt x="35179" y="2552"/>
                  </a:lnTo>
                  <a:lnTo>
                    <a:pt x="35179" y="266"/>
                  </a:lnTo>
                  <a:close/>
                </a:path>
                <a:path w="271145" h="17779">
                  <a:moveTo>
                    <a:pt x="48120" y="266"/>
                  </a:moveTo>
                  <a:lnTo>
                    <a:pt x="39484" y="266"/>
                  </a:lnTo>
                  <a:lnTo>
                    <a:pt x="39484" y="17411"/>
                  </a:lnTo>
                  <a:lnTo>
                    <a:pt x="42037" y="17411"/>
                  </a:lnTo>
                  <a:lnTo>
                    <a:pt x="42037" y="9918"/>
                  </a:lnTo>
                  <a:lnTo>
                    <a:pt x="48120" y="9918"/>
                  </a:lnTo>
                  <a:lnTo>
                    <a:pt x="48120" y="7747"/>
                  </a:lnTo>
                  <a:lnTo>
                    <a:pt x="42037" y="7747"/>
                  </a:lnTo>
                  <a:lnTo>
                    <a:pt x="42037" y="2552"/>
                  </a:lnTo>
                  <a:lnTo>
                    <a:pt x="48120" y="2552"/>
                  </a:lnTo>
                  <a:lnTo>
                    <a:pt x="48120" y="266"/>
                  </a:lnTo>
                  <a:close/>
                </a:path>
                <a:path w="271145" h="17779">
                  <a:moveTo>
                    <a:pt x="61722" y="266"/>
                  </a:moveTo>
                  <a:lnTo>
                    <a:pt x="52578" y="266"/>
                  </a:lnTo>
                  <a:lnTo>
                    <a:pt x="52578" y="17411"/>
                  </a:lnTo>
                  <a:lnTo>
                    <a:pt x="61722" y="17411"/>
                  </a:lnTo>
                  <a:lnTo>
                    <a:pt x="61722" y="15125"/>
                  </a:lnTo>
                  <a:lnTo>
                    <a:pt x="54991" y="15125"/>
                  </a:lnTo>
                  <a:lnTo>
                    <a:pt x="54991" y="9918"/>
                  </a:lnTo>
                  <a:lnTo>
                    <a:pt x="61722" y="9918"/>
                  </a:lnTo>
                  <a:lnTo>
                    <a:pt x="61722" y="7632"/>
                  </a:lnTo>
                  <a:lnTo>
                    <a:pt x="54991" y="7632"/>
                  </a:lnTo>
                  <a:lnTo>
                    <a:pt x="54991" y="2552"/>
                  </a:lnTo>
                  <a:lnTo>
                    <a:pt x="61722" y="2552"/>
                  </a:lnTo>
                  <a:lnTo>
                    <a:pt x="61722" y="266"/>
                  </a:lnTo>
                  <a:close/>
                </a:path>
                <a:path w="271145" h="17779">
                  <a:moveTo>
                    <a:pt x="77724" y="4318"/>
                  </a:moveTo>
                  <a:lnTo>
                    <a:pt x="77330" y="2806"/>
                  </a:lnTo>
                  <a:lnTo>
                    <a:pt x="75311" y="889"/>
                  </a:lnTo>
                  <a:lnTo>
                    <a:pt x="75311" y="4318"/>
                  </a:lnTo>
                  <a:lnTo>
                    <a:pt x="75311" y="9144"/>
                  </a:lnTo>
                  <a:lnTo>
                    <a:pt x="68834" y="9144"/>
                  </a:lnTo>
                  <a:lnTo>
                    <a:pt x="68834" y="2552"/>
                  </a:lnTo>
                  <a:lnTo>
                    <a:pt x="74295" y="2552"/>
                  </a:lnTo>
                  <a:lnTo>
                    <a:pt x="75311" y="4318"/>
                  </a:lnTo>
                  <a:lnTo>
                    <a:pt x="75311" y="889"/>
                  </a:lnTo>
                  <a:lnTo>
                    <a:pt x="74028" y="266"/>
                  </a:lnTo>
                  <a:lnTo>
                    <a:pt x="66421" y="266"/>
                  </a:lnTo>
                  <a:lnTo>
                    <a:pt x="66421" y="17411"/>
                  </a:lnTo>
                  <a:lnTo>
                    <a:pt x="68834" y="17411"/>
                  </a:lnTo>
                  <a:lnTo>
                    <a:pt x="68834" y="9410"/>
                  </a:lnTo>
                  <a:lnTo>
                    <a:pt x="74549" y="17411"/>
                  </a:lnTo>
                  <a:lnTo>
                    <a:pt x="77597" y="17411"/>
                  </a:lnTo>
                  <a:lnTo>
                    <a:pt x="72885" y="10934"/>
                  </a:lnTo>
                  <a:lnTo>
                    <a:pt x="74028" y="10934"/>
                  </a:lnTo>
                  <a:lnTo>
                    <a:pt x="77724" y="10287"/>
                  </a:lnTo>
                  <a:lnTo>
                    <a:pt x="77724" y="9410"/>
                  </a:lnTo>
                  <a:lnTo>
                    <a:pt x="77724" y="9144"/>
                  </a:lnTo>
                  <a:lnTo>
                    <a:pt x="77724" y="4318"/>
                  </a:lnTo>
                  <a:close/>
                </a:path>
                <a:path w="271145" h="17779">
                  <a:moveTo>
                    <a:pt x="91186" y="266"/>
                  </a:moveTo>
                  <a:lnTo>
                    <a:pt x="81902" y="266"/>
                  </a:lnTo>
                  <a:lnTo>
                    <a:pt x="81902" y="17411"/>
                  </a:lnTo>
                  <a:lnTo>
                    <a:pt x="91186" y="17411"/>
                  </a:lnTo>
                  <a:lnTo>
                    <a:pt x="91186" y="15125"/>
                  </a:lnTo>
                  <a:lnTo>
                    <a:pt x="84455" y="15125"/>
                  </a:lnTo>
                  <a:lnTo>
                    <a:pt x="84455" y="9918"/>
                  </a:lnTo>
                  <a:lnTo>
                    <a:pt x="91186" y="9918"/>
                  </a:lnTo>
                  <a:lnTo>
                    <a:pt x="91186" y="7632"/>
                  </a:lnTo>
                  <a:lnTo>
                    <a:pt x="84455" y="7632"/>
                  </a:lnTo>
                  <a:lnTo>
                    <a:pt x="84455" y="2552"/>
                  </a:lnTo>
                  <a:lnTo>
                    <a:pt x="91186" y="2552"/>
                  </a:lnTo>
                  <a:lnTo>
                    <a:pt x="91186" y="266"/>
                  </a:lnTo>
                  <a:close/>
                </a:path>
                <a:path w="271145" h="17779">
                  <a:moveTo>
                    <a:pt x="109601" y="254"/>
                  </a:moveTo>
                  <a:lnTo>
                    <a:pt x="107061" y="254"/>
                  </a:lnTo>
                  <a:lnTo>
                    <a:pt x="107061" y="13208"/>
                  </a:lnTo>
                  <a:lnTo>
                    <a:pt x="98679" y="254"/>
                  </a:lnTo>
                  <a:lnTo>
                    <a:pt x="96012" y="254"/>
                  </a:lnTo>
                  <a:lnTo>
                    <a:pt x="96012" y="17399"/>
                  </a:lnTo>
                  <a:lnTo>
                    <a:pt x="98552" y="17399"/>
                  </a:lnTo>
                  <a:lnTo>
                    <a:pt x="98552" y="4191"/>
                  </a:lnTo>
                  <a:lnTo>
                    <a:pt x="106934" y="17399"/>
                  </a:lnTo>
                  <a:lnTo>
                    <a:pt x="109601" y="17399"/>
                  </a:lnTo>
                  <a:lnTo>
                    <a:pt x="109601" y="254"/>
                  </a:lnTo>
                  <a:close/>
                </a:path>
                <a:path w="271145" h="17779">
                  <a:moveTo>
                    <a:pt x="130683" y="4699"/>
                  </a:moveTo>
                  <a:lnTo>
                    <a:pt x="129540" y="2667"/>
                  </a:lnTo>
                  <a:lnTo>
                    <a:pt x="128905" y="2286"/>
                  </a:lnTo>
                  <a:lnTo>
                    <a:pt x="126238" y="254"/>
                  </a:lnTo>
                  <a:lnTo>
                    <a:pt x="124079" y="0"/>
                  </a:lnTo>
                  <a:lnTo>
                    <a:pt x="118110" y="0"/>
                  </a:lnTo>
                  <a:lnTo>
                    <a:pt x="114046" y="3810"/>
                  </a:lnTo>
                  <a:lnTo>
                    <a:pt x="114046" y="13589"/>
                  </a:lnTo>
                  <a:lnTo>
                    <a:pt x="117983" y="17653"/>
                  </a:lnTo>
                  <a:lnTo>
                    <a:pt x="125476" y="17653"/>
                  </a:lnTo>
                  <a:lnTo>
                    <a:pt x="128651" y="16510"/>
                  </a:lnTo>
                  <a:lnTo>
                    <a:pt x="130556" y="13081"/>
                  </a:lnTo>
                  <a:lnTo>
                    <a:pt x="127508" y="13081"/>
                  </a:lnTo>
                  <a:lnTo>
                    <a:pt x="126365" y="14478"/>
                  </a:lnTo>
                  <a:lnTo>
                    <a:pt x="124587" y="15367"/>
                  </a:lnTo>
                  <a:lnTo>
                    <a:pt x="119507" y="15367"/>
                  </a:lnTo>
                  <a:lnTo>
                    <a:pt x="116586" y="12446"/>
                  </a:lnTo>
                  <a:lnTo>
                    <a:pt x="116586" y="5207"/>
                  </a:lnTo>
                  <a:lnTo>
                    <a:pt x="119253" y="2286"/>
                  </a:lnTo>
                  <a:lnTo>
                    <a:pt x="125603" y="2286"/>
                  </a:lnTo>
                  <a:lnTo>
                    <a:pt x="127127" y="4064"/>
                  </a:lnTo>
                  <a:lnTo>
                    <a:pt x="127635" y="4699"/>
                  </a:lnTo>
                  <a:lnTo>
                    <a:pt x="130683" y="4699"/>
                  </a:lnTo>
                  <a:close/>
                </a:path>
                <a:path w="271145" h="17779">
                  <a:moveTo>
                    <a:pt x="143764" y="266"/>
                  </a:moveTo>
                  <a:lnTo>
                    <a:pt x="134480" y="266"/>
                  </a:lnTo>
                  <a:lnTo>
                    <a:pt x="134480" y="17411"/>
                  </a:lnTo>
                  <a:lnTo>
                    <a:pt x="143764" y="17411"/>
                  </a:lnTo>
                  <a:lnTo>
                    <a:pt x="143764" y="15125"/>
                  </a:lnTo>
                  <a:lnTo>
                    <a:pt x="137033" y="15125"/>
                  </a:lnTo>
                  <a:lnTo>
                    <a:pt x="137033" y="9918"/>
                  </a:lnTo>
                  <a:lnTo>
                    <a:pt x="143764" y="9918"/>
                  </a:lnTo>
                  <a:lnTo>
                    <a:pt x="143764" y="7632"/>
                  </a:lnTo>
                  <a:lnTo>
                    <a:pt x="137033" y="7632"/>
                  </a:lnTo>
                  <a:lnTo>
                    <a:pt x="137033" y="2552"/>
                  </a:lnTo>
                  <a:lnTo>
                    <a:pt x="143764" y="2552"/>
                  </a:lnTo>
                  <a:lnTo>
                    <a:pt x="143764" y="266"/>
                  </a:lnTo>
                  <a:close/>
                </a:path>
                <a:path w="271145" h="17779">
                  <a:moveTo>
                    <a:pt x="175006" y="254"/>
                  </a:moveTo>
                  <a:lnTo>
                    <a:pt x="171069" y="254"/>
                  </a:lnTo>
                  <a:lnTo>
                    <a:pt x="165862" y="13335"/>
                  </a:lnTo>
                  <a:lnTo>
                    <a:pt x="161798" y="2921"/>
                  </a:lnTo>
                  <a:lnTo>
                    <a:pt x="160782" y="254"/>
                  </a:lnTo>
                  <a:lnTo>
                    <a:pt x="156845" y="254"/>
                  </a:lnTo>
                  <a:lnTo>
                    <a:pt x="156845" y="17399"/>
                  </a:lnTo>
                  <a:lnTo>
                    <a:pt x="159385" y="17399"/>
                  </a:lnTo>
                  <a:lnTo>
                    <a:pt x="159385" y="2921"/>
                  </a:lnTo>
                  <a:lnTo>
                    <a:pt x="165100" y="17399"/>
                  </a:lnTo>
                  <a:lnTo>
                    <a:pt x="166624" y="17399"/>
                  </a:lnTo>
                  <a:lnTo>
                    <a:pt x="168275" y="13335"/>
                  </a:lnTo>
                  <a:lnTo>
                    <a:pt x="172339" y="2921"/>
                  </a:lnTo>
                  <a:lnTo>
                    <a:pt x="172466" y="17399"/>
                  </a:lnTo>
                  <a:lnTo>
                    <a:pt x="175006" y="17399"/>
                  </a:lnTo>
                  <a:lnTo>
                    <a:pt x="175006" y="254"/>
                  </a:lnTo>
                  <a:close/>
                </a:path>
                <a:path w="271145" h="17779">
                  <a:moveTo>
                    <a:pt x="194056" y="17399"/>
                  </a:moveTo>
                  <a:lnTo>
                    <a:pt x="192151" y="12319"/>
                  </a:lnTo>
                  <a:lnTo>
                    <a:pt x="191249" y="10033"/>
                  </a:lnTo>
                  <a:lnTo>
                    <a:pt x="188722" y="3568"/>
                  </a:lnTo>
                  <a:lnTo>
                    <a:pt x="188595" y="10033"/>
                  </a:lnTo>
                  <a:lnTo>
                    <a:pt x="184277" y="10033"/>
                  </a:lnTo>
                  <a:lnTo>
                    <a:pt x="186436" y="3568"/>
                  </a:lnTo>
                  <a:lnTo>
                    <a:pt x="188595" y="10033"/>
                  </a:lnTo>
                  <a:lnTo>
                    <a:pt x="188595" y="3568"/>
                  </a:lnTo>
                  <a:lnTo>
                    <a:pt x="188595" y="3238"/>
                  </a:lnTo>
                  <a:lnTo>
                    <a:pt x="187579" y="254"/>
                  </a:lnTo>
                  <a:lnTo>
                    <a:pt x="185293" y="254"/>
                  </a:lnTo>
                  <a:lnTo>
                    <a:pt x="178816" y="17399"/>
                  </a:lnTo>
                  <a:lnTo>
                    <a:pt x="181483" y="17399"/>
                  </a:lnTo>
                  <a:lnTo>
                    <a:pt x="183388" y="12319"/>
                  </a:lnTo>
                  <a:lnTo>
                    <a:pt x="189484" y="12319"/>
                  </a:lnTo>
                  <a:lnTo>
                    <a:pt x="191389" y="17399"/>
                  </a:lnTo>
                  <a:lnTo>
                    <a:pt x="194056" y="17399"/>
                  </a:lnTo>
                  <a:close/>
                </a:path>
                <a:path w="271145" h="17779">
                  <a:moveTo>
                    <a:pt x="200647" y="266"/>
                  </a:moveTo>
                  <a:lnTo>
                    <a:pt x="198234" y="266"/>
                  </a:lnTo>
                  <a:lnTo>
                    <a:pt x="198234" y="17411"/>
                  </a:lnTo>
                  <a:lnTo>
                    <a:pt x="200647" y="17411"/>
                  </a:lnTo>
                  <a:lnTo>
                    <a:pt x="200647" y="8775"/>
                  </a:lnTo>
                  <a:lnTo>
                    <a:pt x="200647" y="266"/>
                  </a:lnTo>
                  <a:close/>
                </a:path>
                <a:path w="271145" h="17779">
                  <a:moveTo>
                    <a:pt x="210299" y="266"/>
                  </a:moveTo>
                  <a:lnTo>
                    <a:pt x="207251" y="266"/>
                  </a:lnTo>
                  <a:lnTo>
                    <a:pt x="200647" y="8775"/>
                  </a:lnTo>
                  <a:lnTo>
                    <a:pt x="207251" y="17411"/>
                  </a:lnTo>
                  <a:lnTo>
                    <a:pt x="210299" y="17411"/>
                  </a:lnTo>
                  <a:lnTo>
                    <a:pt x="203695" y="8775"/>
                  </a:lnTo>
                  <a:lnTo>
                    <a:pt x="210299" y="266"/>
                  </a:lnTo>
                  <a:close/>
                </a:path>
                <a:path w="271145" h="17779">
                  <a:moveTo>
                    <a:pt x="223012" y="266"/>
                  </a:moveTo>
                  <a:lnTo>
                    <a:pt x="213741" y="266"/>
                  </a:lnTo>
                  <a:lnTo>
                    <a:pt x="213741" y="17411"/>
                  </a:lnTo>
                  <a:lnTo>
                    <a:pt x="223012" y="17411"/>
                  </a:lnTo>
                  <a:lnTo>
                    <a:pt x="223012" y="15125"/>
                  </a:lnTo>
                  <a:lnTo>
                    <a:pt x="216281" y="15125"/>
                  </a:lnTo>
                  <a:lnTo>
                    <a:pt x="216281" y="9918"/>
                  </a:lnTo>
                  <a:lnTo>
                    <a:pt x="223012" y="9918"/>
                  </a:lnTo>
                  <a:lnTo>
                    <a:pt x="223012" y="7632"/>
                  </a:lnTo>
                  <a:lnTo>
                    <a:pt x="216281" y="7632"/>
                  </a:lnTo>
                  <a:lnTo>
                    <a:pt x="216281" y="2552"/>
                  </a:lnTo>
                  <a:lnTo>
                    <a:pt x="223012" y="2552"/>
                  </a:lnTo>
                  <a:lnTo>
                    <a:pt x="223012" y="266"/>
                  </a:lnTo>
                  <a:close/>
                </a:path>
                <a:path w="271145" h="17779">
                  <a:moveTo>
                    <a:pt x="239014" y="4406"/>
                  </a:moveTo>
                  <a:lnTo>
                    <a:pt x="238493" y="2806"/>
                  </a:lnTo>
                  <a:lnTo>
                    <a:pt x="238379" y="2552"/>
                  </a:lnTo>
                  <a:lnTo>
                    <a:pt x="236550" y="965"/>
                  </a:lnTo>
                  <a:lnTo>
                    <a:pt x="236512" y="4406"/>
                  </a:lnTo>
                  <a:lnTo>
                    <a:pt x="236474" y="9144"/>
                  </a:lnTo>
                  <a:lnTo>
                    <a:pt x="230124" y="9144"/>
                  </a:lnTo>
                  <a:lnTo>
                    <a:pt x="230124" y="2552"/>
                  </a:lnTo>
                  <a:lnTo>
                    <a:pt x="235585" y="2552"/>
                  </a:lnTo>
                  <a:lnTo>
                    <a:pt x="236512" y="4406"/>
                  </a:lnTo>
                  <a:lnTo>
                    <a:pt x="236512" y="2552"/>
                  </a:lnTo>
                  <a:lnTo>
                    <a:pt x="236550" y="965"/>
                  </a:lnTo>
                  <a:lnTo>
                    <a:pt x="236677" y="965"/>
                  </a:lnTo>
                  <a:lnTo>
                    <a:pt x="235331" y="266"/>
                  </a:lnTo>
                  <a:lnTo>
                    <a:pt x="227584" y="266"/>
                  </a:lnTo>
                  <a:lnTo>
                    <a:pt x="227584" y="17411"/>
                  </a:lnTo>
                  <a:lnTo>
                    <a:pt x="230124" y="17411"/>
                  </a:lnTo>
                  <a:lnTo>
                    <a:pt x="230124" y="9410"/>
                  </a:lnTo>
                  <a:lnTo>
                    <a:pt x="235839" y="17411"/>
                  </a:lnTo>
                  <a:lnTo>
                    <a:pt x="238887" y="17411"/>
                  </a:lnTo>
                  <a:lnTo>
                    <a:pt x="234188" y="10934"/>
                  </a:lnTo>
                  <a:lnTo>
                    <a:pt x="235191" y="10934"/>
                  </a:lnTo>
                  <a:lnTo>
                    <a:pt x="239014" y="10287"/>
                  </a:lnTo>
                  <a:lnTo>
                    <a:pt x="239014" y="9410"/>
                  </a:lnTo>
                  <a:lnTo>
                    <a:pt x="239014" y="9144"/>
                  </a:lnTo>
                  <a:lnTo>
                    <a:pt x="239014" y="4406"/>
                  </a:lnTo>
                  <a:close/>
                </a:path>
                <a:path w="271145" h="17779">
                  <a:moveTo>
                    <a:pt x="252603" y="8394"/>
                  </a:moveTo>
                  <a:lnTo>
                    <a:pt x="249542" y="7747"/>
                  </a:lnTo>
                  <a:lnTo>
                    <a:pt x="246634" y="6604"/>
                  </a:lnTo>
                  <a:lnTo>
                    <a:pt x="245097" y="6223"/>
                  </a:lnTo>
                  <a:lnTo>
                    <a:pt x="245097" y="3556"/>
                  </a:lnTo>
                  <a:lnTo>
                    <a:pt x="245859" y="2286"/>
                  </a:lnTo>
                  <a:lnTo>
                    <a:pt x="248399" y="2286"/>
                  </a:lnTo>
                  <a:lnTo>
                    <a:pt x="249796" y="2806"/>
                  </a:lnTo>
                  <a:lnTo>
                    <a:pt x="249796" y="4711"/>
                  </a:lnTo>
                  <a:lnTo>
                    <a:pt x="252209" y="4711"/>
                  </a:lnTo>
                  <a:lnTo>
                    <a:pt x="252209" y="1778"/>
                  </a:lnTo>
                  <a:lnTo>
                    <a:pt x="250190" y="0"/>
                  </a:lnTo>
                  <a:lnTo>
                    <a:pt x="244081" y="0"/>
                  </a:lnTo>
                  <a:lnTo>
                    <a:pt x="242811" y="2286"/>
                  </a:lnTo>
                  <a:lnTo>
                    <a:pt x="242684" y="6223"/>
                  </a:lnTo>
                  <a:lnTo>
                    <a:pt x="242811" y="6604"/>
                  </a:lnTo>
                  <a:lnTo>
                    <a:pt x="250063" y="10553"/>
                  </a:lnTo>
                  <a:lnTo>
                    <a:pt x="250063" y="14351"/>
                  </a:lnTo>
                  <a:lnTo>
                    <a:pt x="248780" y="15494"/>
                  </a:lnTo>
                  <a:lnTo>
                    <a:pt x="244843" y="15494"/>
                  </a:lnTo>
                  <a:lnTo>
                    <a:pt x="244589" y="12839"/>
                  </a:lnTo>
                  <a:lnTo>
                    <a:pt x="244589" y="12319"/>
                  </a:lnTo>
                  <a:lnTo>
                    <a:pt x="242062" y="12319"/>
                  </a:lnTo>
                  <a:lnTo>
                    <a:pt x="242062" y="16141"/>
                  </a:lnTo>
                  <a:lnTo>
                    <a:pt x="244970" y="17665"/>
                  </a:lnTo>
                  <a:lnTo>
                    <a:pt x="250431" y="17665"/>
                  </a:lnTo>
                  <a:lnTo>
                    <a:pt x="252603" y="15494"/>
                  </a:lnTo>
                  <a:lnTo>
                    <a:pt x="252603" y="8394"/>
                  </a:lnTo>
                  <a:close/>
                </a:path>
                <a:path w="271145" h="17779">
                  <a:moveTo>
                    <a:pt x="263271" y="1016"/>
                  </a:moveTo>
                  <a:lnTo>
                    <a:pt x="259588" y="1016"/>
                  </a:lnTo>
                  <a:lnTo>
                    <a:pt x="259588" y="1651"/>
                  </a:lnTo>
                  <a:lnTo>
                    <a:pt x="261112" y="1651"/>
                  </a:lnTo>
                  <a:lnTo>
                    <a:pt x="261112" y="7124"/>
                  </a:lnTo>
                  <a:lnTo>
                    <a:pt x="261747" y="7124"/>
                  </a:lnTo>
                  <a:lnTo>
                    <a:pt x="261747" y="1651"/>
                  </a:lnTo>
                  <a:lnTo>
                    <a:pt x="263271" y="1651"/>
                  </a:lnTo>
                  <a:lnTo>
                    <a:pt x="263271" y="1016"/>
                  </a:lnTo>
                  <a:close/>
                </a:path>
                <a:path w="271145" h="17779">
                  <a:moveTo>
                    <a:pt x="270637" y="1016"/>
                  </a:moveTo>
                  <a:lnTo>
                    <a:pt x="269748" y="1016"/>
                  </a:lnTo>
                  <a:lnTo>
                    <a:pt x="267462" y="6096"/>
                  </a:lnTo>
                  <a:lnTo>
                    <a:pt x="265303" y="1016"/>
                  </a:lnTo>
                  <a:lnTo>
                    <a:pt x="264287" y="1016"/>
                  </a:lnTo>
                  <a:lnTo>
                    <a:pt x="264287" y="7124"/>
                  </a:lnTo>
                  <a:lnTo>
                    <a:pt x="264909" y="7124"/>
                  </a:lnTo>
                  <a:lnTo>
                    <a:pt x="264909" y="1651"/>
                  </a:lnTo>
                  <a:lnTo>
                    <a:pt x="267335" y="7124"/>
                  </a:lnTo>
                  <a:lnTo>
                    <a:pt x="267716" y="7124"/>
                  </a:lnTo>
                  <a:lnTo>
                    <a:pt x="270002" y="1651"/>
                  </a:lnTo>
                  <a:lnTo>
                    <a:pt x="270002" y="7124"/>
                  </a:lnTo>
                  <a:lnTo>
                    <a:pt x="270637" y="7124"/>
                  </a:lnTo>
                  <a:lnTo>
                    <a:pt x="270637" y="101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5925" y="6053848"/>
              <a:ext cx="785951" cy="1292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016749" y="6128510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20">
                  <a:moveTo>
                    <a:pt x="4445" y="0"/>
                  </a:moveTo>
                  <a:lnTo>
                    <a:pt x="1524" y="0"/>
                  </a:lnTo>
                  <a:lnTo>
                    <a:pt x="0" y="7365"/>
                  </a:lnTo>
                  <a:lnTo>
                    <a:pt x="1917" y="7365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02432" y="1691513"/>
            <a:ext cx="3206495" cy="2264536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7124190" y="1723897"/>
            <a:ext cx="3314065" cy="1618615"/>
            <a:chOff x="7124190" y="1723897"/>
            <a:chExt cx="3314065" cy="161861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24191" y="1723897"/>
              <a:ext cx="3313810" cy="161822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124190" y="1723897"/>
              <a:ext cx="3314065" cy="442595"/>
            </a:xfrm>
            <a:custGeom>
              <a:avLst/>
              <a:gdLst/>
              <a:ahLst/>
              <a:cxnLst/>
              <a:rect l="l" t="t" r="r" b="b"/>
              <a:pathLst>
                <a:path w="3314065" h="442594">
                  <a:moveTo>
                    <a:pt x="3313810" y="0"/>
                  </a:moveTo>
                  <a:lnTo>
                    <a:pt x="0" y="0"/>
                  </a:lnTo>
                  <a:lnTo>
                    <a:pt x="59689" y="321437"/>
                  </a:lnTo>
                  <a:lnTo>
                    <a:pt x="74167" y="360680"/>
                  </a:lnTo>
                  <a:lnTo>
                    <a:pt x="100964" y="394081"/>
                  </a:lnTo>
                  <a:lnTo>
                    <a:pt x="137921" y="419862"/>
                  </a:lnTo>
                  <a:lnTo>
                    <a:pt x="182625" y="436498"/>
                  </a:lnTo>
                  <a:lnTo>
                    <a:pt x="232663" y="442341"/>
                  </a:lnTo>
                  <a:lnTo>
                    <a:pt x="3081019" y="442341"/>
                  </a:lnTo>
                  <a:lnTo>
                    <a:pt x="3131184" y="436498"/>
                  </a:lnTo>
                  <a:lnTo>
                    <a:pt x="3175761" y="419862"/>
                  </a:lnTo>
                  <a:lnTo>
                    <a:pt x="3212718" y="394081"/>
                  </a:lnTo>
                  <a:lnTo>
                    <a:pt x="3239642" y="360680"/>
                  </a:lnTo>
                  <a:lnTo>
                    <a:pt x="3254120" y="321437"/>
                  </a:lnTo>
                  <a:lnTo>
                    <a:pt x="3313810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73415" y="1781352"/>
              <a:ext cx="113737" cy="11374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554087" y="1838197"/>
              <a:ext cx="549275" cy="232410"/>
            </a:xfrm>
            <a:custGeom>
              <a:avLst/>
              <a:gdLst/>
              <a:ahLst/>
              <a:cxnLst/>
              <a:rect l="l" t="t" r="r" b="b"/>
              <a:pathLst>
                <a:path w="549275" h="232410">
                  <a:moveTo>
                    <a:pt x="41402" y="188087"/>
                  </a:moveTo>
                  <a:lnTo>
                    <a:pt x="27940" y="188087"/>
                  </a:lnTo>
                  <a:lnTo>
                    <a:pt x="21336" y="200787"/>
                  </a:lnTo>
                  <a:lnTo>
                    <a:pt x="20701" y="202819"/>
                  </a:lnTo>
                  <a:lnTo>
                    <a:pt x="20066" y="200660"/>
                  </a:lnTo>
                  <a:lnTo>
                    <a:pt x="13462" y="188087"/>
                  </a:lnTo>
                  <a:lnTo>
                    <a:pt x="0" y="188087"/>
                  </a:lnTo>
                  <a:lnTo>
                    <a:pt x="15113" y="211455"/>
                  </a:lnTo>
                  <a:lnTo>
                    <a:pt x="15113" y="231140"/>
                  </a:lnTo>
                  <a:lnTo>
                    <a:pt x="26416" y="231140"/>
                  </a:lnTo>
                  <a:lnTo>
                    <a:pt x="26416" y="211455"/>
                  </a:lnTo>
                  <a:lnTo>
                    <a:pt x="41402" y="188087"/>
                  </a:lnTo>
                  <a:close/>
                </a:path>
                <a:path w="549275" h="232410">
                  <a:moveTo>
                    <a:pt x="86360" y="206121"/>
                  </a:moveTo>
                  <a:lnTo>
                    <a:pt x="74815" y="190055"/>
                  </a:lnTo>
                  <a:lnTo>
                    <a:pt x="75107" y="189992"/>
                  </a:lnTo>
                  <a:lnTo>
                    <a:pt x="74701" y="189839"/>
                  </a:lnTo>
                  <a:lnTo>
                    <a:pt x="74701" y="205892"/>
                  </a:lnTo>
                  <a:lnTo>
                    <a:pt x="74676" y="213360"/>
                  </a:lnTo>
                  <a:lnTo>
                    <a:pt x="73914" y="215773"/>
                  </a:lnTo>
                  <a:lnTo>
                    <a:pt x="73660" y="216408"/>
                  </a:lnTo>
                  <a:lnTo>
                    <a:pt x="69469" y="221234"/>
                  </a:lnTo>
                  <a:lnTo>
                    <a:pt x="66802" y="222377"/>
                  </a:lnTo>
                  <a:lnTo>
                    <a:pt x="60198" y="222377"/>
                  </a:lnTo>
                  <a:lnTo>
                    <a:pt x="57531" y="221234"/>
                  </a:lnTo>
                  <a:lnTo>
                    <a:pt x="53340" y="216408"/>
                  </a:lnTo>
                  <a:lnTo>
                    <a:pt x="52197" y="213360"/>
                  </a:lnTo>
                  <a:lnTo>
                    <a:pt x="52273" y="205892"/>
                  </a:lnTo>
                  <a:lnTo>
                    <a:pt x="74701" y="205892"/>
                  </a:lnTo>
                  <a:lnTo>
                    <a:pt x="74701" y="189839"/>
                  </a:lnTo>
                  <a:lnTo>
                    <a:pt x="69469" y="187706"/>
                  </a:lnTo>
                  <a:lnTo>
                    <a:pt x="66548" y="187198"/>
                  </a:lnTo>
                  <a:lnTo>
                    <a:pt x="60452" y="187198"/>
                  </a:lnTo>
                  <a:lnTo>
                    <a:pt x="40640" y="213360"/>
                  </a:lnTo>
                  <a:lnTo>
                    <a:pt x="41021" y="215773"/>
                  </a:lnTo>
                  <a:lnTo>
                    <a:pt x="60452" y="232283"/>
                  </a:lnTo>
                  <a:lnTo>
                    <a:pt x="66548" y="232283"/>
                  </a:lnTo>
                  <a:lnTo>
                    <a:pt x="82804" y="222377"/>
                  </a:lnTo>
                  <a:lnTo>
                    <a:pt x="83566" y="221234"/>
                  </a:lnTo>
                  <a:lnTo>
                    <a:pt x="85979" y="215773"/>
                  </a:lnTo>
                  <a:lnTo>
                    <a:pt x="86360" y="213360"/>
                  </a:lnTo>
                  <a:lnTo>
                    <a:pt x="86360" y="206121"/>
                  </a:lnTo>
                  <a:close/>
                </a:path>
                <a:path w="549275" h="232410">
                  <a:moveTo>
                    <a:pt x="131826" y="188087"/>
                  </a:moveTo>
                  <a:lnTo>
                    <a:pt x="120142" y="188087"/>
                  </a:lnTo>
                  <a:lnTo>
                    <a:pt x="120142" y="214376"/>
                  </a:lnTo>
                  <a:lnTo>
                    <a:pt x="114300" y="222377"/>
                  </a:lnTo>
                  <a:lnTo>
                    <a:pt x="111125" y="222377"/>
                  </a:lnTo>
                  <a:lnTo>
                    <a:pt x="105283" y="212090"/>
                  </a:lnTo>
                  <a:lnTo>
                    <a:pt x="105283" y="188087"/>
                  </a:lnTo>
                  <a:lnTo>
                    <a:pt x="93599" y="188087"/>
                  </a:lnTo>
                  <a:lnTo>
                    <a:pt x="93599" y="215646"/>
                  </a:lnTo>
                  <a:lnTo>
                    <a:pt x="93853" y="219075"/>
                  </a:lnTo>
                  <a:lnTo>
                    <a:pt x="109093" y="232283"/>
                  </a:lnTo>
                  <a:lnTo>
                    <a:pt x="116332" y="232283"/>
                  </a:lnTo>
                  <a:lnTo>
                    <a:pt x="131826" y="215646"/>
                  </a:lnTo>
                  <a:lnTo>
                    <a:pt x="131826" y="188087"/>
                  </a:lnTo>
                  <a:close/>
                </a:path>
                <a:path w="549275" h="232410">
                  <a:moveTo>
                    <a:pt x="174879" y="231140"/>
                  </a:moveTo>
                  <a:lnTo>
                    <a:pt x="163449" y="214249"/>
                  </a:lnTo>
                  <a:lnTo>
                    <a:pt x="163195" y="213741"/>
                  </a:lnTo>
                  <a:lnTo>
                    <a:pt x="166243" y="213106"/>
                  </a:lnTo>
                  <a:lnTo>
                    <a:pt x="168452" y="208407"/>
                  </a:lnTo>
                  <a:lnTo>
                    <a:pt x="172720" y="199390"/>
                  </a:lnTo>
                  <a:lnTo>
                    <a:pt x="172466" y="197612"/>
                  </a:lnTo>
                  <a:lnTo>
                    <a:pt x="161163" y="188341"/>
                  </a:lnTo>
                  <a:lnTo>
                    <a:pt x="161163" y="200914"/>
                  </a:lnTo>
                  <a:lnTo>
                    <a:pt x="161163" y="204978"/>
                  </a:lnTo>
                  <a:lnTo>
                    <a:pt x="160655" y="206248"/>
                  </a:lnTo>
                  <a:lnTo>
                    <a:pt x="158242" y="208026"/>
                  </a:lnTo>
                  <a:lnTo>
                    <a:pt x="156464" y="208407"/>
                  </a:lnTo>
                  <a:lnTo>
                    <a:pt x="151765" y="208407"/>
                  </a:lnTo>
                  <a:lnTo>
                    <a:pt x="151765" y="197104"/>
                  </a:lnTo>
                  <a:lnTo>
                    <a:pt x="156718" y="197104"/>
                  </a:lnTo>
                  <a:lnTo>
                    <a:pt x="158496" y="197612"/>
                  </a:lnTo>
                  <a:lnTo>
                    <a:pt x="160655" y="199390"/>
                  </a:lnTo>
                  <a:lnTo>
                    <a:pt x="161163" y="200914"/>
                  </a:lnTo>
                  <a:lnTo>
                    <a:pt x="161163" y="188341"/>
                  </a:lnTo>
                  <a:lnTo>
                    <a:pt x="157861" y="188087"/>
                  </a:lnTo>
                  <a:lnTo>
                    <a:pt x="140716" y="188087"/>
                  </a:lnTo>
                  <a:lnTo>
                    <a:pt x="140716" y="231140"/>
                  </a:lnTo>
                  <a:lnTo>
                    <a:pt x="151765" y="231140"/>
                  </a:lnTo>
                  <a:lnTo>
                    <a:pt x="151765" y="214249"/>
                  </a:lnTo>
                  <a:lnTo>
                    <a:pt x="161671" y="231140"/>
                  </a:lnTo>
                  <a:lnTo>
                    <a:pt x="174879" y="231140"/>
                  </a:lnTo>
                  <a:close/>
                </a:path>
                <a:path w="549275" h="232410">
                  <a:moveTo>
                    <a:pt x="224536" y="221107"/>
                  </a:moveTo>
                  <a:lnTo>
                    <a:pt x="209931" y="221107"/>
                  </a:lnTo>
                  <a:lnTo>
                    <a:pt x="209931" y="188087"/>
                  </a:lnTo>
                  <a:lnTo>
                    <a:pt x="198120" y="188087"/>
                  </a:lnTo>
                  <a:lnTo>
                    <a:pt x="198120" y="231140"/>
                  </a:lnTo>
                  <a:lnTo>
                    <a:pt x="224536" y="231140"/>
                  </a:lnTo>
                  <a:lnTo>
                    <a:pt x="224536" y="221107"/>
                  </a:lnTo>
                  <a:close/>
                </a:path>
                <a:path w="549275" h="232410">
                  <a:moveTo>
                    <a:pt x="273177" y="206159"/>
                  </a:moveTo>
                  <a:lnTo>
                    <a:pt x="270992" y="203073"/>
                  </a:lnTo>
                  <a:lnTo>
                    <a:pt x="261645" y="190055"/>
                  </a:lnTo>
                  <a:lnTo>
                    <a:pt x="261924" y="189992"/>
                  </a:lnTo>
                  <a:lnTo>
                    <a:pt x="261620" y="189877"/>
                  </a:lnTo>
                  <a:lnTo>
                    <a:pt x="261620" y="206133"/>
                  </a:lnTo>
                  <a:lnTo>
                    <a:pt x="261620" y="213360"/>
                  </a:lnTo>
                  <a:lnTo>
                    <a:pt x="260731" y="215773"/>
                  </a:lnTo>
                  <a:lnTo>
                    <a:pt x="260477" y="216408"/>
                  </a:lnTo>
                  <a:lnTo>
                    <a:pt x="256286" y="221234"/>
                  </a:lnTo>
                  <a:lnTo>
                    <a:pt x="253619" y="222377"/>
                  </a:lnTo>
                  <a:lnTo>
                    <a:pt x="247015" y="222377"/>
                  </a:lnTo>
                  <a:lnTo>
                    <a:pt x="244348" y="221234"/>
                  </a:lnTo>
                  <a:lnTo>
                    <a:pt x="240157" y="216408"/>
                  </a:lnTo>
                  <a:lnTo>
                    <a:pt x="239141" y="213360"/>
                  </a:lnTo>
                  <a:lnTo>
                    <a:pt x="239141" y="206159"/>
                  </a:lnTo>
                  <a:lnTo>
                    <a:pt x="240157" y="203073"/>
                  </a:lnTo>
                  <a:lnTo>
                    <a:pt x="244348" y="198374"/>
                  </a:lnTo>
                  <a:lnTo>
                    <a:pt x="247142" y="197104"/>
                  </a:lnTo>
                  <a:lnTo>
                    <a:pt x="253492" y="197104"/>
                  </a:lnTo>
                  <a:lnTo>
                    <a:pt x="256286" y="198374"/>
                  </a:lnTo>
                  <a:lnTo>
                    <a:pt x="260477" y="203073"/>
                  </a:lnTo>
                  <a:lnTo>
                    <a:pt x="261620" y="206133"/>
                  </a:lnTo>
                  <a:lnTo>
                    <a:pt x="261620" y="189877"/>
                  </a:lnTo>
                  <a:lnTo>
                    <a:pt x="256286" y="187706"/>
                  </a:lnTo>
                  <a:lnTo>
                    <a:pt x="253365" y="187198"/>
                  </a:lnTo>
                  <a:lnTo>
                    <a:pt x="247269" y="187198"/>
                  </a:lnTo>
                  <a:lnTo>
                    <a:pt x="230644" y="203073"/>
                  </a:lnTo>
                  <a:lnTo>
                    <a:pt x="227457" y="206159"/>
                  </a:lnTo>
                  <a:lnTo>
                    <a:pt x="227457" y="213360"/>
                  </a:lnTo>
                  <a:lnTo>
                    <a:pt x="247269" y="232283"/>
                  </a:lnTo>
                  <a:lnTo>
                    <a:pt x="253365" y="232283"/>
                  </a:lnTo>
                  <a:lnTo>
                    <a:pt x="269621" y="222377"/>
                  </a:lnTo>
                  <a:lnTo>
                    <a:pt x="270510" y="221234"/>
                  </a:lnTo>
                  <a:lnTo>
                    <a:pt x="272796" y="215773"/>
                  </a:lnTo>
                  <a:lnTo>
                    <a:pt x="273177" y="213360"/>
                  </a:lnTo>
                  <a:lnTo>
                    <a:pt x="273177" y="206159"/>
                  </a:lnTo>
                  <a:close/>
                </a:path>
                <a:path w="549275" h="232410">
                  <a:moveTo>
                    <a:pt x="324231" y="208788"/>
                  </a:moveTo>
                  <a:lnTo>
                    <a:pt x="324104" y="206248"/>
                  </a:lnTo>
                  <a:lnTo>
                    <a:pt x="301117" y="206248"/>
                  </a:lnTo>
                  <a:lnTo>
                    <a:pt x="301117" y="215265"/>
                  </a:lnTo>
                  <a:lnTo>
                    <a:pt x="312801" y="215265"/>
                  </a:lnTo>
                  <a:lnTo>
                    <a:pt x="312420" y="217678"/>
                  </a:lnTo>
                  <a:lnTo>
                    <a:pt x="311277" y="219710"/>
                  </a:lnTo>
                  <a:lnTo>
                    <a:pt x="307340" y="222631"/>
                  </a:lnTo>
                  <a:lnTo>
                    <a:pt x="304800" y="223266"/>
                  </a:lnTo>
                  <a:lnTo>
                    <a:pt x="298323" y="223266"/>
                  </a:lnTo>
                  <a:lnTo>
                    <a:pt x="295529" y="222123"/>
                  </a:lnTo>
                  <a:lnTo>
                    <a:pt x="291592" y="217424"/>
                  </a:lnTo>
                  <a:lnTo>
                    <a:pt x="290576" y="214249"/>
                  </a:lnTo>
                  <a:lnTo>
                    <a:pt x="290576" y="206121"/>
                  </a:lnTo>
                  <a:lnTo>
                    <a:pt x="291592" y="202819"/>
                  </a:lnTo>
                  <a:lnTo>
                    <a:pt x="295529" y="198247"/>
                  </a:lnTo>
                  <a:lnTo>
                    <a:pt x="298323" y="196977"/>
                  </a:lnTo>
                  <a:lnTo>
                    <a:pt x="303784" y="196977"/>
                  </a:lnTo>
                  <a:lnTo>
                    <a:pt x="305435" y="197485"/>
                  </a:lnTo>
                  <a:lnTo>
                    <a:pt x="308483" y="199009"/>
                  </a:lnTo>
                  <a:lnTo>
                    <a:pt x="309880" y="200279"/>
                  </a:lnTo>
                  <a:lnTo>
                    <a:pt x="311023" y="201930"/>
                  </a:lnTo>
                  <a:lnTo>
                    <a:pt x="321183" y="197104"/>
                  </a:lnTo>
                  <a:lnTo>
                    <a:pt x="319024" y="193802"/>
                  </a:lnTo>
                  <a:lnTo>
                    <a:pt x="316230" y="191262"/>
                  </a:lnTo>
                  <a:lnTo>
                    <a:pt x="309753" y="187960"/>
                  </a:lnTo>
                  <a:lnTo>
                    <a:pt x="306070" y="187198"/>
                  </a:lnTo>
                  <a:lnTo>
                    <a:pt x="298577" y="187198"/>
                  </a:lnTo>
                  <a:lnTo>
                    <a:pt x="278892" y="206502"/>
                  </a:lnTo>
                  <a:lnTo>
                    <a:pt x="278892" y="212725"/>
                  </a:lnTo>
                  <a:lnTo>
                    <a:pt x="298323" y="232156"/>
                  </a:lnTo>
                  <a:lnTo>
                    <a:pt x="308991" y="232156"/>
                  </a:lnTo>
                  <a:lnTo>
                    <a:pt x="314452" y="230124"/>
                  </a:lnTo>
                  <a:lnTo>
                    <a:pt x="322326" y="221996"/>
                  </a:lnTo>
                  <a:lnTo>
                    <a:pt x="324231" y="216154"/>
                  </a:lnTo>
                  <a:lnTo>
                    <a:pt x="324231" y="208788"/>
                  </a:lnTo>
                  <a:close/>
                </a:path>
                <a:path w="549275" h="232410">
                  <a:moveTo>
                    <a:pt x="375412" y="206159"/>
                  </a:moveTo>
                  <a:lnTo>
                    <a:pt x="373227" y="203073"/>
                  </a:lnTo>
                  <a:lnTo>
                    <a:pt x="363880" y="190055"/>
                  </a:lnTo>
                  <a:lnTo>
                    <a:pt x="364159" y="189992"/>
                  </a:lnTo>
                  <a:lnTo>
                    <a:pt x="363855" y="189877"/>
                  </a:lnTo>
                  <a:lnTo>
                    <a:pt x="363855" y="206133"/>
                  </a:lnTo>
                  <a:lnTo>
                    <a:pt x="363855" y="213360"/>
                  </a:lnTo>
                  <a:lnTo>
                    <a:pt x="362966" y="215773"/>
                  </a:lnTo>
                  <a:lnTo>
                    <a:pt x="362712" y="216408"/>
                  </a:lnTo>
                  <a:lnTo>
                    <a:pt x="358521" y="221234"/>
                  </a:lnTo>
                  <a:lnTo>
                    <a:pt x="355854" y="222377"/>
                  </a:lnTo>
                  <a:lnTo>
                    <a:pt x="349250" y="222377"/>
                  </a:lnTo>
                  <a:lnTo>
                    <a:pt x="346583" y="221234"/>
                  </a:lnTo>
                  <a:lnTo>
                    <a:pt x="342392" y="216408"/>
                  </a:lnTo>
                  <a:lnTo>
                    <a:pt x="341376" y="213360"/>
                  </a:lnTo>
                  <a:lnTo>
                    <a:pt x="341376" y="206159"/>
                  </a:lnTo>
                  <a:lnTo>
                    <a:pt x="342392" y="203073"/>
                  </a:lnTo>
                  <a:lnTo>
                    <a:pt x="346583" y="198374"/>
                  </a:lnTo>
                  <a:lnTo>
                    <a:pt x="349377" y="197104"/>
                  </a:lnTo>
                  <a:lnTo>
                    <a:pt x="355727" y="197104"/>
                  </a:lnTo>
                  <a:lnTo>
                    <a:pt x="358521" y="198374"/>
                  </a:lnTo>
                  <a:lnTo>
                    <a:pt x="362712" y="203073"/>
                  </a:lnTo>
                  <a:lnTo>
                    <a:pt x="363855" y="206133"/>
                  </a:lnTo>
                  <a:lnTo>
                    <a:pt x="363855" y="189877"/>
                  </a:lnTo>
                  <a:lnTo>
                    <a:pt x="358521" y="187706"/>
                  </a:lnTo>
                  <a:lnTo>
                    <a:pt x="355600" y="187198"/>
                  </a:lnTo>
                  <a:lnTo>
                    <a:pt x="349504" y="187198"/>
                  </a:lnTo>
                  <a:lnTo>
                    <a:pt x="332879" y="203073"/>
                  </a:lnTo>
                  <a:lnTo>
                    <a:pt x="329692" y="206159"/>
                  </a:lnTo>
                  <a:lnTo>
                    <a:pt x="329692" y="213360"/>
                  </a:lnTo>
                  <a:lnTo>
                    <a:pt x="349504" y="232283"/>
                  </a:lnTo>
                  <a:lnTo>
                    <a:pt x="355600" y="232283"/>
                  </a:lnTo>
                  <a:lnTo>
                    <a:pt x="365963" y="222377"/>
                  </a:lnTo>
                  <a:lnTo>
                    <a:pt x="375412" y="213360"/>
                  </a:lnTo>
                  <a:lnTo>
                    <a:pt x="375412" y="206159"/>
                  </a:lnTo>
                  <a:close/>
                </a:path>
                <a:path w="549275" h="232410">
                  <a:moveTo>
                    <a:pt x="419989" y="0"/>
                  </a:moveTo>
                  <a:lnTo>
                    <a:pt x="359791" y="0"/>
                  </a:lnTo>
                  <a:lnTo>
                    <a:pt x="353187" y="32512"/>
                  </a:lnTo>
                  <a:lnTo>
                    <a:pt x="335280" y="59182"/>
                  </a:lnTo>
                  <a:lnTo>
                    <a:pt x="308610" y="77089"/>
                  </a:lnTo>
                  <a:lnTo>
                    <a:pt x="276098" y="83693"/>
                  </a:lnTo>
                  <a:lnTo>
                    <a:pt x="243586" y="77089"/>
                  </a:lnTo>
                  <a:lnTo>
                    <a:pt x="217043" y="59182"/>
                  </a:lnTo>
                  <a:lnTo>
                    <a:pt x="199009" y="32512"/>
                  </a:lnTo>
                  <a:lnTo>
                    <a:pt x="192532" y="0"/>
                  </a:lnTo>
                  <a:lnTo>
                    <a:pt x="132334" y="0"/>
                  </a:lnTo>
                  <a:lnTo>
                    <a:pt x="139700" y="45466"/>
                  </a:lnTo>
                  <a:lnTo>
                    <a:pt x="160147" y="84963"/>
                  </a:lnTo>
                  <a:lnTo>
                    <a:pt x="191262" y="116078"/>
                  </a:lnTo>
                  <a:lnTo>
                    <a:pt x="230759" y="136525"/>
                  </a:lnTo>
                  <a:lnTo>
                    <a:pt x="276098" y="143891"/>
                  </a:lnTo>
                  <a:lnTo>
                    <a:pt x="321564" y="136525"/>
                  </a:lnTo>
                  <a:lnTo>
                    <a:pt x="361061" y="116078"/>
                  </a:lnTo>
                  <a:lnTo>
                    <a:pt x="392176" y="84963"/>
                  </a:lnTo>
                  <a:lnTo>
                    <a:pt x="412623" y="45466"/>
                  </a:lnTo>
                  <a:lnTo>
                    <a:pt x="419989" y="0"/>
                  </a:lnTo>
                  <a:close/>
                </a:path>
                <a:path w="549275" h="232410">
                  <a:moveTo>
                    <a:pt x="440817" y="188087"/>
                  </a:moveTo>
                  <a:lnTo>
                    <a:pt x="429133" y="188087"/>
                  </a:lnTo>
                  <a:lnTo>
                    <a:pt x="429133" y="204851"/>
                  </a:lnTo>
                  <a:lnTo>
                    <a:pt x="413512" y="204851"/>
                  </a:lnTo>
                  <a:lnTo>
                    <a:pt x="413512" y="188087"/>
                  </a:lnTo>
                  <a:lnTo>
                    <a:pt x="401701" y="188087"/>
                  </a:lnTo>
                  <a:lnTo>
                    <a:pt x="401701" y="231140"/>
                  </a:lnTo>
                  <a:lnTo>
                    <a:pt x="413512" y="231140"/>
                  </a:lnTo>
                  <a:lnTo>
                    <a:pt x="413512" y="213614"/>
                  </a:lnTo>
                  <a:lnTo>
                    <a:pt x="429133" y="213614"/>
                  </a:lnTo>
                  <a:lnTo>
                    <a:pt x="429133" y="231140"/>
                  </a:lnTo>
                  <a:lnTo>
                    <a:pt x="440817" y="231140"/>
                  </a:lnTo>
                  <a:lnTo>
                    <a:pt x="440817" y="188087"/>
                  </a:lnTo>
                  <a:close/>
                </a:path>
                <a:path w="549275" h="232410">
                  <a:moveTo>
                    <a:pt x="476377" y="188087"/>
                  </a:moveTo>
                  <a:lnTo>
                    <a:pt x="449961" y="188087"/>
                  </a:lnTo>
                  <a:lnTo>
                    <a:pt x="449961" y="231140"/>
                  </a:lnTo>
                  <a:lnTo>
                    <a:pt x="476377" y="231140"/>
                  </a:lnTo>
                  <a:lnTo>
                    <a:pt x="476377" y="221488"/>
                  </a:lnTo>
                  <a:lnTo>
                    <a:pt x="461391" y="221488"/>
                  </a:lnTo>
                  <a:lnTo>
                    <a:pt x="461391" y="214249"/>
                  </a:lnTo>
                  <a:lnTo>
                    <a:pt x="475488" y="214249"/>
                  </a:lnTo>
                  <a:lnTo>
                    <a:pt x="475488" y="204978"/>
                  </a:lnTo>
                  <a:lnTo>
                    <a:pt x="461391" y="204978"/>
                  </a:lnTo>
                  <a:lnTo>
                    <a:pt x="461391" y="197485"/>
                  </a:lnTo>
                  <a:lnTo>
                    <a:pt x="476377" y="197485"/>
                  </a:lnTo>
                  <a:lnTo>
                    <a:pt x="476377" y="188087"/>
                  </a:lnTo>
                  <a:close/>
                </a:path>
                <a:path w="549275" h="232410">
                  <a:moveTo>
                    <a:pt x="518287" y="231140"/>
                  </a:moveTo>
                  <a:lnTo>
                    <a:pt x="506857" y="214249"/>
                  </a:lnTo>
                  <a:lnTo>
                    <a:pt x="506476" y="213741"/>
                  </a:lnTo>
                  <a:lnTo>
                    <a:pt x="509651" y="213106"/>
                  </a:lnTo>
                  <a:lnTo>
                    <a:pt x="512064" y="211709"/>
                  </a:lnTo>
                  <a:lnTo>
                    <a:pt x="514604" y="208407"/>
                  </a:lnTo>
                  <a:lnTo>
                    <a:pt x="515366" y="207518"/>
                  </a:lnTo>
                  <a:lnTo>
                    <a:pt x="516128" y="204978"/>
                  </a:lnTo>
                  <a:lnTo>
                    <a:pt x="516128" y="199390"/>
                  </a:lnTo>
                  <a:lnTo>
                    <a:pt x="504571" y="188341"/>
                  </a:lnTo>
                  <a:lnTo>
                    <a:pt x="504571" y="200914"/>
                  </a:lnTo>
                  <a:lnTo>
                    <a:pt x="504571" y="204978"/>
                  </a:lnTo>
                  <a:lnTo>
                    <a:pt x="503936" y="206248"/>
                  </a:lnTo>
                  <a:lnTo>
                    <a:pt x="501650" y="208026"/>
                  </a:lnTo>
                  <a:lnTo>
                    <a:pt x="499872" y="208407"/>
                  </a:lnTo>
                  <a:lnTo>
                    <a:pt x="495173" y="208407"/>
                  </a:lnTo>
                  <a:lnTo>
                    <a:pt x="495173" y="197104"/>
                  </a:lnTo>
                  <a:lnTo>
                    <a:pt x="499999" y="197104"/>
                  </a:lnTo>
                  <a:lnTo>
                    <a:pt x="501904" y="197612"/>
                  </a:lnTo>
                  <a:lnTo>
                    <a:pt x="504063" y="199390"/>
                  </a:lnTo>
                  <a:lnTo>
                    <a:pt x="504571" y="200914"/>
                  </a:lnTo>
                  <a:lnTo>
                    <a:pt x="504571" y="188341"/>
                  </a:lnTo>
                  <a:lnTo>
                    <a:pt x="501142" y="188087"/>
                  </a:lnTo>
                  <a:lnTo>
                    <a:pt x="484124" y="188087"/>
                  </a:lnTo>
                  <a:lnTo>
                    <a:pt x="484124" y="231140"/>
                  </a:lnTo>
                  <a:lnTo>
                    <a:pt x="495173" y="231140"/>
                  </a:lnTo>
                  <a:lnTo>
                    <a:pt x="495173" y="214249"/>
                  </a:lnTo>
                  <a:lnTo>
                    <a:pt x="504952" y="231140"/>
                  </a:lnTo>
                  <a:lnTo>
                    <a:pt x="518287" y="231140"/>
                  </a:lnTo>
                  <a:close/>
                </a:path>
                <a:path w="549275" h="232410">
                  <a:moveTo>
                    <a:pt x="549021" y="188087"/>
                  </a:moveTo>
                  <a:lnTo>
                    <a:pt x="522732" y="188087"/>
                  </a:lnTo>
                  <a:lnTo>
                    <a:pt x="522732" y="231140"/>
                  </a:lnTo>
                  <a:lnTo>
                    <a:pt x="549021" y="231140"/>
                  </a:lnTo>
                  <a:lnTo>
                    <a:pt x="549021" y="221488"/>
                  </a:lnTo>
                  <a:lnTo>
                    <a:pt x="534162" y="221488"/>
                  </a:lnTo>
                  <a:lnTo>
                    <a:pt x="534162" y="214249"/>
                  </a:lnTo>
                  <a:lnTo>
                    <a:pt x="548259" y="214249"/>
                  </a:lnTo>
                  <a:lnTo>
                    <a:pt x="548259" y="204978"/>
                  </a:lnTo>
                  <a:lnTo>
                    <a:pt x="534162" y="204978"/>
                  </a:lnTo>
                  <a:lnTo>
                    <a:pt x="534162" y="197485"/>
                  </a:lnTo>
                  <a:lnTo>
                    <a:pt x="549021" y="197485"/>
                  </a:lnTo>
                  <a:lnTo>
                    <a:pt x="549021" y="1880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26042" y="1937257"/>
              <a:ext cx="322578" cy="8686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77198" y="1925980"/>
              <a:ext cx="106794" cy="10651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204705" y="1938159"/>
              <a:ext cx="1905" cy="87630"/>
            </a:xfrm>
            <a:custGeom>
              <a:avLst/>
              <a:gdLst/>
              <a:ahLst/>
              <a:cxnLst/>
              <a:rect l="l" t="t" r="r" b="b"/>
              <a:pathLst>
                <a:path w="1904" h="87630">
                  <a:moveTo>
                    <a:pt x="1892" y="0"/>
                  </a:moveTo>
                  <a:lnTo>
                    <a:pt x="0" y="0"/>
                  </a:lnTo>
                  <a:lnTo>
                    <a:pt x="0" y="87363"/>
                  </a:lnTo>
                  <a:lnTo>
                    <a:pt x="1892" y="87363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255760" y="2052700"/>
              <a:ext cx="271145" cy="17780"/>
            </a:xfrm>
            <a:custGeom>
              <a:avLst/>
              <a:gdLst/>
              <a:ahLst/>
              <a:cxnLst/>
              <a:rect l="l" t="t" r="r" b="b"/>
              <a:pathLst>
                <a:path w="271145" h="17780">
                  <a:moveTo>
                    <a:pt x="14351" y="7239"/>
                  </a:moveTo>
                  <a:lnTo>
                    <a:pt x="13716" y="5207"/>
                  </a:lnTo>
                  <a:lnTo>
                    <a:pt x="11938" y="2667"/>
                  </a:lnTo>
                  <a:lnTo>
                    <a:pt x="11811" y="13716"/>
                  </a:lnTo>
                  <a:lnTo>
                    <a:pt x="8509" y="15113"/>
                  </a:lnTo>
                  <a:lnTo>
                    <a:pt x="2540" y="15113"/>
                  </a:lnTo>
                  <a:lnTo>
                    <a:pt x="2540" y="2667"/>
                  </a:lnTo>
                  <a:lnTo>
                    <a:pt x="10287" y="2667"/>
                  </a:lnTo>
                  <a:lnTo>
                    <a:pt x="11811" y="6362"/>
                  </a:lnTo>
                  <a:lnTo>
                    <a:pt x="11811" y="2667"/>
                  </a:lnTo>
                  <a:lnTo>
                    <a:pt x="11303" y="1778"/>
                  </a:lnTo>
                  <a:lnTo>
                    <a:pt x="9144" y="381"/>
                  </a:lnTo>
                  <a:lnTo>
                    <a:pt x="0" y="381"/>
                  </a:lnTo>
                  <a:lnTo>
                    <a:pt x="0" y="17399"/>
                  </a:lnTo>
                  <a:lnTo>
                    <a:pt x="7874" y="17399"/>
                  </a:lnTo>
                  <a:lnTo>
                    <a:pt x="10160" y="16891"/>
                  </a:lnTo>
                  <a:lnTo>
                    <a:pt x="11938" y="15113"/>
                  </a:lnTo>
                  <a:lnTo>
                    <a:pt x="13462" y="13716"/>
                  </a:lnTo>
                  <a:lnTo>
                    <a:pt x="14351" y="11303"/>
                  </a:lnTo>
                  <a:lnTo>
                    <a:pt x="14351" y="7239"/>
                  </a:lnTo>
                  <a:close/>
                </a:path>
                <a:path w="271145" h="17780">
                  <a:moveTo>
                    <a:pt x="21539" y="317"/>
                  </a:moveTo>
                  <a:lnTo>
                    <a:pt x="19050" y="317"/>
                  </a:lnTo>
                  <a:lnTo>
                    <a:pt x="19050" y="17399"/>
                  </a:lnTo>
                  <a:lnTo>
                    <a:pt x="21539" y="17399"/>
                  </a:lnTo>
                  <a:lnTo>
                    <a:pt x="21539" y="317"/>
                  </a:lnTo>
                  <a:close/>
                </a:path>
                <a:path w="271145" h="17780">
                  <a:moveTo>
                    <a:pt x="35179" y="381"/>
                  </a:moveTo>
                  <a:lnTo>
                    <a:pt x="26543" y="381"/>
                  </a:lnTo>
                  <a:lnTo>
                    <a:pt x="26543" y="17399"/>
                  </a:lnTo>
                  <a:lnTo>
                    <a:pt x="29083" y="17399"/>
                  </a:lnTo>
                  <a:lnTo>
                    <a:pt x="29083" y="10033"/>
                  </a:lnTo>
                  <a:lnTo>
                    <a:pt x="35179" y="10033"/>
                  </a:lnTo>
                  <a:lnTo>
                    <a:pt x="35179" y="7759"/>
                  </a:lnTo>
                  <a:lnTo>
                    <a:pt x="29083" y="7759"/>
                  </a:lnTo>
                  <a:lnTo>
                    <a:pt x="29083" y="2667"/>
                  </a:lnTo>
                  <a:lnTo>
                    <a:pt x="35179" y="2667"/>
                  </a:lnTo>
                  <a:lnTo>
                    <a:pt x="35179" y="381"/>
                  </a:lnTo>
                  <a:close/>
                </a:path>
                <a:path w="271145" h="17780">
                  <a:moveTo>
                    <a:pt x="48120" y="381"/>
                  </a:moveTo>
                  <a:lnTo>
                    <a:pt x="39484" y="381"/>
                  </a:lnTo>
                  <a:lnTo>
                    <a:pt x="39484" y="17399"/>
                  </a:lnTo>
                  <a:lnTo>
                    <a:pt x="42037" y="17399"/>
                  </a:lnTo>
                  <a:lnTo>
                    <a:pt x="42037" y="10033"/>
                  </a:lnTo>
                  <a:lnTo>
                    <a:pt x="48120" y="10033"/>
                  </a:lnTo>
                  <a:lnTo>
                    <a:pt x="48120" y="7759"/>
                  </a:lnTo>
                  <a:lnTo>
                    <a:pt x="42037" y="7759"/>
                  </a:lnTo>
                  <a:lnTo>
                    <a:pt x="42037" y="2667"/>
                  </a:lnTo>
                  <a:lnTo>
                    <a:pt x="48120" y="2667"/>
                  </a:lnTo>
                  <a:lnTo>
                    <a:pt x="48120" y="381"/>
                  </a:lnTo>
                  <a:close/>
                </a:path>
                <a:path w="271145" h="17780">
                  <a:moveTo>
                    <a:pt x="61722" y="381"/>
                  </a:moveTo>
                  <a:lnTo>
                    <a:pt x="52451" y="381"/>
                  </a:lnTo>
                  <a:lnTo>
                    <a:pt x="52451" y="17399"/>
                  </a:lnTo>
                  <a:lnTo>
                    <a:pt x="61722" y="17399"/>
                  </a:lnTo>
                  <a:lnTo>
                    <a:pt x="61722" y="15113"/>
                  </a:lnTo>
                  <a:lnTo>
                    <a:pt x="54991" y="15113"/>
                  </a:lnTo>
                  <a:lnTo>
                    <a:pt x="54991" y="10033"/>
                  </a:lnTo>
                  <a:lnTo>
                    <a:pt x="61722" y="10033"/>
                  </a:lnTo>
                  <a:lnTo>
                    <a:pt x="61722" y="7759"/>
                  </a:lnTo>
                  <a:lnTo>
                    <a:pt x="54991" y="7759"/>
                  </a:lnTo>
                  <a:lnTo>
                    <a:pt x="54991" y="2667"/>
                  </a:lnTo>
                  <a:lnTo>
                    <a:pt x="61722" y="2667"/>
                  </a:lnTo>
                  <a:lnTo>
                    <a:pt x="61722" y="381"/>
                  </a:lnTo>
                  <a:close/>
                </a:path>
                <a:path w="271145" h="17780">
                  <a:moveTo>
                    <a:pt x="77089" y="2667"/>
                  </a:moveTo>
                  <a:lnTo>
                    <a:pt x="75311" y="1016"/>
                  </a:lnTo>
                  <a:lnTo>
                    <a:pt x="74041" y="381"/>
                  </a:lnTo>
                  <a:lnTo>
                    <a:pt x="66421" y="381"/>
                  </a:lnTo>
                  <a:lnTo>
                    <a:pt x="66421" y="2667"/>
                  </a:lnTo>
                  <a:lnTo>
                    <a:pt x="68834" y="2667"/>
                  </a:lnTo>
                  <a:lnTo>
                    <a:pt x="68834" y="2794"/>
                  </a:lnTo>
                  <a:lnTo>
                    <a:pt x="74345" y="2794"/>
                  </a:lnTo>
                  <a:lnTo>
                    <a:pt x="74295" y="2667"/>
                  </a:lnTo>
                  <a:lnTo>
                    <a:pt x="77089" y="2667"/>
                  </a:lnTo>
                  <a:close/>
                </a:path>
                <a:path w="271145" h="17780">
                  <a:moveTo>
                    <a:pt x="77724" y="4445"/>
                  </a:moveTo>
                  <a:lnTo>
                    <a:pt x="77330" y="2794"/>
                  </a:lnTo>
                  <a:lnTo>
                    <a:pt x="75311" y="2794"/>
                  </a:lnTo>
                  <a:lnTo>
                    <a:pt x="74358" y="2794"/>
                  </a:lnTo>
                  <a:lnTo>
                    <a:pt x="75311" y="4445"/>
                  </a:lnTo>
                  <a:lnTo>
                    <a:pt x="75311" y="9144"/>
                  </a:lnTo>
                  <a:lnTo>
                    <a:pt x="68834" y="9144"/>
                  </a:lnTo>
                  <a:lnTo>
                    <a:pt x="68834" y="2794"/>
                  </a:lnTo>
                  <a:lnTo>
                    <a:pt x="66421" y="2794"/>
                  </a:lnTo>
                  <a:lnTo>
                    <a:pt x="66421" y="17399"/>
                  </a:lnTo>
                  <a:lnTo>
                    <a:pt x="68834" y="17399"/>
                  </a:lnTo>
                  <a:lnTo>
                    <a:pt x="68834" y="9525"/>
                  </a:lnTo>
                  <a:lnTo>
                    <a:pt x="74549" y="17399"/>
                  </a:lnTo>
                  <a:lnTo>
                    <a:pt x="77597" y="17399"/>
                  </a:lnTo>
                  <a:lnTo>
                    <a:pt x="72898" y="11061"/>
                  </a:lnTo>
                  <a:lnTo>
                    <a:pt x="74041" y="11061"/>
                  </a:lnTo>
                  <a:lnTo>
                    <a:pt x="77724" y="10414"/>
                  </a:lnTo>
                  <a:lnTo>
                    <a:pt x="77724" y="4445"/>
                  </a:lnTo>
                  <a:close/>
                </a:path>
                <a:path w="271145" h="17780">
                  <a:moveTo>
                    <a:pt x="91186" y="381"/>
                  </a:moveTo>
                  <a:lnTo>
                    <a:pt x="81902" y="381"/>
                  </a:lnTo>
                  <a:lnTo>
                    <a:pt x="81902" y="17399"/>
                  </a:lnTo>
                  <a:lnTo>
                    <a:pt x="91186" y="17399"/>
                  </a:lnTo>
                  <a:lnTo>
                    <a:pt x="91186" y="15113"/>
                  </a:lnTo>
                  <a:lnTo>
                    <a:pt x="84455" y="15113"/>
                  </a:lnTo>
                  <a:lnTo>
                    <a:pt x="84455" y="10033"/>
                  </a:lnTo>
                  <a:lnTo>
                    <a:pt x="91186" y="10033"/>
                  </a:lnTo>
                  <a:lnTo>
                    <a:pt x="91186" y="7759"/>
                  </a:lnTo>
                  <a:lnTo>
                    <a:pt x="84455" y="7759"/>
                  </a:lnTo>
                  <a:lnTo>
                    <a:pt x="84455" y="2667"/>
                  </a:lnTo>
                  <a:lnTo>
                    <a:pt x="91186" y="2667"/>
                  </a:lnTo>
                  <a:lnTo>
                    <a:pt x="91186" y="381"/>
                  </a:lnTo>
                  <a:close/>
                </a:path>
                <a:path w="271145" h="17780">
                  <a:moveTo>
                    <a:pt x="109601" y="381"/>
                  </a:moveTo>
                  <a:lnTo>
                    <a:pt x="107061" y="381"/>
                  </a:lnTo>
                  <a:lnTo>
                    <a:pt x="107061" y="13335"/>
                  </a:lnTo>
                  <a:lnTo>
                    <a:pt x="101219" y="4191"/>
                  </a:lnTo>
                  <a:lnTo>
                    <a:pt x="98679" y="381"/>
                  </a:lnTo>
                  <a:lnTo>
                    <a:pt x="96012" y="381"/>
                  </a:lnTo>
                  <a:lnTo>
                    <a:pt x="96012" y="17399"/>
                  </a:lnTo>
                  <a:lnTo>
                    <a:pt x="98552" y="17399"/>
                  </a:lnTo>
                  <a:lnTo>
                    <a:pt x="98552" y="4191"/>
                  </a:lnTo>
                  <a:lnTo>
                    <a:pt x="106934" y="17399"/>
                  </a:lnTo>
                  <a:lnTo>
                    <a:pt x="109601" y="17399"/>
                  </a:lnTo>
                  <a:lnTo>
                    <a:pt x="109601" y="381"/>
                  </a:lnTo>
                  <a:close/>
                </a:path>
                <a:path w="271145" h="17780">
                  <a:moveTo>
                    <a:pt x="130683" y="4699"/>
                  </a:moveTo>
                  <a:lnTo>
                    <a:pt x="129540" y="2794"/>
                  </a:lnTo>
                  <a:lnTo>
                    <a:pt x="128905" y="2286"/>
                  </a:lnTo>
                  <a:lnTo>
                    <a:pt x="126238" y="381"/>
                  </a:lnTo>
                  <a:lnTo>
                    <a:pt x="124079" y="0"/>
                  </a:lnTo>
                  <a:lnTo>
                    <a:pt x="118110" y="0"/>
                  </a:lnTo>
                  <a:lnTo>
                    <a:pt x="114046" y="3810"/>
                  </a:lnTo>
                  <a:lnTo>
                    <a:pt x="114046" y="13716"/>
                  </a:lnTo>
                  <a:lnTo>
                    <a:pt x="117983" y="17780"/>
                  </a:lnTo>
                  <a:lnTo>
                    <a:pt x="125476" y="17780"/>
                  </a:lnTo>
                  <a:lnTo>
                    <a:pt x="128651" y="16637"/>
                  </a:lnTo>
                  <a:lnTo>
                    <a:pt x="130556" y="13208"/>
                  </a:lnTo>
                  <a:lnTo>
                    <a:pt x="127508" y="13208"/>
                  </a:lnTo>
                  <a:lnTo>
                    <a:pt x="126365" y="14605"/>
                  </a:lnTo>
                  <a:lnTo>
                    <a:pt x="124587" y="15494"/>
                  </a:lnTo>
                  <a:lnTo>
                    <a:pt x="119507" y="15494"/>
                  </a:lnTo>
                  <a:lnTo>
                    <a:pt x="116586" y="12573"/>
                  </a:lnTo>
                  <a:lnTo>
                    <a:pt x="116586" y="5207"/>
                  </a:lnTo>
                  <a:lnTo>
                    <a:pt x="119253" y="2286"/>
                  </a:lnTo>
                  <a:lnTo>
                    <a:pt x="125603" y="2286"/>
                  </a:lnTo>
                  <a:lnTo>
                    <a:pt x="127635" y="4699"/>
                  </a:lnTo>
                  <a:lnTo>
                    <a:pt x="130683" y="4699"/>
                  </a:lnTo>
                  <a:close/>
                </a:path>
                <a:path w="271145" h="17780">
                  <a:moveTo>
                    <a:pt x="143764" y="381"/>
                  </a:moveTo>
                  <a:lnTo>
                    <a:pt x="134480" y="381"/>
                  </a:lnTo>
                  <a:lnTo>
                    <a:pt x="134480" y="17399"/>
                  </a:lnTo>
                  <a:lnTo>
                    <a:pt x="143764" y="17399"/>
                  </a:lnTo>
                  <a:lnTo>
                    <a:pt x="143764" y="15113"/>
                  </a:lnTo>
                  <a:lnTo>
                    <a:pt x="137033" y="15113"/>
                  </a:lnTo>
                  <a:lnTo>
                    <a:pt x="137033" y="10033"/>
                  </a:lnTo>
                  <a:lnTo>
                    <a:pt x="143764" y="10033"/>
                  </a:lnTo>
                  <a:lnTo>
                    <a:pt x="143764" y="7759"/>
                  </a:lnTo>
                  <a:lnTo>
                    <a:pt x="137033" y="7759"/>
                  </a:lnTo>
                  <a:lnTo>
                    <a:pt x="137033" y="2667"/>
                  </a:lnTo>
                  <a:lnTo>
                    <a:pt x="143764" y="2667"/>
                  </a:lnTo>
                  <a:lnTo>
                    <a:pt x="143764" y="381"/>
                  </a:lnTo>
                  <a:close/>
                </a:path>
                <a:path w="271145" h="17780">
                  <a:moveTo>
                    <a:pt x="175006" y="381"/>
                  </a:moveTo>
                  <a:lnTo>
                    <a:pt x="171069" y="381"/>
                  </a:lnTo>
                  <a:lnTo>
                    <a:pt x="165862" y="13462"/>
                  </a:lnTo>
                  <a:lnTo>
                    <a:pt x="161798" y="3048"/>
                  </a:lnTo>
                  <a:lnTo>
                    <a:pt x="160782" y="381"/>
                  </a:lnTo>
                  <a:lnTo>
                    <a:pt x="156845" y="381"/>
                  </a:lnTo>
                  <a:lnTo>
                    <a:pt x="156845" y="17399"/>
                  </a:lnTo>
                  <a:lnTo>
                    <a:pt x="159385" y="17399"/>
                  </a:lnTo>
                  <a:lnTo>
                    <a:pt x="159385" y="3048"/>
                  </a:lnTo>
                  <a:lnTo>
                    <a:pt x="165100" y="17399"/>
                  </a:lnTo>
                  <a:lnTo>
                    <a:pt x="166624" y="17399"/>
                  </a:lnTo>
                  <a:lnTo>
                    <a:pt x="168275" y="13462"/>
                  </a:lnTo>
                  <a:lnTo>
                    <a:pt x="172339" y="3048"/>
                  </a:lnTo>
                  <a:lnTo>
                    <a:pt x="172466" y="17399"/>
                  </a:lnTo>
                  <a:lnTo>
                    <a:pt x="175006" y="17399"/>
                  </a:lnTo>
                  <a:lnTo>
                    <a:pt x="175006" y="381"/>
                  </a:lnTo>
                  <a:close/>
                </a:path>
                <a:path w="271145" h="17780">
                  <a:moveTo>
                    <a:pt x="194056" y="17399"/>
                  </a:moveTo>
                  <a:lnTo>
                    <a:pt x="192138" y="12446"/>
                  </a:lnTo>
                  <a:lnTo>
                    <a:pt x="191262" y="10160"/>
                  </a:lnTo>
                  <a:lnTo>
                    <a:pt x="188722" y="3556"/>
                  </a:lnTo>
                  <a:lnTo>
                    <a:pt x="188595" y="10160"/>
                  </a:lnTo>
                  <a:lnTo>
                    <a:pt x="184277" y="10160"/>
                  </a:lnTo>
                  <a:lnTo>
                    <a:pt x="186436" y="3556"/>
                  </a:lnTo>
                  <a:lnTo>
                    <a:pt x="188595" y="10160"/>
                  </a:lnTo>
                  <a:lnTo>
                    <a:pt x="188595" y="3556"/>
                  </a:lnTo>
                  <a:lnTo>
                    <a:pt x="188595" y="3302"/>
                  </a:lnTo>
                  <a:lnTo>
                    <a:pt x="187579" y="381"/>
                  </a:lnTo>
                  <a:lnTo>
                    <a:pt x="185293" y="381"/>
                  </a:lnTo>
                  <a:lnTo>
                    <a:pt x="178816" y="17399"/>
                  </a:lnTo>
                  <a:lnTo>
                    <a:pt x="181483" y="17399"/>
                  </a:lnTo>
                  <a:lnTo>
                    <a:pt x="183388" y="12446"/>
                  </a:lnTo>
                  <a:lnTo>
                    <a:pt x="189484" y="12446"/>
                  </a:lnTo>
                  <a:lnTo>
                    <a:pt x="191389" y="17399"/>
                  </a:lnTo>
                  <a:lnTo>
                    <a:pt x="194056" y="17399"/>
                  </a:lnTo>
                  <a:close/>
                </a:path>
                <a:path w="271145" h="17780">
                  <a:moveTo>
                    <a:pt x="200647" y="381"/>
                  </a:moveTo>
                  <a:lnTo>
                    <a:pt x="198234" y="381"/>
                  </a:lnTo>
                  <a:lnTo>
                    <a:pt x="198234" y="17399"/>
                  </a:lnTo>
                  <a:lnTo>
                    <a:pt x="200647" y="17399"/>
                  </a:lnTo>
                  <a:lnTo>
                    <a:pt x="200647" y="8890"/>
                  </a:lnTo>
                  <a:lnTo>
                    <a:pt x="200647" y="381"/>
                  </a:lnTo>
                  <a:close/>
                </a:path>
                <a:path w="271145" h="17780">
                  <a:moveTo>
                    <a:pt x="210299" y="381"/>
                  </a:moveTo>
                  <a:lnTo>
                    <a:pt x="207251" y="381"/>
                  </a:lnTo>
                  <a:lnTo>
                    <a:pt x="200647" y="8890"/>
                  </a:lnTo>
                  <a:lnTo>
                    <a:pt x="207251" y="17399"/>
                  </a:lnTo>
                  <a:lnTo>
                    <a:pt x="210299" y="17399"/>
                  </a:lnTo>
                  <a:lnTo>
                    <a:pt x="203695" y="8890"/>
                  </a:lnTo>
                  <a:lnTo>
                    <a:pt x="210299" y="381"/>
                  </a:lnTo>
                  <a:close/>
                </a:path>
                <a:path w="271145" h="17780">
                  <a:moveTo>
                    <a:pt x="223012" y="381"/>
                  </a:moveTo>
                  <a:lnTo>
                    <a:pt x="213741" y="381"/>
                  </a:lnTo>
                  <a:lnTo>
                    <a:pt x="213741" y="17399"/>
                  </a:lnTo>
                  <a:lnTo>
                    <a:pt x="223012" y="17399"/>
                  </a:lnTo>
                  <a:lnTo>
                    <a:pt x="223012" y="15113"/>
                  </a:lnTo>
                  <a:lnTo>
                    <a:pt x="216281" y="15113"/>
                  </a:lnTo>
                  <a:lnTo>
                    <a:pt x="216281" y="10033"/>
                  </a:lnTo>
                  <a:lnTo>
                    <a:pt x="223012" y="10033"/>
                  </a:lnTo>
                  <a:lnTo>
                    <a:pt x="223012" y="7747"/>
                  </a:lnTo>
                  <a:lnTo>
                    <a:pt x="216281" y="7747"/>
                  </a:lnTo>
                  <a:lnTo>
                    <a:pt x="216281" y="2667"/>
                  </a:lnTo>
                  <a:lnTo>
                    <a:pt x="223012" y="2667"/>
                  </a:lnTo>
                  <a:lnTo>
                    <a:pt x="223012" y="381"/>
                  </a:lnTo>
                  <a:close/>
                </a:path>
                <a:path w="271145" h="17780">
                  <a:moveTo>
                    <a:pt x="239014" y="10414"/>
                  </a:moveTo>
                  <a:lnTo>
                    <a:pt x="239001" y="9525"/>
                  </a:lnTo>
                  <a:lnTo>
                    <a:pt x="239001" y="9144"/>
                  </a:lnTo>
                  <a:lnTo>
                    <a:pt x="238963" y="4368"/>
                  </a:lnTo>
                  <a:lnTo>
                    <a:pt x="238493" y="2794"/>
                  </a:lnTo>
                  <a:lnTo>
                    <a:pt x="236524" y="965"/>
                  </a:lnTo>
                  <a:lnTo>
                    <a:pt x="236499" y="4368"/>
                  </a:lnTo>
                  <a:lnTo>
                    <a:pt x="236474" y="9144"/>
                  </a:lnTo>
                  <a:lnTo>
                    <a:pt x="230124" y="9144"/>
                  </a:lnTo>
                  <a:lnTo>
                    <a:pt x="230124" y="2667"/>
                  </a:lnTo>
                  <a:lnTo>
                    <a:pt x="235585" y="2667"/>
                  </a:lnTo>
                  <a:lnTo>
                    <a:pt x="236499" y="4368"/>
                  </a:lnTo>
                  <a:lnTo>
                    <a:pt x="236499" y="2667"/>
                  </a:lnTo>
                  <a:lnTo>
                    <a:pt x="236524" y="965"/>
                  </a:lnTo>
                  <a:lnTo>
                    <a:pt x="235331" y="381"/>
                  </a:lnTo>
                  <a:lnTo>
                    <a:pt x="227584" y="381"/>
                  </a:lnTo>
                  <a:lnTo>
                    <a:pt x="227584" y="17399"/>
                  </a:lnTo>
                  <a:lnTo>
                    <a:pt x="230124" y="17399"/>
                  </a:lnTo>
                  <a:lnTo>
                    <a:pt x="230124" y="9525"/>
                  </a:lnTo>
                  <a:lnTo>
                    <a:pt x="235839" y="17399"/>
                  </a:lnTo>
                  <a:lnTo>
                    <a:pt x="238887" y="17399"/>
                  </a:lnTo>
                  <a:lnTo>
                    <a:pt x="234188" y="11049"/>
                  </a:lnTo>
                  <a:lnTo>
                    <a:pt x="235204" y="11049"/>
                  </a:lnTo>
                  <a:lnTo>
                    <a:pt x="239014" y="10414"/>
                  </a:lnTo>
                  <a:close/>
                </a:path>
                <a:path w="271145" h="17780">
                  <a:moveTo>
                    <a:pt x="252590" y="8509"/>
                  </a:moveTo>
                  <a:lnTo>
                    <a:pt x="249542" y="7861"/>
                  </a:lnTo>
                  <a:lnTo>
                    <a:pt x="246634" y="6718"/>
                  </a:lnTo>
                  <a:lnTo>
                    <a:pt x="245097" y="6337"/>
                  </a:lnTo>
                  <a:lnTo>
                    <a:pt x="245097" y="3683"/>
                  </a:lnTo>
                  <a:lnTo>
                    <a:pt x="245859" y="2286"/>
                  </a:lnTo>
                  <a:lnTo>
                    <a:pt x="248399" y="2286"/>
                  </a:lnTo>
                  <a:lnTo>
                    <a:pt x="249796" y="2908"/>
                  </a:lnTo>
                  <a:lnTo>
                    <a:pt x="249796" y="4826"/>
                  </a:lnTo>
                  <a:lnTo>
                    <a:pt x="252209" y="4826"/>
                  </a:lnTo>
                  <a:lnTo>
                    <a:pt x="252209" y="1892"/>
                  </a:lnTo>
                  <a:lnTo>
                    <a:pt x="250190" y="0"/>
                  </a:lnTo>
                  <a:lnTo>
                    <a:pt x="244081" y="0"/>
                  </a:lnTo>
                  <a:lnTo>
                    <a:pt x="242811" y="2286"/>
                  </a:lnTo>
                  <a:lnTo>
                    <a:pt x="242684" y="6337"/>
                  </a:lnTo>
                  <a:lnTo>
                    <a:pt x="242938" y="7112"/>
                  </a:lnTo>
                  <a:lnTo>
                    <a:pt x="244475" y="8636"/>
                  </a:lnTo>
                  <a:lnTo>
                    <a:pt x="248526" y="10287"/>
                  </a:lnTo>
                  <a:lnTo>
                    <a:pt x="250063" y="10668"/>
                  </a:lnTo>
                  <a:lnTo>
                    <a:pt x="250063" y="14338"/>
                  </a:lnTo>
                  <a:lnTo>
                    <a:pt x="248780" y="15608"/>
                  </a:lnTo>
                  <a:lnTo>
                    <a:pt x="244843" y="15608"/>
                  </a:lnTo>
                  <a:lnTo>
                    <a:pt x="244589" y="12954"/>
                  </a:lnTo>
                  <a:lnTo>
                    <a:pt x="244589" y="12433"/>
                  </a:lnTo>
                  <a:lnTo>
                    <a:pt x="242062" y="12433"/>
                  </a:lnTo>
                  <a:lnTo>
                    <a:pt x="242062" y="16256"/>
                  </a:lnTo>
                  <a:lnTo>
                    <a:pt x="244970" y="17780"/>
                  </a:lnTo>
                  <a:lnTo>
                    <a:pt x="250431" y="17780"/>
                  </a:lnTo>
                  <a:lnTo>
                    <a:pt x="252590" y="15608"/>
                  </a:lnTo>
                  <a:lnTo>
                    <a:pt x="252590" y="8509"/>
                  </a:lnTo>
                  <a:close/>
                </a:path>
                <a:path w="271145" h="17780">
                  <a:moveTo>
                    <a:pt x="263271" y="1143"/>
                  </a:moveTo>
                  <a:lnTo>
                    <a:pt x="259588" y="1143"/>
                  </a:lnTo>
                  <a:lnTo>
                    <a:pt x="259588" y="1765"/>
                  </a:lnTo>
                  <a:lnTo>
                    <a:pt x="261112" y="1765"/>
                  </a:lnTo>
                  <a:lnTo>
                    <a:pt x="261112" y="7239"/>
                  </a:lnTo>
                  <a:lnTo>
                    <a:pt x="261747" y="7239"/>
                  </a:lnTo>
                  <a:lnTo>
                    <a:pt x="261747" y="1765"/>
                  </a:lnTo>
                  <a:lnTo>
                    <a:pt x="263271" y="1765"/>
                  </a:lnTo>
                  <a:lnTo>
                    <a:pt x="263271" y="1143"/>
                  </a:lnTo>
                  <a:close/>
                </a:path>
                <a:path w="271145" h="17780">
                  <a:moveTo>
                    <a:pt x="270637" y="1143"/>
                  </a:moveTo>
                  <a:lnTo>
                    <a:pt x="269748" y="1143"/>
                  </a:lnTo>
                  <a:lnTo>
                    <a:pt x="267462" y="6223"/>
                  </a:lnTo>
                  <a:lnTo>
                    <a:pt x="265303" y="1143"/>
                  </a:lnTo>
                  <a:lnTo>
                    <a:pt x="264287" y="1143"/>
                  </a:lnTo>
                  <a:lnTo>
                    <a:pt x="264287" y="7112"/>
                  </a:lnTo>
                  <a:lnTo>
                    <a:pt x="264922" y="7112"/>
                  </a:lnTo>
                  <a:lnTo>
                    <a:pt x="264922" y="1765"/>
                  </a:lnTo>
                  <a:lnTo>
                    <a:pt x="267195" y="7112"/>
                  </a:lnTo>
                  <a:lnTo>
                    <a:pt x="267716" y="7112"/>
                  </a:lnTo>
                  <a:lnTo>
                    <a:pt x="270002" y="1765"/>
                  </a:lnTo>
                  <a:lnTo>
                    <a:pt x="270002" y="7112"/>
                  </a:lnTo>
                  <a:lnTo>
                    <a:pt x="270637" y="7112"/>
                  </a:lnTo>
                  <a:lnTo>
                    <a:pt x="270637" y="11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90785" y="1925992"/>
              <a:ext cx="417168" cy="1444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01278" y="1941207"/>
              <a:ext cx="785939" cy="12927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992102" y="2015870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19">
                  <a:moveTo>
                    <a:pt x="4445" y="0"/>
                  </a:moveTo>
                  <a:lnTo>
                    <a:pt x="1524" y="0"/>
                  </a:lnTo>
                  <a:lnTo>
                    <a:pt x="0" y="7365"/>
                  </a:lnTo>
                  <a:lnTo>
                    <a:pt x="1917" y="7365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615432" y="6038633"/>
            <a:ext cx="270953" cy="144486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5909183" y="6100660"/>
            <a:ext cx="144145" cy="81915"/>
            <a:chOff x="5909183" y="6100660"/>
            <a:chExt cx="144145" cy="81915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33313" y="6113144"/>
              <a:ext cx="119771" cy="5664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909183" y="6100660"/>
              <a:ext cx="1270" cy="81915"/>
            </a:xfrm>
            <a:custGeom>
              <a:avLst/>
              <a:gdLst/>
              <a:ahLst/>
              <a:cxnLst/>
              <a:rect l="l" t="t" r="r" b="b"/>
              <a:pathLst>
                <a:path w="1270" h="81914">
                  <a:moveTo>
                    <a:pt x="1168" y="0"/>
                  </a:moveTo>
                  <a:lnTo>
                    <a:pt x="0" y="0"/>
                  </a:lnTo>
                  <a:lnTo>
                    <a:pt x="0" y="81699"/>
                  </a:lnTo>
                  <a:lnTo>
                    <a:pt x="1168" y="81699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7077709" y="4285232"/>
            <a:ext cx="3314065" cy="1618615"/>
            <a:chOff x="7077709" y="4285232"/>
            <a:chExt cx="3314065" cy="1618615"/>
          </a:xfrm>
        </p:grpSpPr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77709" y="4285233"/>
              <a:ext cx="3313808" cy="161823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077835" y="4285232"/>
              <a:ext cx="3314065" cy="442595"/>
            </a:xfrm>
            <a:custGeom>
              <a:avLst/>
              <a:gdLst/>
              <a:ahLst/>
              <a:cxnLst/>
              <a:rect l="l" t="t" r="r" b="b"/>
              <a:pathLst>
                <a:path w="3314065" h="442595">
                  <a:moveTo>
                    <a:pt x="3313811" y="0"/>
                  </a:moveTo>
                  <a:lnTo>
                    <a:pt x="0" y="0"/>
                  </a:lnTo>
                  <a:lnTo>
                    <a:pt x="59690" y="321564"/>
                  </a:lnTo>
                  <a:lnTo>
                    <a:pt x="74168" y="360807"/>
                  </a:lnTo>
                  <a:lnTo>
                    <a:pt x="100965" y="394081"/>
                  </a:lnTo>
                  <a:lnTo>
                    <a:pt x="137922" y="419862"/>
                  </a:lnTo>
                  <a:lnTo>
                    <a:pt x="182626" y="436626"/>
                  </a:lnTo>
                  <a:lnTo>
                    <a:pt x="232664" y="442468"/>
                  </a:lnTo>
                  <a:lnTo>
                    <a:pt x="3081020" y="442468"/>
                  </a:lnTo>
                  <a:lnTo>
                    <a:pt x="3131185" y="436626"/>
                  </a:lnTo>
                  <a:lnTo>
                    <a:pt x="3175762" y="419862"/>
                  </a:lnTo>
                  <a:lnTo>
                    <a:pt x="3212719" y="394081"/>
                  </a:lnTo>
                  <a:lnTo>
                    <a:pt x="3239643" y="360807"/>
                  </a:lnTo>
                  <a:lnTo>
                    <a:pt x="3254121" y="321564"/>
                  </a:lnTo>
                  <a:lnTo>
                    <a:pt x="3313811" y="0"/>
                  </a:lnTo>
                  <a:close/>
                </a:path>
              </a:pathLst>
            </a:custGeom>
            <a:solidFill>
              <a:srgbClr val="F7F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6933" y="5557062"/>
              <a:ext cx="113737" cy="11372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507732" y="5614034"/>
              <a:ext cx="549275" cy="232410"/>
            </a:xfrm>
            <a:custGeom>
              <a:avLst/>
              <a:gdLst/>
              <a:ahLst/>
              <a:cxnLst/>
              <a:rect l="l" t="t" r="r" b="b"/>
              <a:pathLst>
                <a:path w="549275" h="232410">
                  <a:moveTo>
                    <a:pt x="41402" y="187960"/>
                  </a:moveTo>
                  <a:lnTo>
                    <a:pt x="27940" y="187960"/>
                  </a:lnTo>
                  <a:lnTo>
                    <a:pt x="21336" y="200660"/>
                  </a:lnTo>
                  <a:lnTo>
                    <a:pt x="20701" y="202692"/>
                  </a:lnTo>
                  <a:lnTo>
                    <a:pt x="20066" y="200533"/>
                  </a:lnTo>
                  <a:lnTo>
                    <a:pt x="13462" y="187960"/>
                  </a:lnTo>
                  <a:lnTo>
                    <a:pt x="0" y="187960"/>
                  </a:lnTo>
                  <a:lnTo>
                    <a:pt x="15113" y="211455"/>
                  </a:lnTo>
                  <a:lnTo>
                    <a:pt x="15113" y="231013"/>
                  </a:lnTo>
                  <a:lnTo>
                    <a:pt x="26416" y="231013"/>
                  </a:lnTo>
                  <a:lnTo>
                    <a:pt x="26416" y="211455"/>
                  </a:lnTo>
                  <a:lnTo>
                    <a:pt x="41402" y="187960"/>
                  </a:lnTo>
                  <a:close/>
                </a:path>
                <a:path w="549275" h="232410">
                  <a:moveTo>
                    <a:pt x="86360" y="205994"/>
                  </a:moveTo>
                  <a:lnTo>
                    <a:pt x="74815" y="189928"/>
                  </a:lnTo>
                  <a:lnTo>
                    <a:pt x="75107" y="189865"/>
                  </a:lnTo>
                  <a:lnTo>
                    <a:pt x="74701" y="189712"/>
                  </a:lnTo>
                  <a:lnTo>
                    <a:pt x="74701" y="205778"/>
                  </a:lnTo>
                  <a:lnTo>
                    <a:pt x="74676" y="213360"/>
                  </a:lnTo>
                  <a:lnTo>
                    <a:pt x="73914" y="215646"/>
                  </a:lnTo>
                  <a:lnTo>
                    <a:pt x="73660" y="216281"/>
                  </a:lnTo>
                  <a:lnTo>
                    <a:pt x="69469" y="221107"/>
                  </a:lnTo>
                  <a:lnTo>
                    <a:pt x="66802" y="222250"/>
                  </a:lnTo>
                  <a:lnTo>
                    <a:pt x="60198" y="222250"/>
                  </a:lnTo>
                  <a:lnTo>
                    <a:pt x="57531" y="221107"/>
                  </a:lnTo>
                  <a:lnTo>
                    <a:pt x="53340" y="216281"/>
                  </a:lnTo>
                  <a:lnTo>
                    <a:pt x="52197" y="213360"/>
                  </a:lnTo>
                  <a:lnTo>
                    <a:pt x="52273" y="205778"/>
                  </a:lnTo>
                  <a:lnTo>
                    <a:pt x="74701" y="205778"/>
                  </a:lnTo>
                  <a:lnTo>
                    <a:pt x="74701" y="189712"/>
                  </a:lnTo>
                  <a:lnTo>
                    <a:pt x="69469" y="187579"/>
                  </a:lnTo>
                  <a:lnTo>
                    <a:pt x="66548" y="187071"/>
                  </a:lnTo>
                  <a:lnTo>
                    <a:pt x="60452" y="187071"/>
                  </a:lnTo>
                  <a:lnTo>
                    <a:pt x="40640" y="213360"/>
                  </a:lnTo>
                  <a:lnTo>
                    <a:pt x="41021" y="215646"/>
                  </a:lnTo>
                  <a:lnTo>
                    <a:pt x="60452" y="232156"/>
                  </a:lnTo>
                  <a:lnTo>
                    <a:pt x="66548" y="232156"/>
                  </a:lnTo>
                  <a:lnTo>
                    <a:pt x="82804" y="222250"/>
                  </a:lnTo>
                  <a:lnTo>
                    <a:pt x="83566" y="221107"/>
                  </a:lnTo>
                  <a:lnTo>
                    <a:pt x="85852" y="215646"/>
                  </a:lnTo>
                  <a:lnTo>
                    <a:pt x="86360" y="213360"/>
                  </a:lnTo>
                  <a:lnTo>
                    <a:pt x="86360" y="205994"/>
                  </a:lnTo>
                  <a:close/>
                </a:path>
                <a:path w="549275" h="232410">
                  <a:moveTo>
                    <a:pt x="131826" y="188087"/>
                  </a:moveTo>
                  <a:lnTo>
                    <a:pt x="120142" y="188087"/>
                  </a:lnTo>
                  <a:lnTo>
                    <a:pt x="120142" y="214249"/>
                  </a:lnTo>
                  <a:lnTo>
                    <a:pt x="114300" y="222377"/>
                  </a:lnTo>
                  <a:lnTo>
                    <a:pt x="111125" y="222377"/>
                  </a:lnTo>
                  <a:lnTo>
                    <a:pt x="105283" y="212090"/>
                  </a:lnTo>
                  <a:lnTo>
                    <a:pt x="105283" y="188087"/>
                  </a:lnTo>
                  <a:lnTo>
                    <a:pt x="93599" y="188087"/>
                  </a:lnTo>
                  <a:lnTo>
                    <a:pt x="93599" y="215519"/>
                  </a:lnTo>
                  <a:lnTo>
                    <a:pt x="93853" y="218948"/>
                  </a:lnTo>
                  <a:lnTo>
                    <a:pt x="109093" y="232156"/>
                  </a:lnTo>
                  <a:lnTo>
                    <a:pt x="116332" y="232156"/>
                  </a:lnTo>
                  <a:lnTo>
                    <a:pt x="131826" y="215519"/>
                  </a:lnTo>
                  <a:lnTo>
                    <a:pt x="131826" y="188087"/>
                  </a:lnTo>
                  <a:close/>
                </a:path>
                <a:path w="549275" h="232410">
                  <a:moveTo>
                    <a:pt x="174879" y="231013"/>
                  </a:moveTo>
                  <a:lnTo>
                    <a:pt x="163449" y="214249"/>
                  </a:lnTo>
                  <a:lnTo>
                    <a:pt x="163195" y="213741"/>
                  </a:lnTo>
                  <a:lnTo>
                    <a:pt x="166243" y="212979"/>
                  </a:lnTo>
                  <a:lnTo>
                    <a:pt x="168402" y="208407"/>
                  </a:lnTo>
                  <a:lnTo>
                    <a:pt x="172720" y="199263"/>
                  </a:lnTo>
                  <a:lnTo>
                    <a:pt x="172466" y="197485"/>
                  </a:lnTo>
                  <a:lnTo>
                    <a:pt x="161163" y="188214"/>
                  </a:lnTo>
                  <a:lnTo>
                    <a:pt x="161163" y="200914"/>
                  </a:lnTo>
                  <a:lnTo>
                    <a:pt x="161163" y="204851"/>
                  </a:lnTo>
                  <a:lnTo>
                    <a:pt x="160655" y="206248"/>
                  </a:lnTo>
                  <a:lnTo>
                    <a:pt x="158242" y="207899"/>
                  </a:lnTo>
                  <a:lnTo>
                    <a:pt x="156464" y="208407"/>
                  </a:lnTo>
                  <a:lnTo>
                    <a:pt x="151765" y="208407"/>
                  </a:lnTo>
                  <a:lnTo>
                    <a:pt x="151765" y="197104"/>
                  </a:lnTo>
                  <a:lnTo>
                    <a:pt x="156718" y="197104"/>
                  </a:lnTo>
                  <a:lnTo>
                    <a:pt x="158496" y="197485"/>
                  </a:lnTo>
                  <a:lnTo>
                    <a:pt x="160655" y="199263"/>
                  </a:lnTo>
                  <a:lnTo>
                    <a:pt x="161163" y="200914"/>
                  </a:lnTo>
                  <a:lnTo>
                    <a:pt x="161163" y="188214"/>
                  </a:lnTo>
                  <a:lnTo>
                    <a:pt x="140716" y="188214"/>
                  </a:lnTo>
                  <a:lnTo>
                    <a:pt x="140716" y="231013"/>
                  </a:lnTo>
                  <a:lnTo>
                    <a:pt x="151765" y="231013"/>
                  </a:lnTo>
                  <a:lnTo>
                    <a:pt x="151765" y="214249"/>
                  </a:lnTo>
                  <a:lnTo>
                    <a:pt x="161671" y="231013"/>
                  </a:lnTo>
                  <a:lnTo>
                    <a:pt x="174879" y="231013"/>
                  </a:lnTo>
                  <a:close/>
                </a:path>
                <a:path w="549275" h="232410">
                  <a:moveTo>
                    <a:pt x="224536" y="220980"/>
                  </a:moveTo>
                  <a:lnTo>
                    <a:pt x="209931" y="220980"/>
                  </a:lnTo>
                  <a:lnTo>
                    <a:pt x="209931" y="187960"/>
                  </a:lnTo>
                  <a:lnTo>
                    <a:pt x="198120" y="187960"/>
                  </a:lnTo>
                  <a:lnTo>
                    <a:pt x="198120" y="231013"/>
                  </a:lnTo>
                  <a:lnTo>
                    <a:pt x="224536" y="231013"/>
                  </a:lnTo>
                  <a:lnTo>
                    <a:pt x="224536" y="220980"/>
                  </a:lnTo>
                  <a:close/>
                </a:path>
                <a:path w="549275" h="232410">
                  <a:moveTo>
                    <a:pt x="273177" y="206032"/>
                  </a:moveTo>
                  <a:lnTo>
                    <a:pt x="271081" y="203073"/>
                  </a:lnTo>
                  <a:lnTo>
                    <a:pt x="261645" y="189928"/>
                  </a:lnTo>
                  <a:lnTo>
                    <a:pt x="261924" y="189865"/>
                  </a:lnTo>
                  <a:lnTo>
                    <a:pt x="261620" y="189750"/>
                  </a:lnTo>
                  <a:lnTo>
                    <a:pt x="261620" y="206006"/>
                  </a:lnTo>
                  <a:lnTo>
                    <a:pt x="261620" y="213360"/>
                  </a:lnTo>
                  <a:lnTo>
                    <a:pt x="260477" y="216281"/>
                  </a:lnTo>
                  <a:lnTo>
                    <a:pt x="256286" y="221107"/>
                  </a:lnTo>
                  <a:lnTo>
                    <a:pt x="253619" y="222250"/>
                  </a:lnTo>
                  <a:lnTo>
                    <a:pt x="247015" y="222250"/>
                  </a:lnTo>
                  <a:lnTo>
                    <a:pt x="244348" y="221107"/>
                  </a:lnTo>
                  <a:lnTo>
                    <a:pt x="240157" y="216281"/>
                  </a:lnTo>
                  <a:lnTo>
                    <a:pt x="239141" y="213360"/>
                  </a:lnTo>
                  <a:lnTo>
                    <a:pt x="239141" y="206032"/>
                  </a:lnTo>
                  <a:lnTo>
                    <a:pt x="240157" y="203073"/>
                  </a:lnTo>
                  <a:lnTo>
                    <a:pt x="244348" y="198247"/>
                  </a:lnTo>
                  <a:lnTo>
                    <a:pt x="247142" y="196977"/>
                  </a:lnTo>
                  <a:lnTo>
                    <a:pt x="253492" y="196977"/>
                  </a:lnTo>
                  <a:lnTo>
                    <a:pt x="256286" y="198247"/>
                  </a:lnTo>
                  <a:lnTo>
                    <a:pt x="260477" y="203073"/>
                  </a:lnTo>
                  <a:lnTo>
                    <a:pt x="261620" y="206006"/>
                  </a:lnTo>
                  <a:lnTo>
                    <a:pt x="261620" y="189750"/>
                  </a:lnTo>
                  <a:lnTo>
                    <a:pt x="256286" y="187579"/>
                  </a:lnTo>
                  <a:lnTo>
                    <a:pt x="253365" y="187071"/>
                  </a:lnTo>
                  <a:lnTo>
                    <a:pt x="247269" y="187071"/>
                  </a:lnTo>
                  <a:lnTo>
                    <a:pt x="230505" y="203073"/>
                  </a:lnTo>
                  <a:lnTo>
                    <a:pt x="227457" y="206032"/>
                  </a:lnTo>
                  <a:lnTo>
                    <a:pt x="227457" y="213360"/>
                  </a:lnTo>
                  <a:lnTo>
                    <a:pt x="247269" y="232156"/>
                  </a:lnTo>
                  <a:lnTo>
                    <a:pt x="253365" y="232156"/>
                  </a:lnTo>
                  <a:lnTo>
                    <a:pt x="269621" y="222250"/>
                  </a:lnTo>
                  <a:lnTo>
                    <a:pt x="270510" y="221107"/>
                  </a:lnTo>
                  <a:lnTo>
                    <a:pt x="272796" y="215646"/>
                  </a:lnTo>
                  <a:lnTo>
                    <a:pt x="273177" y="213360"/>
                  </a:lnTo>
                  <a:lnTo>
                    <a:pt x="273177" y="206032"/>
                  </a:lnTo>
                  <a:close/>
                </a:path>
                <a:path w="549275" h="232410">
                  <a:moveTo>
                    <a:pt x="324231" y="208661"/>
                  </a:moveTo>
                  <a:lnTo>
                    <a:pt x="324104" y="206248"/>
                  </a:lnTo>
                  <a:lnTo>
                    <a:pt x="301117" y="206248"/>
                  </a:lnTo>
                  <a:lnTo>
                    <a:pt x="301117" y="215265"/>
                  </a:lnTo>
                  <a:lnTo>
                    <a:pt x="312801" y="215265"/>
                  </a:lnTo>
                  <a:lnTo>
                    <a:pt x="312420" y="217678"/>
                  </a:lnTo>
                  <a:lnTo>
                    <a:pt x="311277" y="219583"/>
                  </a:lnTo>
                  <a:lnTo>
                    <a:pt x="307340" y="222504"/>
                  </a:lnTo>
                  <a:lnTo>
                    <a:pt x="304800" y="223266"/>
                  </a:lnTo>
                  <a:lnTo>
                    <a:pt x="298323" y="223266"/>
                  </a:lnTo>
                  <a:lnTo>
                    <a:pt x="295529" y="221996"/>
                  </a:lnTo>
                  <a:lnTo>
                    <a:pt x="291592" y="217297"/>
                  </a:lnTo>
                  <a:lnTo>
                    <a:pt x="290576" y="214122"/>
                  </a:lnTo>
                  <a:lnTo>
                    <a:pt x="290576" y="205994"/>
                  </a:lnTo>
                  <a:lnTo>
                    <a:pt x="291592" y="202819"/>
                  </a:lnTo>
                  <a:lnTo>
                    <a:pt x="295529" y="198120"/>
                  </a:lnTo>
                  <a:lnTo>
                    <a:pt x="298323" y="196977"/>
                  </a:lnTo>
                  <a:lnTo>
                    <a:pt x="303784" y="196977"/>
                  </a:lnTo>
                  <a:lnTo>
                    <a:pt x="305435" y="197358"/>
                  </a:lnTo>
                  <a:lnTo>
                    <a:pt x="308483" y="199009"/>
                  </a:lnTo>
                  <a:lnTo>
                    <a:pt x="309880" y="200152"/>
                  </a:lnTo>
                  <a:lnTo>
                    <a:pt x="311023" y="201803"/>
                  </a:lnTo>
                  <a:lnTo>
                    <a:pt x="321183" y="196977"/>
                  </a:lnTo>
                  <a:lnTo>
                    <a:pt x="319024" y="193675"/>
                  </a:lnTo>
                  <a:lnTo>
                    <a:pt x="316230" y="191262"/>
                  </a:lnTo>
                  <a:lnTo>
                    <a:pt x="309753" y="187833"/>
                  </a:lnTo>
                  <a:lnTo>
                    <a:pt x="306070" y="187071"/>
                  </a:lnTo>
                  <a:lnTo>
                    <a:pt x="298577" y="187071"/>
                  </a:lnTo>
                  <a:lnTo>
                    <a:pt x="278892" y="206375"/>
                  </a:lnTo>
                  <a:lnTo>
                    <a:pt x="278892" y="212598"/>
                  </a:lnTo>
                  <a:lnTo>
                    <a:pt x="298323" y="232029"/>
                  </a:lnTo>
                  <a:lnTo>
                    <a:pt x="308991" y="232029"/>
                  </a:lnTo>
                  <a:lnTo>
                    <a:pt x="314452" y="229997"/>
                  </a:lnTo>
                  <a:lnTo>
                    <a:pt x="322326" y="221869"/>
                  </a:lnTo>
                  <a:lnTo>
                    <a:pt x="324231" y="216154"/>
                  </a:lnTo>
                  <a:lnTo>
                    <a:pt x="324231" y="208661"/>
                  </a:lnTo>
                  <a:close/>
                </a:path>
                <a:path w="549275" h="232410">
                  <a:moveTo>
                    <a:pt x="375412" y="205994"/>
                  </a:moveTo>
                  <a:lnTo>
                    <a:pt x="375031" y="203708"/>
                  </a:lnTo>
                  <a:lnTo>
                    <a:pt x="372745" y="198247"/>
                  </a:lnTo>
                  <a:lnTo>
                    <a:pt x="371856" y="196977"/>
                  </a:lnTo>
                  <a:lnTo>
                    <a:pt x="371094" y="195834"/>
                  </a:lnTo>
                  <a:lnTo>
                    <a:pt x="366776" y="191516"/>
                  </a:lnTo>
                  <a:lnTo>
                    <a:pt x="364236" y="189865"/>
                  </a:lnTo>
                  <a:lnTo>
                    <a:pt x="363855" y="189763"/>
                  </a:lnTo>
                  <a:lnTo>
                    <a:pt x="363855" y="205994"/>
                  </a:lnTo>
                  <a:lnTo>
                    <a:pt x="363855" y="213360"/>
                  </a:lnTo>
                  <a:lnTo>
                    <a:pt x="362712" y="216281"/>
                  </a:lnTo>
                  <a:lnTo>
                    <a:pt x="358521" y="221107"/>
                  </a:lnTo>
                  <a:lnTo>
                    <a:pt x="355854" y="222250"/>
                  </a:lnTo>
                  <a:lnTo>
                    <a:pt x="349250" y="222250"/>
                  </a:lnTo>
                  <a:lnTo>
                    <a:pt x="346583" y="221107"/>
                  </a:lnTo>
                  <a:lnTo>
                    <a:pt x="342392" y="216281"/>
                  </a:lnTo>
                  <a:lnTo>
                    <a:pt x="341376" y="213360"/>
                  </a:lnTo>
                  <a:lnTo>
                    <a:pt x="341376" y="205994"/>
                  </a:lnTo>
                  <a:lnTo>
                    <a:pt x="342392" y="203073"/>
                  </a:lnTo>
                  <a:lnTo>
                    <a:pt x="346583" y="198247"/>
                  </a:lnTo>
                  <a:lnTo>
                    <a:pt x="349377" y="196977"/>
                  </a:lnTo>
                  <a:lnTo>
                    <a:pt x="355727" y="196977"/>
                  </a:lnTo>
                  <a:lnTo>
                    <a:pt x="358521" y="198247"/>
                  </a:lnTo>
                  <a:lnTo>
                    <a:pt x="362712" y="203073"/>
                  </a:lnTo>
                  <a:lnTo>
                    <a:pt x="363855" y="205994"/>
                  </a:lnTo>
                  <a:lnTo>
                    <a:pt x="363855" y="189763"/>
                  </a:lnTo>
                  <a:lnTo>
                    <a:pt x="358521" y="187579"/>
                  </a:lnTo>
                  <a:lnTo>
                    <a:pt x="355600" y="187071"/>
                  </a:lnTo>
                  <a:lnTo>
                    <a:pt x="349504" y="187071"/>
                  </a:lnTo>
                  <a:lnTo>
                    <a:pt x="329692" y="205994"/>
                  </a:lnTo>
                  <a:lnTo>
                    <a:pt x="329692" y="213360"/>
                  </a:lnTo>
                  <a:lnTo>
                    <a:pt x="349504" y="232156"/>
                  </a:lnTo>
                  <a:lnTo>
                    <a:pt x="355600" y="232156"/>
                  </a:lnTo>
                  <a:lnTo>
                    <a:pt x="371856" y="222250"/>
                  </a:lnTo>
                  <a:lnTo>
                    <a:pt x="372745" y="221107"/>
                  </a:lnTo>
                  <a:lnTo>
                    <a:pt x="375031" y="215646"/>
                  </a:lnTo>
                  <a:lnTo>
                    <a:pt x="375412" y="213360"/>
                  </a:lnTo>
                  <a:lnTo>
                    <a:pt x="375412" y="205994"/>
                  </a:lnTo>
                  <a:close/>
                </a:path>
                <a:path w="549275" h="232410">
                  <a:moveTo>
                    <a:pt x="419989" y="0"/>
                  </a:moveTo>
                  <a:lnTo>
                    <a:pt x="359791" y="0"/>
                  </a:lnTo>
                  <a:lnTo>
                    <a:pt x="353187" y="32512"/>
                  </a:lnTo>
                  <a:lnTo>
                    <a:pt x="335280" y="59055"/>
                  </a:lnTo>
                  <a:lnTo>
                    <a:pt x="308610" y="76962"/>
                  </a:lnTo>
                  <a:lnTo>
                    <a:pt x="276098" y="83566"/>
                  </a:lnTo>
                  <a:lnTo>
                    <a:pt x="243586" y="76962"/>
                  </a:lnTo>
                  <a:lnTo>
                    <a:pt x="217043" y="59055"/>
                  </a:lnTo>
                  <a:lnTo>
                    <a:pt x="199009" y="32512"/>
                  </a:lnTo>
                  <a:lnTo>
                    <a:pt x="192532" y="0"/>
                  </a:lnTo>
                  <a:lnTo>
                    <a:pt x="132334" y="0"/>
                  </a:lnTo>
                  <a:lnTo>
                    <a:pt x="139700" y="45339"/>
                  </a:lnTo>
                  <a:lnTo>
                    <a:pt x="160020" y="84836"/>
                  </a:lnTo>
                  <a:lnTo>
                    <a:pt x="191262" y="115951"/>
                  </a:lnTo>
                  <a:lnTo>
                    <a:pt x="230759" y="136398"/>
                  </a:lnTo>
                  <a:lnTo>
                    <a:pt x="276098" y="143764"/>
                  </a:lnTo>
                  <a:lnTo>
                    <a:pt x="321564" y="136398"/>
                  </a:lnTo>
                  <a:lnTo>
                    <a:pt x="361061" y="115951"/>
                  </a:lnTo>
                  <a:lnTo>
                    <a:pt x="392176" y="84836"/>
                  </a:lnTo>
                  <a:lnTo>
                    <a:pt x="412623" y="45339"/>
                  </a:lnTo>
                  <a:lnTo>
                    <a:pt x="419989" y="0"/>
                  </a:lnTo>
                  <a:close/>
                </a:path>
                <a:path w="549275" h="232410">
                  <a:moveTo>
                    <a:pt x="440817" y="187960"/>
                  </a:moveTo>
                  <a:lnTo>
                    <a:pt x="429133" y="187960"/>
                  </a:lnTo>
                  <a:lnTo>
                    <a:pt x="429133" y="204724"/>
                  </a:lnTo>
                  <a:lnTo>
                    <a:pt x="413512" y="204724"/>
                  </a:lnTo>
                  <a:lnTo>
                    <a:pt x="413512" y="187960"/>
                  </a:lnTo>
                  <a:lnTo>
                    <a:pt x="401701" y="187960"/>
                  </a:lnTo>
                  <a:lnTo>
                    <a:pt x="401701" y="231013"/>
                  </a:lnTo>
                  <a:lnTo>
                    <a:pt x="413512" y="231013"/>
                  </a:lnTo>
                  <a:lnTo>
                    <a:pt x="413512" y="213487"/>
                  </a:lnTo>
                  <a:lnTo>
                    <a:pt x="429133" y="213487"/>
                  </a:lnTo>
                  <a:lnTo>
                    <a:pt x="429133" y="231013"/>
                  </a:lnTo>
                  <a:lnTo>
                    <a:pt x="440817" y="231013"/>
                  </a:lnTo>
                  <a:lnTo>
                    <a:pt x="440817" y="187960"/>
                  </a:lnTo>
                  <a:close/>
                </a:path>
                <a:path w="549275" h="232410">
                  <a:moveTo>
                    <a:pt x="476377" y="187960"/>
                  </a:moveTo>
                  <a:lnTo>
                    <a:pt x="449961" y="187960"/>
                  </a:lnTo>
                  <a:lnTo>
                    <a:pt x="449961" y="231013"/>
                  </a:lnTo>
                  <a:lnTo>
                    <a:pt x="476377" y="231013"/>
                  </a:lnTo>
                  <a:lnTo>
                    <a:pt x="476377" y="221361"/>
                  </a:lnTo>
                  <a:lnTo>
                    <a:pt x="461391" y="221361"/>
                  </a:lnTo>
                  <a:lnTo>
                    <a:pt x="461391" y="214122"/>
                  </a:lnTo>
                  <a:lnTo>
                    <a:pt x="475488" y="214122"/>
                  </a:lnTo>
                  <a:lnTo>
                    <a:pt x="475488" y="204978"/>
                  </a:lnTo>
                  <a:lnTo>
                    <a:pt x="461391" y="204978"/>
                  </a:lnTo>
                  <a:lnTo>
                    <a:pt x="461391" y="197485"/>
                  </a:lnTo>
                  <a:lnTo>
                    <a:pt x="476377" y="197485"/>
                  </a:lnTo>
                  <a:lnTo>
                    <a:pt x="476377" y="187960"/>
                  </a:lnTo>
                  <a:close/>
                </a:path>
                <a:path w="549275" h="232410">
                  <a:moveTo>
                    <a:pt x="518287" y="231013"/>
                  </a:moveTo>
                  <a:lnTo>
                    <a:pt x="506857" y="214249"/>
                  </a:lnTo>
                  <a:lnTo>
                    <a:pt x="506476" y="213741"/>
                  </a:lnTo>
                  <a:lnTo>
                    <a:pt x="509651" y="212979"/>
                  </a:lnTo>
                  <a:lnTo>
                    <a:pt x="511810" y="208407"/>
                  </a:lnTo>
                  <a:lnTo>
                    <a:pt x="516128" y="199263"/>
                  </a:lnTo>
                  <a:lnTo>
                    <a:pt x="515747" y="197485"/>
                  </a:lnTo>
                  <a:lnTo>
                    <a:pt x="504571" y="188214"/>
                  </a:lnTo>
                  <a:lnTo>
                    <a:pt x="504571" y="200914"/>
                  </a:lnTo>
                  <a:lnTo>
                    <a:pt x="504571" y="204851"/>
                  </a:lnTo>
                  <a:lnTo>
                    <a:pt x="503936" y="206248"/>
                  </a:lnTo>
                  <a:lnTo>
                    <a:pt x="501650" y="207899"/>
                  </a:lnTo>
                  <a:lnTo>
                    <a:pt x="499745" y="208407"/>
                  </a:lnTo>
                  <a:lnTo>
                    <a:pt x="495046" y="208407"/>
                  </a:lnTo>
                  <a:lnTo>
                    <a:pt x="495046" y="197104"/>
                  </a:lnTo>
                  <a:lnTo>
                    <a:pt x="499999" y="197104"/>
                  </a:lnTo>
                  <a:lnTo>
                    <a:pt x="501904" y="197485"/>
                  </a:lnTo>
                  <a:lnTo>
                    <a:pt x="504063" y="199263"/>
                  </a:lnTo>
                  <a:lnTo>
                    <a:pt x="504571" y="200914"/>
                  </a:lnTo>
                  <a:lnTo>
                    <a:pt x="504571" y="188214"/>
                  </a:lnTo>
                  <a:lnTo>
                    <a:pt x="484124" y="188214"/>
                  </a:lnTo>
                  <a:lnTo>
                    <a:pt x="484124" y="231013"/>
                  </a:lnTo>
                  <a:lnTo>
                    <a:pt x="495046" y="231013"/>
                  </a:lnTo>
                  <a:lnTo>
                    <a:pt x="495046" y="214249"/>
                  </a:lnTo>
                  <a:lnTo>
                    <a:pt x="504952" y="231013"/>
                  </a:lnTo>
                  <a:lnTo>
                    <a:pt x="518287" y="231013"/>
                  </a:lnTo>
                  <a:close/>
                </a:path>
                <a:path w="549275" h="232410">
                  <a:moveTo>
                    <a:pt x="549021" y="187960"/>
                  </a:moveTo>
                  <a:lnTo>
                    <a:pt x="522732" y="187960"/>
                  </a:lnTo>
                  <a:lnTo>
                    <a:pt x="522732" y="231013"/>
                  </a:lnTo>
                  <a:lnTo>
                    <a:pt x="549021" y="231013"/>
                  </a:lnTo>
                  <a:lnTo>
                    <a:pt x="549021" y="221361"/>
                  </a:lnTo>
                  <a:lnTo>
                    <a:pt x="534162" y="221361"/>
                  </a:lnTo>
                  <a:lnTo>
                    <a:pt x="534162" y="214122"/>
                  </a:lnTo>
                  <a:lnTo>
                    <a:pt x="548259" y="214122"/>
                  </a:lnTo>
                  <a:lnTo>
                    <a:pt x="548259" y="204978"/>
                  </a:lnTo>
                  <a:lnTo>
                    <a:pt x="534162" y="204978"/>
                  </a:lnTo>
                  <a:lnTo>
                    <a:pt x="534162" y="197485"/>
                  </a:lnTo>
                  <a:lnTo>
                    <a:pt x="549021" y="197485"/>
                  </a:lnTo>
                  <a:lnTo>
                    <a:pt x="549021" y="18796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79686" y="5712967"/>
              <a:ext cx="322567" cy="8686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30842" y="5701690"/>
              <a:ext cx="106803" cy="10652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158350" y="5713983"/>
              <a:ext cx="1905" cy="87630"/>
            </a:xfrm>
            <a:custGeom>
              <a:avLst/>
              <a:gdLst/>
              <a:ahLst/>
              <a:cxnLst/>
              <a:rect l="l" t="t" r="r" b="b"/>
              <a:pathLst>
                <a:path w="1904" h="87629">
                  <a:moveTo>
                    <a:pt x="1904" y="0"/>
                  </a:moveTo>
                  <a:lnTo>
                    <a:pt x="0" y="0"/>
                  </a:lnTo>
                  <a:lnTo>
                    <a:pt x="0" y="87375"/>
                  </a:lnTo>
                  <a:lnTo>
                    <a:pt x="1904" y="87375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00478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209405" y="5828537"/>
              <a:ext cx="271145" cy="17780"/>
            </a:xfrm>
            <a:custGeom>
              <a:avLst/>
              <a:gdLst/>
              <a:ahLst/>
              <a:cxnLst/>
              <a:rect l="l" t="t" r="r" b="b"/>
              <a:pathLst>
                <a:path w="271145" h="17779">
                  <a:moveTo>
                    <a:pt x="14351" y="7239"/>
                  </a:moveTo>
                  <a:lnTo>
                    <a:pt x="13716" y="5080"/>
                  </a:lnTo>
                  <a:lnTo>
                    <a:pt x="11938" y="2540"/>
                  </a:lnTo>
                  <a:lnTo>
                    <a:pt x="11811" y="13716"/>
                  </a:lnTo>
                  <a:lnTo>
                    <a:pt x="8509" y="15113"/>
                  </a:lnTo>
                  <a:lnTo>
                    <a:pt x="2540" y="15113"/>
                  </a:lnTo>
                  <a:lnTo>
                    <a:pt x="2540" y="2540"/>
                  </a:lnTo>
                  <a:lnTo>
                    <a:pt x="10160" y="2540"/>
                  </a:lnTo>
                  <a:lnTo>
                    <a:pt x="11811" y="6350"/>
                  </a:lnTo>
                  <a:lnTo>
                    <a:pt x="11811" y="2413"/>
                  </a:lnTo>
                  <a:lnTo>
                    <a:pt x="11303" y="1651"/>
                  </a:lnTo>
                  <a:lnTo>
                    <a:pt x="9144" y="254"/>
                  </a:lnTo>
                  <a:lnTo>
                    <a:pt x="0" y="254"/>
                  </a:lnTo>
                  <a:lnTo>
                    <a:pt x="0" y="17399"/>
                  </a:lnTo>
                  <a:lnTo>
                    <a:pt x="7874" y="17399"/>
                  </a:lnTo>
                  <a:lnTo>
                    <a:pt x="10160" y="16891"/>
                  </a:lnTo>
                  <a:lnTo>
                    <a:pt x="11938" y="15113"/>
                  </a:lnTo>
                  <a:lnTo>
                    <a:pt x="13462" y="13716"/>
                  </a:lnTo>
                  <a:lnTo>
                    <a:pt x="14351" y="11176"/>
                  </a:lnTo>
                  <a:lnTo>
                    <a:pt x="14351" y="7239"/>
                  </a:lnTo>
                  <a:close/>
                </a:path>
                <a:path w="271145" h="17779">
                  <a:moveTo>
                    <a:pt x="21539" y="304"/>
                  </a:moveTo>
                  <a:lnTo>
                    <a:pt x="19050" y="304"/>
                  </a:lnTo>
                  <a:lnTo>
                    <a:pt x="19050" y="17399"/>
                  </a:lnTo>
                  <a:lnTo>
                    <a:pt x="21539" y="17399"/>
                  </a:lnTo>
                  <a:lnTo>
                    <a:pt x="21539" y="304"/>
                  </a:lnTo>
                  <a:close/>
                </a:path>
                <a:path w="271145" h="17779">
                  <a:moveTo>
                    <a:pt x="35179" y="266"/>
                  </a:moveTo>
                  <a:lnTo>
                    <a:pt x="26543" y="266"/>
                  </a:lnTo>
                  <a:lnTo>
                    <a:pt x="26543" y="17411"/>
                  </a:lnTo>
                  <a:lnTo>
                    <a:pt x="29083" y="17411"/>
                  </a:lnTo>
                  <a:lnTo>
                    <a:pt x="29083" y="10045"/>
                  </a:lnTo>
                  <a:lnTo>
                    <a:pt x="35179" y="10045"/>
                  </a:lnTo>
                  <a:lnTo>
                    <a:pt x="35179" y="7747"/>
                  </a:lnTo>
                  <a:lnTo>
                    <a:pt x="29083" y="7747"/>
                  </a:lnTo>
                  <a:lnTo>
                    <a:pt x="29083" y="2552"/>
                  </a:lnTo>
                  <a:lnTo>
                    <a:pt x="35179" y="2552"/>
                  </a:lnTo>
                  <a:lnTo>
                    <a:pt x="35179" y="266"/>
                  </a:lnTo>
                  <a:close/>
                </a:path>
                <a:path w="271145" h="17779">
                  <a:moveTo>
                    <a:pt x="48133" y="266"/>
                  </a:moveTo>
                  <a:lnTo>
                    <a:pt x="39497" y="266"/>
                  </a:lnTo>
                  <a:lnTo>
                    <a:pt x="39497" y="17411"/>
                  </a:lnTo>
                  <a:lnTo>
                    <a:pt x="42037" y="17411"/>
                  </a:lnTo>
                  <a:lnTo>
                    <a:pt x="42037" y="10045"/>
                  </a:lnTo>
                  <a:lnTo>
                    <a:pt x="48133" y="10045"/>
                  </a:lnTo>
                  <a:lnTo>
                    <a:pt x="48133" y="7747"/>
                  </a:lnTo>
                  <a:lnTo>
                    <a:pt x="42037" y="7747"/>
                  </a:lnTo>
                  <a:lnTo>
                    <a:pt x="42037" y="2552"/>
                  </a:lnTo>
                  <a:lnTo>
                    <a:pt x="48133" y="2552"/>
                  </a:lnTo>
                  <a:lnTo>
                    <a:pt x="48133" y="266"/>
                  </a:lnTo>
                  <a:close/>
                </a:path>
                <a:path w="271145" h="17779">
                  <a:moveTo>
                    <a:pt x="61709" y="266"/>
                  </a:moveTo>
                  <a:lnTo>
                    <a:pt x="52438" y="266"/>
                  </a:lnTo>
                  <a:lnTo>
                    <a:pt x="52438" y="17411"/>
                  </a:lnTo>
                  <a:lnTo>
                    <a:pt x="61709" y="17411"/>
                  </a:lnTo>
                  <a:lnTo>
                    <a:pt x="61709" y="15125"/>
                  </a:lnTo>
                  <a:lnTo>
                    <a:pt x="54991" y="15125"/>
                  </a:lnTo>
                  <a:lnTo>
                    <a:pt x="54991" y="9918"/>
                  </a:lnTo>
                  <a:lnTo>
                    <a:pt x="61709" y="9918"/>
                  </a:lnTo>
                  <a:lnTo>
                    <a:pt x="61709" y="7632"/>
                  </a:lnTo>
                  <a:lnTo>
                    <a:pt x="54991" y="7632"/>
                  </a:lnTo>
                  <a:lnTo>
                    <a:pt x="54991" y="2552"/>
                  </a:lnTo>
                  <a:lnTo>
                    <a:pt x="61709" y="2552"/>
                  </a:lnTo>
                  <a:lnTo>
                    <a:pt x="61709" y="266"/>
                  </a:lnTo>
                  <a:close/>
                </a:path>
                <a:path w="271145" h="17779">
                  <a:moveTo>
                    <a:pt x="77711" y="4330"/>
                  </a:moveTo>
                  <a:lnTo>
                    <a:pt x="77203" y="2806"/>
                  </a:lnTo>
                  <a:lnTo>
                    <a:pt x="77076" y="2552"/>
                  </a:lnTo>
                  <a:lnTo>
                    <a:pt x="75298" y="889"/>
                  </a:lnTo>
                  <a:lnTo>
                    <a:pt x="75298" y="4330"/>
                  </a:lnTo>
                  <a:lnTo>
                    <a:pt x="75298" y="9156"/>
                  </a:lnTo>
                  <a:lnTo>
                    <a:pt x="68834" y="9156"/>
                  </a:lnTo>
                  <a:lnTo>
                    <a:pt x="68834" y="2552"/>
                  </a:lnTo>
                  <a:lnTo>
                    <a:pt x="74282" y="2552"/>
                  </a:lnTo>
                  <a:lnTo>
                    <a:pt x="75298" y="4330"/>
                  </a:lnTo>
                  <a:lnTo>
                    <a:pt x="75298" y="889"/>
                  </a:lnTo>
                  <a:lnTo>
                    <a:pt x="74028" y="266"/>
                  </a:lnTo>
                  <a:lnTo>
                    <a:pt x="66281" y="266"/>
                  </a:lnTo>
                  <a:lnTo>
                    <a:pt x="66281" y="17411"/>
                  </a:lnTo>
                  <a:lnTo>
                    <a:pt x="68834" y="17411"/>
                  </a:lnTo>
                  <a:lnTo>
                    <a:pt x="68834" y="9410"/>
                  </a:lnTo>
                  <a:lnTo>
                    <a:pt x="74549" y="17411"/>
                  </a:lnTo>
                  <a:lnTo>
                    <a:pt x="77584" y="17411"/>
                  </a:lnTo>
                  <a:lnTo>
                    <a:pt x="72885" y="11061"/>
                  </a:lnTo>
                  <a:lnTo>
                    <a:pt x="73901" y="11061"/>
                  </a:lnTo>
                  <a:lnTo>
                    <a:pt x="77711" y="10299"/>
                  </a:lnTo>
                  <a:lnTo>
                    <a:pt x="77711" y="9410"/>
                  </a:lnTo>
                  <a:lnTo>
                    <a:pt x="77711" y="9156"/>
                  </a:lnTo>
                  <a:lnTo>
                    <a:pt x="77711" y="4330"/>
                  </a:lnTo>
                  <a:close/>
                </a:path>
                <a:path w="271145" h="17779">
                  <a:moveTo>
                    <a:pt x="91059" y="266"/>
                  </a:moveTo>
                  <a:lnTo>
                    <a:pt x="81915" y="266"/>
                  </a:lnTo>
                  <a:lnTo>
                    <a:pt x="81915" y="17411"/>
                  </a:lnTo>
                  <a:lnTo>
                    <a:pt x="91059" y="17411"/>
                  </a:lnTo>
                  <a:lnTo>
                    <a:pt x="91059" y="15125"/>
                  </a:lnTo>
                  <a:lnTo>
                    <a:pt x="84455" y="15125"/>
                  </a:lnTo>
                  <a:lnTo>
                    <a:pt x="84455" y="9918"/>
                  </a:lnTo>
                  <a:lnTo>
                    <a:pt x="91059" y="9918"/>
                  </a:lnTo>
                  <a:lnTo>
                    <a:pt x="91059" y="7632"/>
                  </a:lnTo>
                  <a:lnTo>
                    <a:pt x="84455" y="7632"/>
                  </a:lnTo>
                  <a:lnTo>
                    <a:pt x="84455" y="2552"/>
                  </a:lnTo>
                  <a:lnTo>
                    <a:pt x="91059" y="2552"/>
                  </a:lnTo>
                  <a:lnTo>
                    <a:pt x="91059" y="266"/>
                  </a:lnTo>
                  <a:close/>
                </a:path>
                <a:path w="271145" h="17779">
                  <a:moveTo>
                    <a:pt x="109601" y="254"/>
                  </a:moveTo>
                  <a:lnTo>
                    <a:pt x="107061" y="254"/>
                  </a:lnTo>
                  <a:lnTo>
                    <a:pt x="107061" y="13335"/>
                  </a:lnTo>
                  <a:lnTo>
                    <a:pt x="98679" y="254"/>
                  </a:lnTo>
                  <a:lnTo>
                    <a:pt x="96012" y="254"/>
                  </a:lnTo>
                  <a:lnTo>
                    <a:pt x="96012" y="17399"/>
                  </a:lnTo>
                  <a:lnTo>
                    <a:pt x="98425" y="17399"/>
                  </a:lnTo>
                  <a:lnTo>
                    <a:pt x="98425" y="4191"/>
                  </a:lnTo>
                  <a:lnTo>
                    <a:pt x="106934" y="17399"/>
                  </a:lnTo>
                  <a:lnTo>
                    <a:pt x="109601" y="17399"/>
                  </a:lnTo>
                  <a:lnTo>
                    <a:pt x="109601" y="254"/>
                  </a:lnTo>
                  <a:close/>
                </a:path>
                <a:path w="271145" h="17779">
                  <a:moveTo>
                    <a:pt x="130683" y="4699"/>
                  </a:moveTo>
                  <a:lnTo>
                    <a:pt x="129540" y="2794"/>
                  </a:lnTo>
                  <a:lnTo>
                    <a:pt x="126238" y="254"/>
                  </a:lnTo>
                  <a:lnTo>
                    <a:pt x="124079" y="0"/>
                  </a:lnTo>
                  <a:lnTo>
                    <a:pt x="117983" y="0"/>
                  </a:lnTo>
                  <a:lnTo>
                    <a:pt x="114046" y="3810"/>
                  </a:lnTo>
                  <a:lnTo>
                    <a:pt x="114046" y="13589"/>
                  </a:lnTo>
                  <a:lnTo>
                    <a:pt x="117983" y="17653"/>
                  </a:lnTo>
                  <a:lnTo>
                    <a:pt x="125476" y="17653"/>
                  </a:lnTo>
                  <a:lnTo>
                    <a:pt x="128651" y="16510"/>
                  </a:lnTo>
                  <a:lnTo>
                    <a:pt x="129286" y="15367"/>
                  </a:lnTo>
                  <a:lnTo>
                    <a:pt x="130556" y="13208"/>
                  </a:lnTo>
                  <a:lnTo>
                    <a:pt x="127508" y="13208"/>
                  </a:lnTo>
                  <a:lnTo>
                    <a:pt x="126238" y="14478"/>
                  </a:lnTo>
                  <a:lnTo>
                    <a:pt x="124587" y="15367"/>
                  </a:lnTo>
                  <a:lnTo>
                    <a:pt x="119507" y="15367"/>
                  </a:lnTo>
                  <a:lnTo>
                    <a:pt x="116459" y="12446"/>
                  </a:lnTo>
                  <a:lnTo>
                    <a:pt x="116459" y="5207"/>
                  </a:lnTo>
                  <a:lnTo>
                    <a:pt x="119253" y="2286"/>
                  </a:lnTo>
                  <a:lnTo>
                    <a:pt x="125603" y="2286"/>
                  </a:lnTo>
                  <a:lnTo>
                    <a:pt x="127635" y="4699"/>
                  </a:lnTo>
                  <a:lnTo>
                    <a:pt x="130683" y="4699"/>
                  </a:lnTo>
                  <a:close/>
                </a:path>
                <a:path w="271145" h="17779">
                  <a:moveTo>
                    <a:pt x="143776" y="266"/>
                  </a:moveTo>
                  <a:lnTo>
                    <a:pt x="134493" y="266"/>
                  </a:lnTo>
                  <a:lnTo>
                    <a:pt x="134493" y="17411"/>
                  </a:lnTo>
                  <a:lnTo>
                    <a:pt x="143776" y="17411"/>
                  </a:lnTo>
                  <a:lnTo>
                    <a:pt x="143776" y="15125"/>
                  </a:lnTo>
                  <a:lnTo>
                    <a:pt x="137045" y="15125"/>
                  </a:lnTo>
                  <a:lnTo>
                    <a:pt x="137045" y="9918"/>
                  </a:lnTo>
                  <a:lnTo>
                    <a:pt x="143776" y="9918"/>
                  </a:lnTo>
                  <a:lnTo>
                    <a:pt x="143776" y="7632"/>
                  </a:lnTo>
                  <a:lnTo>
                    <a:pt x="137045" y="7632"/>
                  </a:lnTo>
                  <a:lnTo>
                    <a:pt x="137045" y="2552"/>
                  </a:lnTo>
                  <a:lnTo>
                    <a:pt x="143776" y="2552"/>
                  </a:lnTo>
                  <a:lnTo>
                    <a:pt x="143776" y="266"/>
                  </a:lnTo>
                  <a:close/>
                </a:path>
                <a:path w="271145" h="17779">
                  <a:moveTo>
                    <a:pt x="175006" y="254"/>
                  </a:moveTo>
                  <a:lnTo>
                    <a:pt x="171069" y="254"/>
                  </a:lnTo>
                  <a:lnTo>
                    <a:pt x="165862" y="13335"/>
                  </a:lnTo>
                  <a:lnTo>
                    <a:pt x="161798" y="2921"/>
                  </a:lnTo>
                  <a:lnTo>
                    <a:pt x="160782" y="254"/>
                  </a:lnTo>
                  <a:lnTo>
                    <a:pt x="156845" y="254"/>
                  </a:lnTo>
                  <a:lnTo>
                    <a:pt x="156845" y="17399"/>
                  </a:lnTo>
                  <a:lnTo>
                    <a:pt x="159385" y="17399"/>
                  </a:lnTo>
                  <a:lnTo>
                    <a:pt x="159385" y="2921"/>
                  </a:lnTo>
                  <a:lnTo>
                    <a:pt x="165100" y="17399"/>
                  </a:lnTo>
                  <a:lnTo>
                    <a:pt x="166624" y="17399"/>
                  </a:lnTo>
                  <a:lnTo>
                    <a:pt x="168275" y="13335"/>
                  </a:lnTo>
                  <a:lnTo>
                    <a:pt x="172339" y="2921"/>
                  </a:lnTo>
                  <a:lnTo>
                    <a:pt x="172466" y="17399"/>
                  </a:lnTo>
                  <a:lnTo>
                    <a:pt x="175006" y="17399"/>
                  </a:lnTo>
                  <a:lnTo>
                    <a:pt x="175006" y="254"/>
                  </a:lnTo>
                  <a:close/>
                </a:path>
                <a:path w="271145" h="17779">
                  <a:moveTo>
                    <a:pt x="194056" y="17399"/>
                  </a:moveTo>
                  <a:lnTo>
                    <a:pt x="192151" y="12319"/>
                  </a:lnTo>
                  <a:lnTo>
                    <a:pt x="191262" y="10033"/>
                  </a:lnTo>
                  <a:lnTo>
                    <a:pt x="188722" y="3556"/>
                  </a:lnTo>
                  <a:lnTo>
                    <a:pt x="188595" y="10033"/>
                  </a:lnTo>
                  <a:lnTo>
                    <a:pt x="184277" y="10033"/>
                  </a:lnTo>
                  <a:lnTo>
                    <a:pt x="186436" y="3556"/>
                  </a:lnTo>
                  <a:lnTo>
                    <a:pt x="188595" y="10033"/>
                  </a:lnTo>
                  <a:lnTo>
                    <a:pt x="188595" y="3556"/>
                  </a:lnTo>
                  <a:lnTo>
                    <a:pt x="188595" y="3238"/>
                  </a:lnTo>
                  <a:lnTo>
                    <a:pt x="187579" y="254"/>
                  </a:lnTo>
                  <a:lnTo>
                    <a:pt x="185293" y="254"/>
                  </a:lnTo>
                  <a:lnTo>
                    <a:pt x="178816" y="17399"/>
                  </a:lnTo>
                  <a:lnTo>
                    <a:pt x="181483" y="17399"/>
                  </a:lnTo>
                  <a:lnTo>
                    <a:pt x="183388" y="12319"/>
                  </a:lnTo>
                  <a:lnTo>
                    <a:pt x="189484" y="12319"/>
                  </a:lnTo>
                  <a:lnTo>
                    <a:pt x="191389" y="17399"/>
                  </a:lnTo>
                  <a:lnTo>
                    <a:pt x="194056" y="17399"/>
                  </a:lnTo>
                  <a:close/>
                </a:path>
                <a:path w="271145" h="17779">
                  <a:moveTo>
                    <a:pt x="200672" y="266"/>
                  </a:moveTo>
                  <a:lnTo>
                    <a:pt x="198247" y="266"/>
                  </a:lnTo>
                  <a:lnTo>
                    <a:pt x="198247" y="17411"/>
                  </a:lnTo>
                  <a:lnTo>
                    <a:pt x="200672" y="17411"/>
                  </a:lnTo>
                  <a:lnTo>
                    <a:pt x="200672" y="8775"/>
                  </a:lnTo>
                  <a:lnTo>
                    <a:pt x="200672" y="266"/>
                  </a:lnTo>
                  <a:close/>
                </a:path>
                <a:path w="271145" h="17779">
                  <a:moveTo>
                    <a:pt x="210312" y="266"/>
                  </a:moveTo>
                  <a:lnTo>
                    <a:pt x="207264" y="266"/>
                  </a:lnTo>
                  <a:lnTo>
                    <a:pt x="200672" y="8775"/>
                  </a:lnTo>
                  <a:lnTo>
                    <a:pt x="207264" y="17411"/>
                  </a:lnTo>
                  <a:lnTo>
                    <a:pt x="210312" y="17411"/>
                  </a:lnTo>
                  <a:lnTo>
                    <a:pt x="203708" y="8775"/>
                  </a:lnTo>
                  <a:lnTo>
                    <a:pt x="210312" y="266"/>
                  </a:lnTo>
                  <a:close/>
                </a:path>
                <a:path w="271145" h="17779">
                  <a:moveTo>
                    <a:pt x="223012" y="266"/>
                  </a:moveTo>
                  <a:lnTo>
                    <a:pt x="213741" y="266"/>
                  </a:lnTo>
                  <a:lnTo>
                    <a:pt x="213741" y="17411"/>
                  </a:lnTo>
                  <a:lnTo>
                    <a:pt x="223012" y="17411"/>
                  </a:lnTo>
                  <a:lnTo>
                    <a:pt x="223012" y="15125"/>
                  </a:lnTo>
                  <a:lnTo>
                    <a:pt x="216281" y="15125"/>
                  </a:lnTo>
                  <a:lnTo>
                    <a:pt x="216281" y="9918"/>
                  </a:lnTo>
                  <a:lnTo>
                    <a:pt x="223012" y="9918"/>
                  </a:lnTo>
                  <a:lnTo>
                    <a:pt x="223012" y="7632"/>
                  </a:lnTo>
                  <a:lnTo>
                    <a:pt x="216281" y="7632"/>
                  </a:lnTo>
                  <a:lnTo>
                    <a:pt x="216281" y="2552"/>
                  </a:lnTo>
                  <a:lnTo>
                    <a:pt x="223012" y="2552"/>
                  </a:lnTo>
                  <a:lnTo>
                    <a:pt x="223012" y="266"/>
                  </a:lnTo>
                  <a:close/>
                </a:path>
                <a:path w="271145" h="17779">
                  <a:moveTo>
                    <a:pt x="239014" y="9410"/>
                  </a:moveTo>
                  <a:lnTo>
                    <a:pt x="239001" y="9156"/>
                  </a:lnTo>
                  <a:lnTo>
                    <a:pt x="238963" y="4254"/>
                  </a:lnTo>
                  <a:lnTo>
                    <a:pt x="238506" y="2806"/>
                  </a:lnTo>
                  <a:lnTo>
                    <a:pt x="238379" y="2552"/>
                  </a:lnTo>
                  <a:lnTo>
                    <a:pt x="236524" y="850"/>
                  </a:lnTo>
                  <a:lnTo>
                    <a:pt x="236499" y="4254"/>
                  </a:lnTo>
                  <a:lnTo>
                    <a:pt x="236474" y="9156"/>
                  </a:lnTo>
                  <a:lnTo>
                    <a:pt x="230136" y="9156"/>
                  </a:lnTo>
                  <a:lnTo>
                    <a:pt x="230136" y="2552"/>
                  </a:lnTo>
                  <a:lnTo>
                    <a:pt x="235585" y="2552"/>
                  </a:lnTo>
                  <a:lnTo>
                    <a:pt x="236499" y="4254"/>
                  </a:lnTo>
                  <a:lnTo>
                    <a:pt x="236499" y="2552"/>
                  </a:lnTo>
                  <a:lnTo>
                    <a:pt x="236524" y="850"/>
                  </a:lnTo>
                  <a:lnTo>
                    <a:pt x="235331" y="266"/>
                  </a:lnTo>
                  <a:lnTo>
                    <a:pt x="227584" y="266"/>
                  </a:lnTo>
                  <a:lnTo>
                    <a:pt x="227584" y="17411"/>
                  </a:lnTo>
                  <a:lnTo>
                    <a:pt x="230136" y="17411"/>
                  </a:lnTo>
                  <a:lnTo>
                    <a:pt x="230136" y="9410"/>
                  </a:lnTo>
                  <a:lnTo>
                    <a:pt x="235851" y="17411"/>
                  </a:lnTo>
                  <a:lnTo>
                    <a:pt x="238887" y="17411"/>
                  </a:lnTo>
                  <a:lnTo>
                    <a:pt x="234188" y="11061"/>
                  </a:lnTo>
                  <a:lnTo>
                    <a:pt x="235204" y="11061"/>
                  </a:lnTo>
                  <a:lnTo>
                    <a:pt x="239014" y="10299"/>
                  </a:lnTo>
                  <a:lnTo>
                    <a:pt x="239014" y="9410"/>
                  </a:lnTo>
                  <a:close/>
                </a:path>
                <a:path w="271145" h="17779">
                  <a:moveTo>
                    <a:pt x="252615" y="8394"/>
                  </a:moveTo>
                  <a:lnTo>
                    <a:pt x="249567" y="7747"/>
                  </a:lnTo>
                  <a:lnTo>
                    <a:pt x="246646" y="6604"/>
                  </a:lnTo>
                  <a:lnTo>
                    <a:pt x="245122" y="6235"/>
                  </a:lnTo>
                  <a:lnTo>
                    <a:pt x="245122" y="3568"/>
                  </a:lnTo>
                  <a:lnTo>
                    <a:pt x="245872" y="2298"/>
                  </a:lnTo>
                  <a:lnTo>
                    <a:pt x="248424" y="2298"/>
                  </a:lnTo>
                  <a:lnTo>
                    <a:pt x="249821" y="2806"/>
                  </a:lnTo>
                  <a:lnTo>
                    <a:pt x="249821" y="4711"/>
                  </a:lnTo>
                  <a:lnTo>
                    <a:pt x="252234" y="4711"/>
                  </a:lnTo>
                  <a:lnTo>
                    <a:pt x="252234" y="1790"/>
                  </a:lnTo>
                  <a:lnTo>
                    <a:pt x="250202" y="12"/>
                  </a:lnTo>
                  <a:lnTo>
                    <a:pt x="244106" y="12"/>
                  </a:lnTo>
                  <a:lnTo>
                    <a:pt x="242836" y="2298"/>
                  </a:lnTo>
                  <a:lnTo>
                    <a:pt x="242709" y="6235"/>
                  </a:lnTo>
                  <a:lnTo>
                    <a:pt x="242963" y="7124"/>
                  </a:lnTo>
                  <a:lnTo>
                    <a:pt x="244487" y="8648"/>
                  </a:lnTo>
                  <a:lnTo>
                    <a:pt x="248551" y="10172"/>
                  </a:lnTo>
                  <a:lnTo>
                    <a:pt x="250075" y="10680"/>
                  </a:lnTo>
                  <a:lnTo>
                    <a:pt x="250075" y="14363"/>
                  </a:lnTo>
                  <a:lnTo>
                    <a:pt x="248805" y="15494"/>
                  </a:lnTo>
                  <a:lnTo>
                    <a:pt x="244868" y="15494"/>
                  </a:lnTo>
                  <a:lnTo>
                    <a:pt x="244614" y="12966"/>
                  </a:lnTo>
                  <a:lnTo>
                    <a:pt x="244614" y="12319"/>
                  </a:lnTo>
                  <a:lnTo>
                    <a:pt x="242074" y="12319"/>
                  </a:lnTo>
                  <a:lnTo>
                    <a:pt x="242074" y="16141"/>
                  </a:lnTo>
                  <a:lnTo>
                    <a:pt x="244995" y="17665"/>
                  </a:lnTo>
                  <a:lnTo>
                    <a:pt x="250456" y="17665"/>
                  </a:lnTo>
                  <a:lnTo>
                    <a:pt x="252615" y="15494"/>
                  </a:lnTo>
                  <a:lnTo>
                    <a:pt x="252615" y="8394"/>
                  </a:lnTo>
                  <a:close/>
                </a:path>
                <a:path w="271145" h="17779">
                  <a:moveTo>
                    <a:pt x="263283" y="1016"/>
                  </a:moveTo>
                  <a:lnTo>
                    <a:pt x="259588" y="1016"/>
                  </a:lnTo>
                  <a:lnTo>
                    <a:pt x="259588" y="1651"/>
                  </a:lnTo>
                  <a:lnTo>
                    <a:pt x="261124" y="1651"/>
                  </a:lnTo>
                  <a:lnTo>
                    <a:pt x="261124" y="7124"/>
                  </a:lnTo>
                  <a:lnTo>
                    <a:pt x="261747" y="7124"/>
                  </a:lnTo>
                  <a:lnTo>
                    <a:pt x="261747" y="1651"/>
                  </a:lnTo>
                  <a:lnTo>
                    <a:pt x="263283" y="1651"/>
                  </a:lnTo>
                  <a:lnTo>
                    <a:pt x="263283" y="1016"/>
                  </a:lnTo>
                  <a:close/>
                </a:path>
                <a:path w="271145" h="17779">
                  <a:moveTo>
                    <a:pt x="270637" y="1016"/>
                  </a:moveTo>
                  <a:lnTo>
                    <a:pt x="269748" y="1016"/>
                  </a:lnTo>
                  <a:lnTo>
                    <a:pt x="267462" y="6096"/>
                  </a:lnTo>
                  <a:lnTo>
                    <a:pt x="265315" y="1016"/>
                  </a:lnTo>
                  <a:lnTo>
                    <a:pt x="264299" y="1016"/>
                  </a:lnTo>
                  <a:lnTo>
                    <a:pt x="264299" y="7124"/>
                  </a:lnTo>
                  <a:lnTo>
                    <a:pt x="264922" y="7124"/>
                  </a:lnTo>
                  <a:lnTo>
                    <a:pt x="264922" y="1651"/>
                  </a:lnTo>
                  <a:lnTo>
                    <a:pt x="267208" y="7124"/>
                  </a:lnTo>
                  <a:lnTo>
                    <a:pt x="267728" y="7124"/>
                  </a:lnTo>
                  <a:lnTo>
                    <a:pt x="270014" y="1651"/>
                  </a:lnTo>
                  <a:lnTo>
                    <a:pt x="270014" y="7124"/>
                  </a:lnTo>
                  <a:lnTo>
                    <a:pt x="270637" y="7124"/>
                  </a:lnTo>
                  <a:lnTo>
                    <a:pt x="270637" y="101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54923" y="5716904"/>
              <a:ext cx="785950" cy="12928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945741" y="5791577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20">
                  <a:moveTo>
                    <a:pt x="4444" y="0"/>
                  </a:moveTo>
                  <a:lnTo>
                    <a:pt x="1536" y="0"/>
                  </a:lnTo>
                  <a:lnTo>
                    <a:pt x="0" y="7378"/>
                  </a:lnTo>
                  <a:lnTo>
                    <a:pt x="1917" y="7378"/>
                  </a:lnTo>
                  <a:lnTo>
                    <a:pt x="4444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867777" y="4300854"/>
              <a:ext cx="1734185" cy="1209675"/>
            </a:xfrm>
            <a:custGeom>
              <a:avLst/>
              <a:gdLst/>
              <a:ahLst/>
              <a:cxnLst/>
              <a:rect l="l" t="t" r="r" b="b"/>
              <a:pathLst>
                <a:path w="1734184" h="1209675">
                  <a:moveTo>
                    <a:pt x="1209675" y="342773"/>
                  </a:moveTo>
                  <a:lnTo>
                    <a:pt x="1206500" y="296291"/>
                  </a:lnTo>
                  <a:lnTo>
                    <a:pt x="1197356" y="251714"/>
                  </a:lnTo>
                  <a:lnTo>
                    <a:pt x="1182751" y="209423"/>
                  </a:lnTo>
                  <a:lnTo>
                    <a:pt x="1162812" y="169926"/>
                  </a:lnTo>
                  <a:lnTo>
                    <a:pt x="1138174" y="133477"/>
                  </a:lnTo>
                  <a:lnTo>
                    <a:pt x="1109218" y="100457"/>
                  </a:lnTo>
                  <a:lnTo>
                    <a:pt x="1076198" y="71501"/>
                  </a:lnTo>
                  <a:lnTo>
                    <a:pt x="1039749" y="46863"/>
                  </a:lnTo>
                  <a:lnTo>
                    <a:pt x="1000252" y="27051"/>
                  </a:lnTo>
                  <a:lnTo>
                    <a:pt x="957961" y="12319"/>
                  </a:lnTo>
                  <a:lnTo>
                    <a:pt x="913384" y="3175"/>
                  </a:lnTo>
                  <a:lnTo>
                    <a:pt x="866902" y="0"/>
                  </a:lnTo>
                  <a:lnTo>
                    <a:pt x="820420" y="3175"/>
                  </a:lnTo>
                  <a:lnTo>
                    <a:pt x="775970" y="12319"/>
                  </a:lnTo>
                  <a:lnTo>
                    <a:pt x="733679" y="27051"/>
                  </a:lnTo>
                  <a:lnTo>
                    <a:pt x="694055" y="46863"/>
                  </a:lnTo>
                  <a:lnTo>
                    <a:pt x="657606" y="71501"/>
                  </a:lnTo>
                  <a:lnTo>
                    <a:pt x="624713" y="100457"/>
                  </a:lnTo>
                  <a:lnTo>
                    <a:pt x="595630" y="133477"/>
                  </a:lnTo>
                  <a:lnTo>
                    <a:pt x="570992" y="169926"/>
                  </a:lnTo>
                  <a:lnTo>
                    <a:pt x="551180" y="209423"/>
                  </a:lnTo>
                  <a:lnTo>
                    <a:pt x="536448" y="251714"/>
                  </a:lnTo>
                  <a:lnTo>
                    <a:pt x="527304" y="296291"/>
                  </a:lnTo>
                  <a:lnTo>
                    <a:pt x="524129" y="342773"/>
                  </a:lnTo>
                  <a:lnTo>
                    <a:pt x="527304" y="389255"/>
                  </a:lnTo>
                  <a:lnTo>
                    <a:pt x="536448" y="433832"/>
                  </a:lnTo>
                  <a:lnTo>
                    <a:pt x="551180" y="476123"/>
                  </a:lnTo>
                  <a:lnTo>
                    <a:pt x="570992" y="515620"/>
                  </a:lnTo>
                  <a:lnTo>
                    <a:pt x="595630" y="552069"/>
                  </a:lnTo>
                  <a:lnTo>
                    <a:pt x="624713" y="585089"/>
                  </a:lnTo>
                  <a:lnTo>
                    <a:pt x="657606" y="614045"/>
                  </a:lnTo>
                  <a:lnTo>
                    <a:pt x="694055" y="638683"/>
                  </a:lnTo>
                  <a:lnTo>
                    <a:pt x="733679" y="658622"/>
                  </a:lnTo>
                  <a:lnTo>
                    <a:pt x="775970" y="673227"/>
                  </a:lnTo>
                  <a:lnTo>
                    <a:pt x="820420" y="682371"/>
                  </a:lnTo>
                  <a:lnTo>
                    <a:pt x="866902" y="685546"/>
                  </a:lnTo>
                  <a:lnTo>
                    <a:pt x="913384" y="682371"/>
                  </a:lnTo>
                  <a:lnTo>
                    <a:pt x="957961" y="673227"/>
                  </a:lnTo>
                  <a:lnTo>
                    <a:pt x="1000252" y="658622"/>
                  </a:lnTo>
                  <a:lnTo>
                    <a:pt x="1039749" y="638683"/>
                  </a:lnTo>
                  <a:lnTo>
                    <a:pt x="1076198" y="614045"/>
                  </a:lnTo>
                  <a:lnTo>
                    <a:pt x="1109218" y="585089"/>
                  </a:lnTo>
                  <a:lnTo>
                    <a:pt x="1138174" y="552069"/>
                  </a:lnTo>
                  <a:lnTo>
                    <a:pt x="1162812" y="515620"/>
                  </a:lnTo>
                  <a:lnTo>
                    <a:pt x="1182751" y="476123"/>
                  </a:lnTo>
                  <a:lnTo>
                    <a:pt x="1197356" y="433832"/>
                  </a:lnTo>
                  <a:lnTo>
                    <a:pt x="1206500" y="389255"/>
                  </a:lnTo>
                  <a:lnTo>
                    <a:pt x="1209675" y="342773"/>
                  </a:lnTo>
                  <a:close/>
                </a:path>
                <a:path w="1734184" h="1209675">
                  <a:moveTo>
                    <a:pt x="1733804" y="342773"/>
                  </a:moveTo>
                  <a:lnTo>
                    <a:pt x="1371092" y="342773"/>
                  </a:lnTo>
                  <a:lnTo>
                    <a:pt x="1368806" y="391287"/>
                  </a:lnTo>
                  <a:lnTo>
                    <a:pt x="1361948" y="438404"/>
                  </a:lnTo>
                  <a:lnTo>
                    <a:pt x="1350899" y="484124"/>
                  </a:lnTo>
                  <a:lnTo>
                    <a:pt x="1335786" y="528066"/>
                  </a:lnTo>
                  <a:lnTo>
                    <a:pt x="1316863" y="570230"/>
                  </a:lnTo>
                  <a:lnTo>
                    <a:pt x="1294257" y="610108"/>
                  </a:lnTo>
                  <a:lnTo>
                    <a:pt x="1268222" y="647700"/>
                  </a:lnTo>
                  <a:lnTo>
                    <a:pt x="1239012" y="682625"/>
                  </a:lnTo>
                  <a:lnTo>
                    <a:pt x="1206754" y="714883"/>
                  </a:lnTo>
                  <a:lnTo>
                    <a:pt x="1171829" y="744093"/>
                  </a:lnTo>
                  <a:lnTo>
                    <a:pt x="1134237" y="770128"/>
                  </a:lnTo>
                  <a:lnTo>
                    <a:pt x="1094359" y="792607"/>
                  </a:lnTo>
                  <a:lnTo>
                    <a:pt x="1052322" y="811657"/>
                  </a:lnTo>
                  <a:lnTo>
                    <a:pt x="1008253" y="826770"/>
                  </a:lnTo>
                  <a:lnTo>
                    <a:pt x="962660" y="837819"/>
                  </a:lnTo>
                  <a:lnTo>
                    <a:pt x="915416" y="844550"/>
                  </a:lnTo>
                  <a:lnTo>
                    <a:pt x="866902" y="846963"/>
                  </a:lnTo>
                  <a:lnTo>
                    <a:pt x="818388" y="844550"/>
                  </a:lnTo>
                  <a:lnTo>
                    <a:pt x="771271" y="837819"/>
                  </a:lnTo>
                  <a:lnTo>
                    <a:pt x="725551" y="826770"/>
                  </a:lnTo>
                  <a:lnTo>
                    <a:pt x="681609" y="811657"/>
                  </a:lnTo>
                  <a:lnTo>
                    <a:pt x="639572" y="792607"/>
                  </a:lnTo>
                  <a:lnTo>
                    <a:pt x="599567" y="770128"/>
                  </a:lnTo>
                  <a:lnTo>
                    <a:pt x="562102" y="744093"/>
                  </a:lnTo>
                  <a:lnTo>
                    <a:pt x="527050" y="714883"/>
                  </a:lnTo>
                  <a:lnTo>
                    <a:pt x="494792" y="682625"/>
                  </a:lnTo>
                  <a:lnTo>
                    <a:pt x="465582" y="647700"/>
                  </a:lnTo>
                  <a:lnTo>
                    <a:pt x="439674" y="610108"/>
                  </a:lnTo>
                  <a:lnTo>
                    <a:pt x="417068" y="570230"/>
                  </a:lnTo>
                  <a:lnTo>
                    <a:pt x="398018" y="528066"/>
                  </a:lnTo>
                  <a:lnTo>
                    <a:pt x="382905" y="484124"/>
                  </a:lnTo>
                  <a:lnTo>
                    <a:pt x="371856" y="438404"/>
                  </a:lnTo>
                  <a:lnTo>
                    <a:pt x="365125" y="391287"/>
                  </a:lnTo>
                  <a:lnTo>
                    <a:pt x="362712" y="342773"/>
                  </a:lnTo>
                  <a:lnTo>
                    <a:pt x="0" y="342773"/>
                  </a:lnTo>
                  <a:lnTo>
                    <a:pt x="1270" y="390271"/>
                  </a:lnTo>
                  <a:lnTo>
                    <a:pt x="5080" y="437134"/>
                  </a:lnTo>
                  <a:lnTo>
                    <a:pt x="11430" y="483235"/>
                  </a:lnTo>
                  <a:lnTo>
                    <a:pt x="20066" y="528574"/>
                  </a:lnTo>
                  <a:lnTo>
                    <a:pt x="30988" y="573024"/>
                  </a:lnTo>
                  <a:lnTo>
                    <a:pt x="44323" y="616458"/>
                  </a:lnTo>
                  <a:lnTo>
                    <a:pt x="59690" y="659003"/>
                  </a:lnTo>
                  <a:lnTo>
                    <a:pt x="77343" y="700532"/>
                  </a:lnTo>
                  <a:lnTo>
                    <a:pt x="96901" y="740791"/>
                  </a:lnTo>
                  <a:lnTo>
                    <a:pt x="118491" y="780034"/>
                  </a:lnTo>
                  <a:lnTo>
                    <a:pt x="142113" y="817880"/>
                  </a:lnTo>
                  <a:lnTo>
                    <a:pt x="167513" y="854456"/>
                  </a:lnTo>
                  <a:lnTo>
                    <a:pt x="194691" y="889635"/>
                  </a:lnTo>
                  <a:lnTo>
                    <a:pt x="223647" y="923290"/>
                  </a:lnTo>
                  <a:lnTo>
                    <a:pt x="254254" y="955548"/>
                  </a:lnTo>
                  <a:lnTo>
                    <a:pt x="286385" y="986028"/>
                  </a:lnTo>
                  <a:lnTo>
                    <a:pt x="320040" y="1014984"/>
                  </a:lnTo>
                  <a:lnTo>
                    <a:pt x="355219" y="1042162"/>
                  </a:lnTo>
                  <a:lnTo>
                    <a:pt x="391795" y="1067562"/>
                  </a:lnTo>
                  <a:lnTo>
                    <a:pt x="429768" y="1091184"/>
                  </a:lnTo>
                  <a:lnTo>
                    <a:pt x="468884" y="1112774"/>
                  </a:lnTo>
                  <a:lnTo>
                    <a:pt x="509143" y="1132459"/>
                  </a:lnTo>
                  <a:lnTo>
                    <a:pt x="550672" y="1149985"/>
                  </a:lnTo>
                  <a:lnTo>
                    <a:pt x="593217" y="1165479"/>
                  </a:lnTo>
                  <a:lnTo>
                    <a:pt x="636778" y="1178687"/>
                  </a:lnTo>
                  <a:lnTo>
                    <a:pt x="681228" y="1189609"/>
                  </a:lnTo>
                  <a:lnTo>
                    <a:pt x="726440" y="1198372"/>
                  </a:lnTo>
                  <a:lnTo>
                    <a:pt x="772541" y="1204595"/>
                  </a:lnTo>
                  <a:lnTo>
                    <a:pt x="819404" y="1208405"/>
                  </a:lnTo>
                  <a:lnTo>
                    <a:pt x="866902" y="1209675"/>
                  </a:lnTo>
                  <a:lnTo>
                    <a:pt x="914400" y="1208405"/>
                  </a:lnTo>
                  <a:lnTo>
                    <a:pt x="961263" y="1204595"/>
                  </a:lnTo>
                  <a:lnTo>
                    <a:pt x="1007364" y="1198372"/>
                  </a:lnTo>
                  <a:lnTo>
                    <a:pt x="1052703" y="1189609"/>
                  </a:lnTo>
                  <a:lnTo>
                    <a:pt x="1097153" y="1178687"/>
                  </a:lnTo>
                  <a:lnTo>
                    <a:pt x="1140587" y="1165479"/>
                  </a:lnTo>
                  <a:lnTo>
                    <a:pt x="1183132" y="1149985"/>
                  </a:lnTo>
                  <a:lnTo>
                    <a:pt x="1224661" y="1132459"/>
                  </a:lnTo>
                  <a:lnTo>
                    <a:pt x="1264920" y="1112774"/>
                  </a:lnTo>
                  <a:lnTo>
                    <a:pt x="1304163" y="1091184"/>
                  </a:lnTo>
                  <a:lnTo>
                    <a:pt x="1342009" y="1067562"/>
                  </a:lnTo>
                  <a:lnTo>
                    <a:pt x="1378585" y="1042162"/>
                  </a:lnTo>
                  <a:lnTo>
                    <a:pt x="1413764" y="1014984"/>
                  </a:lnTo>
                  <a:lnTo>
                    <a:pt x="1447419" y="986028"/>
                  </a:lnTo>
                  <a:lnTo>
                    <a:pt x="1479677" y="955548"/>
                  </a:lnTo>
                  <a:lnTo>
                    <a:pt x="1510157" y="923290"/>
                  </a:lnTo>
                  <a:lnTo>
                    <a:pt x="1539113" y="889635"/>
                  </a:lnTo>
                  <a:lnTo>
                    <a:pt x="1566291" y="854456"/>
                  </a:lnTo>
                  <a:lnTo>
                    <a:pt x="1591691" y="817880"/>
                  </a:lnTo>
                  <a:lnTo>
                    <a:pt x="1615313" y="780034"/>
                  </a:lnTo>
                  <a:lnTo>
                    <a:pt x="1636903" y="740791"/>
                  </a:lnTo>
                  <a:lnTo>
                    <a:pt x="1656588" y="700532"/>
                  </a:lnTo>
                  <a:lnTo>
                    <a:pt x="1674114" y="659003"/>
                  </a:lnTo>
                  <a:lnTo>
                    <a:pt x="1689608" y="616458"/>
                  </a:lnTo>
                  <a:lnTo>
                    <a:pt x="1702816" y="573024"/>
                  </a:lnTo>
                  <a:lnTo>
                    <a:pt x="1713738" y="528574"/>
                  </a:lnTo>
                  <a:lnTo>
                    <a:pt x="1722501" y="483235"/>
                  </a:lnTo>
                  <a:lnTo>
                    <a:pt x="1728724" y="437134"/>
                  </a:lnTo>
                  <a:lnTo>
                    <a:pt x="1732534" y="390271"/>
                  </a:lnTo>
                  <a:lnTo>
                    <a:pt x="1733804" y="342773"/>
                  </a:lnTo>
                  <a:close/>
                </a:path>
              </a:pathLst>
            </a:custGeom>
            <a:solidFill>
              <a:srgbClr val="00478F">
                <a:alpha val="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544430" y="5701145"/>
              <a:ext cx="272349" cy="14504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863708" y="5774562"/>
              <a:ext cx="119760" cy="56641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839566" y="5761951"/>
              <a:ext cx="1270" cy="81915"/>
            </a:xfrm>
            <a:custGeom>
              <a:avLst/>
              <a:gdLst/>
              <a:ahLst/>
              <a:cxnLst/>
              <a:rect l="l" t="t" r="r" b="b"/>
              <a:pathLst>
                <a:path w="1270" h="81914">
                  <a:moveTo>
                    <a:pt x="1181" y="0"/>
                  </a:moveTo>
                  <a:lnTo>
                    <a:pt x="0" y="0"/>
                  </a:lnTo>
                  <a:lnTo>
                    <a:pt x="0" y="81699"/>
                  </a:lnTo>
                  <a:lnTo>
                    <a:pt x="1181" y="81699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10127740" y="82422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19</a:t>
            </a:r>
          </a:p>
        </p:txBody>
      </p:sp>
      <p:pic>
        <p:nvPicPr>
          <p:cNvPr id="48" name="object 4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0" y="454405"/>
            <a:ext cx="4105148" cy="887971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3202685" y="3260596"/>
            <a:ext cx="3244850" cy="7620"/>
            <a:chOff x="3202685" y="3260596"/>
            <a:chExt cx="3244850" cy="7620"/>
          </a:xfrm>
        </p:grpSpPr>
        <p:sp>
          <p:nvSpPr>
            <p:cNvPr id="50" name="object 50"/>
            <p:cNvSpPr/>
            <p:nvPr/>
          </p:nvSpPr>
          <p:spPr>
            <a:xfrm>
              <a:off x="3202685" y="3260597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20">
                  <a:moveTo>
                    <a:pt x="22860" y="0"/>
                  </a:moveTo>
                  <a:lnTo>
                    <a:pt x="0" y="0"/>
                  </a:lnTo>
                  <a:lnTo>
                    <a:pt x="0" y="7607"/>
                  </a:lnTo>
                  <a:lnTo>
                    <a:pt x="22860" y="7607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809F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240784" y="3264406"/>
              <a:ext cx="3185160" cy="0"/>
            </a:xfrm>
            <a:custGeom>
              <a:avLst/>
              <a:gdLst/>
              <a:ahLst/>
              <a:cxnLst/>
              <a:rect l="l" t="t" r="r" b="b"/>
              <a:pathLst>
                <a:path w="3185160">
                  <a:moveTo>
                    <a:pt x="0" y="0"/>
                  </a:moveTo>
                  <a:lnTo>
                    <a:pt x="3185160" y="0"/>
                  </a:lnTo>
                </a:path>
              </a:pathLst>
            </a:custGeom>
            <a:ln w="7620">
              <a:solidFill>
                <a:srgbClr val="809FB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441185" y="3260597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108" y="0"/>
                  </a:moveTo>
                  <a:lnTo>
                    <a:pt x="0" y="0"/>
                  </a:lnTo>
                  <a:lnTo>
                    <a:pt x="0" y="7607"/>
                  </a:lnTo>
                  <a:lnTo>
                    <a:pt x="6108" y="7607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rgbClr val="809F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952703" y="3017596"/>
            <a:ext cx="198247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CAW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logo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placement</a:t>
            </a:r>
            <a:r>
              <a:rPr sz="1200" b="1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envelopes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should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always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placed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to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right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practice’s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logo,</a:t>
            </a:r>
            <a:r>
              <a:rPr sz="1200" b="1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next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address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details,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at the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back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envelope.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36118" y="545464"/>
            <a:ext cx="3261360" cy="64516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3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CORPORATE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STATIONERY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ENVELOPES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53287" y="6922413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1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24744" y="98818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4979" y="6640499"/>
            <a:ext cx="67536" cy="675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74253" y="6640499"/>
            <a:ext cx="67536" cy="675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3525" y="6640499"/>
            <a:ext cx="67536" cy="675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32670" y="6640499"/>
            <a:ext cx="67536" cy="675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4979" y="6893166"/>
            <a:ext cx="67536" cy="675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74253" y="6893166"/>
            <a:ext cx="67536" cy="675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3525" y="6893166"/>
            <a:ext cx="67536" cy="675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32670" y="6893166"/>
            <a:ext cx="67536" cy="6753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260721" y="625351"/>
            <a:ext cx="175260" cy="125984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100" b="1" spc="-25" dirty="0">
                <a:solidFill>
                  <a:srgbClr val="1F477B"/>
                </a:solidFill>
                <a:latin typeface="Arial"/>
                <a:cs typeface="Arial"/>
              </a:rPr>
              <a:t>03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04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05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06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07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08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97509"/>
            <a:ext cx="2679687" cy="52324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260721" y="2092328"/>
            <a:ext cx="175260" cy="496189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-25" dirty="0">
                <a:solidFill>
                  <a:srgbClr val="1F477B"/>
                </a:solidFill>
                <a:latin typeface="Arial"/>
                <a:cs typeface="Arial"/>
              </a:rPr>
              <a:t>11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12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13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14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15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16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17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18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19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22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26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29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-25" dirty="0">
                <a:solidFill>
                  <a:srgbClr val="1F477B"/>
                </a:solidFill>
                <a:latin typeface="Arial"/>
                <a:cs typeface="Arial"/>
              </a:rPr>
              <a:t>30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31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32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33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34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35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36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37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40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44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47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16538" y="622528"/>
            <a:ext cx="5094605" cy="645033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395"/>
              </a:spcBef>
            </a:pPr>
            <a:r>
              <a:rPr sz="1100" b="1" spc="-30" dirty="0">
                <a:solidFill>
                  <a:srgbClr val="1F477B"/>
                </a:solidFill>
                <a:latin typeface="Arial"/>
                <a:cs typeface="Arial"/>
              </a:rPr>
              <a:t>INTRODUCTION</a:t>
            </a:r>
            <a:r>
              <a:rPr sz="11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100" b="1" spc="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1F477B"/>
                </a:solidFill>
                <a:latin typeface="Arial"/>
                <a:cs typeface="Arial"/>
              </a:rPr>
              <a:t>POLICIES</a:t>
            </a:r>
            <a:endParaRPr sz="110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300"/>
              </a:spcBef>
            </a:pP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OVERVIEW</a:t>
            </a:r>
            <a:endParaRPr sz="110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300"/>
              </a:spcBef>
            </a:pPr>
            <a:r>
              <a:rPr sz="1100" spc="-35" dirty="0">
                <a:solidFill>
                  <a:srgbClr val="1F477B"/>
                </a:solidFill>
                <a:latin typeface="Arial"/>
                <a:cs typeface="Arial"/>
              </a:rPr>
              <a:t>BENEFITS</a:t>
            </a:r>
            <a:r>
              <a:rPr sz="11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CO-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BRANDING</a:t>
            </a:r>
            <a:endParaRPr sz="1100">
              <a:latin typeface="Arial"/>
              <a:cs typeface="Arial"/>
            </a:endParaRPr>
          </a:p>
          <a:p>
            <a:pPr marL="13335" marR="927100">
              <a:lnSpc>
                <a:spcPts val="1620"/>
              </a:lnSpc>
              <a:spcBef>
                <a:spcPts val="10"/>
              </a:spcBef>
            </a:pP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CODE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1F477B"/>
                </a:solidFill>
                <a:latin typeface="Arial"/>
                <a:cs typeface="Arial"/>
              </a:rPr>
              <a:t>PROFESSIONAL</a:t>
            </a:r>
            <a:r>
              <a:rPr sz="11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CONDUCT</a:t>
            </a:r>
            <a:r>
              <a:rPr sz="1100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REVISED</a:t>
            </a: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2018 SOCIAL</a:t>
            </a:r>
            <a:r>
              <a:rPr sz="11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MEDIA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GUIDELINES</a:t>
            </a:r>
            <a:endParaRPr sz="11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385"/>
              </a:spcBef>
            </a:pP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CHARTERED</a:t>
            </a:r>
            <a:r>
              <a:rPr sz="1100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ACCOUNTANT</a:t>
            </a:r>
            <a:r>
              <a:rPr sz="1100" spc="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WORLDWIDE</a:t>
            </a:r>
            <a:endParaRPr sz="11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204"/>
              </a:spcBef>
            </a:pP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1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NETWORK</a:t>
            </a:r>
            <a:r>
              <a:rPr sz="11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MEMBER</a:t>
            </a:r>
            <a:r>
              <a:rPr sz="1100" spc="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GLOBAL</a:t>
            </a:r>
            <a:r>
              <a:rPr sz="1100" spc="-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IDENTIFIER</a:t>
            </a:r>
            <a:endParaRPr sz="11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505"/>
              </a:spcBef>
            </a:pP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GOLDEN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RULES</a:t>
            </a:r>
            <a:endParaRPr sz="11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190"/>
              </a:spcBef>
            </a:pPr>
            <a:r>
              <a:rPr sz="1100" b="1" spc="-1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1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11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F477B"/>
                </a:solidFill>
                <a:latin typeface="Arial"/>
                <a:cs typeface="Arial"/>
              </a:rPr>
              <a:t>CAW</a:t>
            </a:r>
            <a:r>
              <a:rPr sz="11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100" b="1" spc="-1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b="1" spc="-30" dirty="0">
                <a:solidFill>
                  <a:srgbClr val="1F477B"/>
                </a:solidFill>
                <a:latin typeface="Arial"/>
                <a:cs typeface="Arial"/>
              </a:rPr>
              <a:t>APPLICATION</a:t>
            </a:r>
            <a:r>
              <a:rPr sz="11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1F477B"/>
                </a:solidFill>
                <a:latin typeface="Arial"/>
                <a:cs typeface="Arial"/>
              </a:rPr>
              <a:t>FOR</a:t>
            </a:r>
            <a:r>
              <a:rPr sz="11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1F477B"/>
                </a:solidFill>
                <a:latin typeface="Arial"/>
                <a:cs typeface="Arial"/>
              </a:rPr>
              <a:t>CA(SA)</a:t>
            </a:r>
            <a:endParaRPr sz="1100">
              <a:latin typeface="Arial"/>
              <a:cs typeface="Arial"/>
            </a:endParaRPr>
          </a:p>
          <a:p>
            <a:pPr marL="13335" marR="1991995">
              <a:lnSpc>
                <a:spcPct val="118200"/>
              </a:lnSpc>
              <a:spcBef>
                <a:spcPts val="60"/>
              </a:spcBef>
            </a:pP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MEMBER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1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1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CONSTRUCTION 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MEMBER</a:t>
            </a:r>
            <a:r>
              <a:rPr sz="1100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1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1F477B"/>
                </a:solidFill>
                <a:latin typeface="Arial"/>
                <a:cs typeface="Arial"/>
              </a:rPr>
              <a:t>CORRECT</a:t>
            </a:r>
            <a:r>
              <a:rPr sz="11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USE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LOGO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MEMBER</a:t>
            </a:r>
            <a:r>
              <a:rPr sz="1100" spc="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SAICA </a:t>
            </a:r>
            <a:r>
              <a:rPr sz="1100" spc="-35" dirty="0">
                <a:solidFill>
                  <a:srgbClr val="1F477B"/>
                </a:solidFill>
                <a:latin typeface="Arial"/>
                <a:cs typeface="Arial"/>
              </a:rPr>
              <a:t>INCORRECT USE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endParaRPr sz="1100">
              <a:latin typeface="Arial"/>
              <a:cs typeface="Arial"/>
            </a:endParaRPr>
          </a:p>
          <a:p>
            <a:pPr marL="12700" marR="140335">
              <a:lnSpc>
                <a:spcPct val="123600"/>
              </a:lnSpc>
              <a:spcBef>
                <a:spcPts val="15"/>
              </a:spcBef>
            </a:pPr>
            <a:r>
              <a:rPr sz="1100" spc="-45" dirty="0">
                <a:solidFill>
                  <a:srgbClr val="1F477B"/>
                </a:solidFill>
                <a:latin typeface="Arial"/>
                <a:cs typeface="Arial"/>
              </a:rPr>
              <a:t>CHARTERED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1F477B"/>
                </a:solidFill>
                <a:latin typeface="Arial"/>
                <a:cs typeface="Arial"/>
              </a:rPr>
              <a:t>ACCOUNTANTS</a:t>
            </a: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WORLDWIDE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(CAW)</a:t>
            </a:r>
            <a:r>
              <a:rPr sz="11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CONSTRUCTION </a:t>
            </a:r>
            <a:r>
              <a:rPr sz="1100" spc="-45" dirty="0">
                <a:solidFill>
                  <a:srgbClr val="1F477B"/>
                </a:solidFill>
                <a:latin typeface="Arial"/>
                <a:cs typeface="Arial"/>
              </a:rPr>
              <a:t>CHARTERED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1F477B"/>
                </a:solidFill>
                <a:latin typeface="Arial"/>
                <a:cs typeface="Arial"/>
              </a:rPr>
              <a:t>ACCOUNTANTS</a:t>
            </a:r>
            <a:r>
              <a:rPr sz="11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WORLDWIDE</a:t>
            </a:r>
            <a:r>
              <a:rPr sz="11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(CAW)</a:t>
            </a:r>
            <a:r>
              <a:rPr sz="11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CORRECT</a:t>
            </a:r>
            <a:r>
              <a:rPr sz="1100" spc="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USE</a:t>
            </a:r>
            <a:r>
              <a:rPr sz="1100" spc="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22700"/>
              </a:lnSpc>
              <a:spcBef>
                <a:spcPts val="155"/>
              </a:spcBef>
            </a:pP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CHARTERED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1F477B"/>
                </a:solidFill>
                <a:latin typeface="Arial"/>
                <a:cs typeface="Arial"/>
              </a:rPr>
              <a:t>ACCOUNTANTS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WORLDWIDE</a:t>
            </a:r>
            <a:r>
              <a:rPr sz="11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(CAW)</a:t>
            </a:r>
            <a:r>
              <a:rPr sz="11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INCORRECT</a:t>
            </a:r>
            <a:r>
              <a:rPr sz="1100" spc="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USE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 OF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LOGO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TRAINING</a:t>
            </a:r>
            <a:r>
              <a:rPr sz="11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OFFICE</a:t>
            </a:r>
            <a:r>
              <a:rPr sz="11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ACCREDITED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 STAMP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CORPORATE</a:t>
            </a:r>
            <a:r>
              <a:rPr sz="1100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STATIONERY</a:t>
            </a:r>
            <a:endParaRPr sz="1100">
              <a:latin typeface="Arial"/>
              <a:cs typeface="Arial"/>
            </a:endParaRPr>
          </a:p>
          <a:p>
            <a:pPr marL="12700" marR="4387215">
              <a:lnSpc>
                <a:spcPct val="124100"/>
              </a:lnSpc>
              <a:spcBef>
                <a:spcPts val="5"/>
              </a:spcBef>
            </a:pP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SIGNAGE DIGITAL </a:t>
            </a:r>
            <a:r>
              <a:rPr sz="1100" spc="-45" dirty="0">
                <a:solidFill>
                  <a:srgbClr val="1F477B"/>
                </a:solidFill>
                <a:latin typeface="Arial"/>
                <a:cs typeface="Arial"/>
              </a:rPr>
              <a:t>CLOTHING</a:t>
            </a:r>
            <a:endParaRPr sz="1100">
              <a:latin typeface="Arial"/>
              <a:cs typeface="Arial"/>
            </a:endParaRPr>
          </a:p>
          <a:p>
            <a:pPr marL="12700" marR="1573530">
              <a:lnSpc>
                <a:spcPct val="119400"/>
              </a:lnSpc>
              <a:spcBef>
                <a:spcPts val="200"/>
              </a:spcBef>
            </a:pPr>
            <a:r>
              <a:rPr sz="1100" b="1" spc="-20" dirty="0">
                <a:solidFill>
                  <a:srgbClr val="1F477B"/>
                </a:solidFill>
                <a:latin typeface="Arial"/>
                <a:cs typeface="Arial"/>
              </a:rPr>
              <a:t>AGA(SA)</a:t>
            </a:r>
            <a:r>
              <a:rPr sz="1100" b="1" spc="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b="1" spc="-30" dirty="0">
                <a:solidFill>
                  <a:srgbClr val="1F477B"/>
                </a:solidFill>
                <a:latin typeface="Arial"/>
                <a:cs typeface="Arial"/>
              </a:rPr>
              <a:t>ASSOCIATE</a:t>
            </a:r>
            <a:r>
              <a:rPr sz="1100" b="1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b="1" spc="-8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b="1" spc="-3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1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100" b="1" spc="-1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1F477B"/>
                </a:solidFill>
                <a:latin typeface="Arial"/>
                <a:cs typeface="Arial"/>
              </a:rPr>
              <a:t>APPLICATION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ASSOCIATE</a:t>
            </a: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 LOGO</a:t>
            </a:r>
            <a:r>
              <a:rPr sz="11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CONSTRUCTION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ASSOCIATE</a:t>
            </a: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CORRECT</a:t>
            </a:r>
            <a:r>
              <a:rPr sz="11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USE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LOGO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ASSOCIATE</a:t>
            </a:r>
            <a:r>
              <a:rPr sz="11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1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INCORRECT</a:t>
            </a:r>
            <a:r>
              <a:rPr sz="1100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USE</a:t>
            </a:r>
            <a:r>
              <a:rPr sz="11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 LOGO</a:t>
            </a:r>
            <a:endParaRPr sz="1100">
              <a:latin typeface="Arial"/>
              <a:cs typeface="Arial"/>
            </a:endParaRPr>
          </a:p>
          <a:p>
            <a:pPr marL="12700" marR="509270">
              <a:lnSpc>
                <a:spcPct val="123900"/>
              </a:lnSpc>
              <a:spcBef>
                <a:spcPts val="10"/>
              </a:spcBef>
            </a:pP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ASSOCIATE</a:t>
            </a:r>
            <a:r>
              <a:rPr sz="11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1F477B"/>
                </a:solidFill>
                <a:latin typeface="Arial"/>
                <a:cs typeface="Arial"/>
              </a:rPr>
              <a:t>GENERAL</a:t>
            </a:r>
            <a:r>
              <a:rPr sz="11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ACCOUNTANT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 (SA)</a:t>
            </a:r>
            <a:r>
              <a:rPr sz="1100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1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CONSTRUCTION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ASSOCIATE</a:t>
            </a:r>
            <a:r>
              <a:rPr sz="11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1F477B"/>
                </a:solidFill>
                <a:latin typeface="Arial"/>
                <a:cs typeface="Arial"/>
              </a:rPr>
              <a:t>GENERAL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ACCOUNTANT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(SA)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 CORRECT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USE OF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LOGO 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ASSOCIATE</a:t>
            </a:r>
            <a:r>
              <a:rPr sz="11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1F477B"/>
                </a:solidFill>
                <a:latin typeface="Arial"/>
                <a:cs typeface="Arial"/>
              </a:rPr>
              <a:t>GENERAL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1F477B"/>
                </a:solidFill>
                <a:latin typeface="Arial"/>
                <a:cs typeface="Arial"/>
              </a:rPr>
              <a:t>ACCOUNTANT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(SA)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F477B"/>
                </a:solidFill>
                <a:latin typeface="Arial"/>
                <a:cs typeface="Arial"/>
              </a:rPr>
              <a:t>INCORRECT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 USE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F477B"/>
                </a:solidFill>
                <a:latin typeface="Arial"/>
                <a:cs typeface="Arial"/>
              </a:rPr>
              <a:t>LOGO </a:t>
            </a: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CORPORATE</a:t>
            </a:r>
            <a:r>
              <a:rPr sz="1100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STATIONERY</a:t>
            </a:r>
            <a:endParaRPr sz="1100">
              <a:latin typeface="Arial"/>
              <a:cs typeface="Arial"/>
            </a:endParaRPr>
          </a:p>
          <a:p>
            <a:pPr marL="12700" marR="4452620">
              <a:lnSpc>
                <a:spcPct val="123600"/>
              </a:lnSpc>
              <a:spcBef>
                <a:spcPts val="10"/>
              </a:spcBef>
            </a:pPr>
            <a:r>
              <a:rPr sz="1100" spc="-30" dirty="0">
                <a:solidFill>
                  <a:srgbClr val="1F477B"/>
                </a:solidFill>
                <a:latin typeface="Arial"/>
                <a:cs typeface="Arial"/>
              </a:rPr>
              <a:t>SIGNAGE </a:t>
            </a: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DIGITAL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100" spc="-10" dirty="0">
                <a:solidFill>
                  <a:srgbClr val="1F477B"/>
                </a:solidFill>
                <a:latin typeface="Arial"/>
                <a:cs typeface="Arial"/>
              </a:rPr>
              <a:t>CLOTHING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52046" y="378706"/>
            <a:ext cx="14268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10" dirty="0">
                <a:latin typeface="Arial"/>
                <a:cs typeface="Arial"/>
              </a:rPr>
              <a:t>CONTENTS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24769" y="91895"/>
            <a:ext cx="2489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0" dirty="0">
                <a:solidFill>
                  <a:srgbClr val="ECEBDF"/>
                </a:solidFill>
                <a:latin typeface="Trebuchet MS"/>
                <a:cs typeface="Trebuchet MS"/>
              </a:rPr>
              <a:t>2</a:t>
            </a:r>
            <a:endParaRPr sz="30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1136" y="1787524"/>
            <a:ext cx="4040504" cy="3886200"/>
            <a:chOff x="71136" y="1787524"/>
            <a:chExt cx="4040504" cy="388620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36" y="1812797"/>
              <a:ext cx="4014719" cy="38480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3836" y="1800224"/>
              <a:ext cx="4015104" cy="3860800"/>
            </a:xfrm>
            <a:custGeom>
              <a:avLst/>
              <a:gdLst/>
              <a:ahLst/>
              <a:cxnLst/>
              <a:rect l="l" t="t" r="r" b="b"/>
              <a:pathLst>
                <a:path w="4015104" h="3860800">
                  <a:moveTo>
                    <a:pt x="0" y="1930400"/>
                  </a:moveTo>
                  <a:lnTo>
                    <a:pt x="596" y="1882800"/>
                  </a:lnTo>
                  <a:lnTo>
                    <a:pt x="2387" y="1835480"/>
                  </a:lnTo>
                  <a:lnTo>
                    <a:pt x="5346" y="1788452"/>
                  </a:lnTo>
                  <a:lnTo>
                    <a:pt x="9461" y="1741741"/>
                  </a:lnTo>
                  <a:lnTo>
                    <a:pt x="14731" y="1695361"/>
                  </a:lnTo>
                  <a:lnTo>
                    <a:pt x="21132" y="1649298"/>
                  </a:lnTo>
                  <a:lnTo>
                    <a:pt x="28651" y="1603590"/>
                  </a:lnTo>
                  <a:lnTo>
                    <a:pt x="37261" y="1558251"/>
                  </a:lnTo>
                  <a:lnTo>
                    <a:pt x="46977" y="1513281"/>
                  </a:lnTo>
                  <a:lnTo>
                    <a:pt x="57772" y="1468704"/>
                  </a:lnTo>
                  <a:lnTo>
                    <a:pt x="69621" y="1424533"/>
                  </a:lnTo>
                  <a:lnTo>
                    <a:pt x="82537" y="1380769"/>
                  </a:lnTo>
                  <a:lnTo>
                    <a:pt x="96469" y="1337437"/>
                  </a:lnTo>
                  <a:lnTo>
                    <a:pt x="111442" y="1294549"/>
                  </a:lnTo>
                  <a:lnTo>
                    <a:pt x="127406" y="1252118"/>
                  </a:lnTo>
                  <a:lnTo>
                    <a:pt x="144373" y="1210144"/>
                  </a:lnTo>
                  <a:lnTo>
                    <a:pt x="162331" y="1168654"/>
                  </a:lnTo>
                  <a:lnTo>
                    <a:pt x="181241" y="1127671"/>
                  </a:lnTo>
                  <a:lnTo>
                    <a:pt x="201117" y="1087183"/>
                  </a:lnTo>
                  <a:lnTo>
                    <a:pt x="221932" y="1047216"/>
                  </a:lnTo>
                  <a:lnTo>
                    <a:pt x="243662" y="1007795"/>
                  </a:lnTo>
                  <a:lnTo>
                    <a:pt x="266319" y="968908"/>
                  </a:lnTo>
                  <a:lnTo>
                    <a:pt x="289864" y="930592"/>
                  </a:lnTo>
                  <a:lnTo>
                    <a:pt x="314299" y="892848"/>
                  </a:lnTo>
                  <a:lnTo>
                    <a:pt x="339598" y="855687"/>
                  </a:lnTo>
                  <a:lnTo>
                    <a:pt x="365760" y="819124"/>
                  </a:lnTo>
                  <a:lnTo>
                    <a:pt x="392772" y="783170"/>
                  </a:lnTo>
                  <a:lnTo>
                    <a:pt x="420611" y="747852"/>
                  </a:lnTo>
                  <a:lnTo>
                    <a:pt x="449262" y="713181"/>
                  </a:lnTo>
                  <a:lnTo>
                    <a:pt x="478726" y="679145"/>
                  </a:lnTo>
                  <a:lnTo>
                    <a:pt x="508965" y="645782"/>
                  </a:lnTo>
                  <a:lnTo>
                    <a:pt x="539991" y="613105"/>
                  </a:lnTo>
                  <a:lnTo>
                    <a:pt x="571766" y="581113"/>
                  </a:lnTo>
                  <a:lnTo>
                    <a:pt x="604304" y="549833"/>
                  </a:lnTo>
                  <a:lnTo>
                    <a:pt x="637565" y="519277"/>
                  </a:lnTo>
                  <a:lnTo>
                    <a:pt x="671550" y="489445"/>
                  </a:lnTo>
                  <a:lnTo>
                    <a:pt x="706247" y="460349"/>
                  </a:lnTo>
                  <a:lnTo>
                    <a:pt x="741629" y="432028"/>
                  </a:lnTo>
                  <a:lnTo>
                    <a:pt x="777684" y="404469"/>
                  </a:lnTo>
                  <a:lnTo>
                    <a:pt x="814412" y="377697"/>
                  </a:lnTo>
                  <a:lnTo>
                    <a:pt x="851788" y="351726"/>
                  </a:lnTo>
                  <a:lnTo>
                    <a:pt x="889812" y="326567"/>
                  </a:lnTo>
                  <a:lnTo>
                    <a:pt x="928458" y="302234"/>
                  </a:lnTo>
                  <a:lnTo>
                    <a:pt x="967701" y="278739"/>
                  </a:lnTo>
                  <a:lnTo>
                    <a:pt x="1007554" y="256095"/>
                  </a:lnTo>
                  <a:lnTo>
                    <a:pt x="1047991" y="234314"/>
                  </a:lnTo>
                  <a:lnTo>
                    <a:pt x="1088986" y="213410"/>
                  </a:lnTo>
                  <a:lnTo>
                    <a:pt x="1130541" y="193395"/>
                  </a:lnTo>
                  <a:lnTo>
                    <a:pt x="1172641" y="174294"/>
                  </a:lnTo>
                  <a:lnTo>
                    <a:pt x="1215263" y="156095"/>
                  </a:lnTo>
                  <a:lnTo>
                    <a:pt x="1258404" y="138836"/>
                  </a:lnTo>
                  <a:lnTo>
                    <a:pt x="1302042" y="122516"/>
                  </a:lnTo>
                  <a:lnTo>
                    <a:pt x="1346174" y="107162"/>
                  </a:lnTo>
                  <a:lnTo>
                    <a:pt x="1390764" y="92773"/>
                  </a:lnTo>
                  <a:lnTo>
                    <a:pt x="1435823" y="79362"/>
                  </a:lnTo>
                  <a:lnTo>
                    <a:pt x="1481328" y="66954"/>
                  </a:lnTo>
                  <a:lnTo>
                    <a:pt x="1527263" y="55549"/>
                  </a:lnTo>
                  <a:lnTo>
                    <a:pt x="1573618" y="45173"/>
                  </a:lnTo>
                  <a:lnTo>
                    <a:pt x="1620380" y="35839"/>
                  </a:lnTo>
                  <a:lnTo>
                    <a:pt x="1667522" y="27546"/>
                  </a:lnTo>
                  <a:lnTo>
                    <a:pt x="1715058" y="20319"/>
                  </a:lnTo>
                  <a:lnTo>
                    <a:pt x="1762937" y="14160"/>
                  </a:lnTo>
                  <a:lnTo>
                    <a:pt x="1811172" y="9105"/>
                  </a:lnTo>
                  <a:lnTo>
                    <a:pt x="1859749" y="5143"/>
                  </a:lnTo>
                  <a:lnTo>
                    <a:pt x="1908644" y="2286"/>
                  </a:lnTo>
                  <a:lnTo>
                    <a:pt x="1957844" y="571"/>
                  </a:lnTo>
                  <a:lnTo>
                    <a:pt x="2007349" y="0"/>
                  </a:lnTo>
                  <a:lnTo>
                    <a:pt x="2056841" y="571"/>
                  </a:lnTo>
                  <a:lnTo>
                    <a:pt x="2106053" y="2286"/>
                  </a:lnTo>
                  <a:lnTo>
                    <a:pt x="2154948" y="5143"/>
                  </a:lnTo>
                  <a:lnTo>
                    <a:pt x="2203526" y="9105"/>
                  </a:lnTo>
                  <a:lnTo>
                    <a:pt x="2251773" y="14160"/>
                  </a:lnTo>
                  <a:lnTo>
                    <a:pt x="2299665" y="20319"/>
                  </a:lnTo>
                  <a:lnTo>
                    <a:pt x="2347188" y="27546"/>
                  </a:lnTo>
                  <a:lnTo>
                    <a:pt x="2394343" y="35839"/>
                  </a:lnTo>
                  <a:lnTo>
                    <a:pt x="2441105" y="45173"/>
                  </a:lnTo>
                  <a:lnTo>
                    <a:pt x="2487460" y="55549"/>
                  </a:lnTo>
                  <a:lnTo>
                    <a:pt x="2533396" y="66954"/>
                  </a:lnTo>
                  <a:lnTo>
                    <a:pt x="2578912" y="79362"/>
                  </a:lnTo>
                  <a:lnTo>
                    <a:pt x="2623972" y="92773"/>
                  </a:lnTo>
                  <a:lnTo>
                    <a:pt x="2668574" y="107162"/>
                  </a:lnTo>
                  <a:lnTo>
                    <a:pt x="2712707" y="122516"/>
                  </a:lnTo>
                  <a:lnTo>
                    <a:pt x="2756344" y="138836"/>
                  </a:lnTo>
                  <a:lnTo>
                    <a:pt x="2799486" y="156095"/>
                  </a:lnTo>
                  <a:lnTo>
                    <a:pt x="2842120" y="174294"/>
                  </a:lnTo>
                  <a:lnTo>
                    <a:pt x="2884220" y="193395"/>
                  </a:lnTo>
                  <a:lnTo>
                    <a:pt x="2925775" y="213410"/>
                  </a:lnTo>
                  <a:lnTo>
                    <a:pt x="2966783" y="234314"/>
                  </a:lnTo>
                  <a:lnTo>
                    <a:pt x="3007220" y="256095"/>
                  </a:lnTo>
                  <a:lnTo>
                    <a:pt x="3047060" y="278739"/>
                  </a:lnTo>
                  <a:lnTo>
                    <a:pt x="3086315" y="302234"/>
                  </a:lnTo>
                  <a:lnTo>
                    <a:pt x="3124962" y="326567"/>
                  </a:lnTo>
                  <a:lnTo>
                    <a:pt x="3162985" y="351726"/>
                  </a:lnTo>
                  <a:lnTo>
                    <a:pt x="3200361" y="377697"/>
                  </a:lnTo>
                  <a:lnTo>
                    <a:pt x="3237103" y="404469"/>
                  </a:lnTo>
                  <a:lnTo>
                    <a:pt x="3273158" y="432028"/>
                  </a:lnTo>
                  <a:lnTo>
                    <a:pt x="3308553" y="460349"/>
                  </a:lnTo>
                  <a:lnTo>
                    <a:pt x="3343236" y="489445"/>
                  </a:lnTo>
                  <a:lnTo>
                    <a:pt x="3377234" y="519277"/>
                  </a:lnTo>
                  <a:lnTo>
                    <a:pt x="3410496" y="549833"/>
                  </a:lnTo>
                  <a:lnTo>
                    <a:pt x="3443033" y="581113"/>
                  </a:lnTo>
                  <a:lnTo>
                    <a:pt x="3474808" y="613105"/>
                  </a:lnTo>
                  <a:lnTo>
                    <a:pt x="3505835" y="645782"/>
                  </a:lnTo>
                  <a:lnTo>
                    <a:pt x="3536086" y="679145"/>
                  </a:lnTo>
                  <a:lnTo>
                    <a:pt x="3565537" y="713181"/>
                  </a:lnTo>
                  <a:lnTo>
                    <a:pt x="3594201" y="747852"/>
                  </a:lnTo>
                  <a:lnTo>
                    <a:pt x="3622040" y="783170"/>
                  </a:lnTo>
                  <a:lnTo>
                    <a:pt x="3649040" y="819124"/>
                  </a:lnTo>
                  <a:lnTo>
                    <a:pt x="3675214" y="855687"/>
                  </a:lnTo>
                  <a:lnTo>
                    <a:pt x="3700513" y="892848"/>
                  </a:lnTo>
                  <a:lnTo>
                    <a:pt x="3724948" y="930592"/>
                  </a:lnTo>
                  <a:lnTo>
                    <a:pt x="3748506" y="968908"/>
                  </a:lnTo>
                  <a:lnTo>
                    <a:pt x="3771150" y="1007795"/>
                  </a:lnTo>
                  <a:lnTo>
                    <a:pt x="3792893" y="1047216"/>
                  </a:lnTo>
                  <a:lnTo>
                    <a:pt x="3813708" y="1087183"/>
                  </a:lnTo>
                  <a:lnTo>
                    <a:pt x="3833583" y="1127671"/>
                  </a:lnTo>
                  <a:lnTo>
                    <a:pt x="3852494" y="1168654"/>
                  </a:lnTo>
                  <a:lnTo>
                    <a:pt x="3870452" y="1210144"/>
                  </a:lnTo>
                  <a:lnTo>
                    <a:pt x="3887419" y="1252118"/>
                  </a:lnTo>
                  <a:lnTo>
                    <a:pt x="3903383" y="1294549"/>
                  </a:lnTo>
                  <a:lnTo>
                    <a:pt x="3918356" y="1337437"/>
                  </a:lnTo>
                  <a:lnTo>
                    <a:pt x="3932301" y="1380769"/>
                  </a:lnTo>
                  <a:lnTo>
                    <a:pt x="3945204" y="1424533"/>
                  </a:lnTo>
                  <a:lnTo>
                    <a:pt x="3957053" y="1468704"/>
                  </a:lnTo>
                  <a:lnTo>
                    <a:pt x="3967848" y="1513281"/>
                  </a:lnTo>
                  <a:lnTo>
                    <a:pt x="3977563" y="1558251"/>
                  </a:lnTo>
                  <a:lnTo>
                    <a:pt x="3986187" y="1603590"/>
                  </a:lnTo>
                  <a:lnTo>
                    <a:pt x="3993705" y="1649298"/>
                  </a:lnTo>
                  <a:lnTo>
                    <a:pt x="4000106" y="1695361"/>
                  </a:lnTo>
                  <a:lnTo>
                    <a:pt x="4005364" y="1741741"/>
                  </a:lnTo>
                  <a:lnTo>
                    <a:pt x="4009491" y="1788452"/>
                  </a:lnTo>
                  <a:lnTo>
                    <a:pt x="4012450" y="1835480"/>
                  </a:lnTo>
                  <a:lnTo>
                    <a:pt x="4014228" y="1882800"/>
                  </a:lnTo>
                  <a:lnTo>
                    <a:pt x="4014838" y="1930400"/>
                  </a:lnTo>
                  <a:lnTo>
                    <a:pt x="4014228" y="1977999"/>
                  </a:lnTo>
                  <a:lnTo>
                    <a:pt x="4012450" y="2025307"/>
                  </a:lnTo>
                  <a:lnTo>
                    <a:pt x="4009491" y="2072322"/>
                  </a:lnTo>
                  <a:lnTo>
                    <a:pt x="4005364" y="2119033"/>
                  </a:lnTo>
                  <a:lnTo>
                    <a:pt x="4000106" y="2165413"/>
                  </a:lnTo>
                  <a:lnTo>
                    <a:pt x="3993705" y="2211463"/>
                  </a:lnTo>
                  <a:lnTo>
                    <a:pt x="3986187" y="2257171"/>
                  </a:lnTo>
                  <a:lnTo>
                    <a:pt x="3977563" y="2302510"/>
                  </a:lnTo>
                  <a:lnTo>
                    <a:pt x="3967848" y="2347468"/>
                  </a:lnTo>
                  <a:lnTo>
                    <a:pt x="3957053" y="2392045"/>
                  </a:lnTo>
                  <a:lnTo>
                    <a:pt x="3945204" y="2436215"/>
                  </a:lnTo>
                  <a:lnTo>
                    <a:pt x="3932301" y="2479967"/>
                  </a:lnTo>
                  <a:lnTo>
                    <a:pt x="3918356" y="2523299"/>
                  </a:lnTo>
                  <a:lnTo>
                    <a:pt x="3903383" y="2566187"/>
                  </a:lnTo>
                  <a:lnTo>
                    <a:pt x="3887419" y="2608618"/>
                  </a:lnTo>
                  <a:lnTo>
                    <a:pt x="3870452" y="2650578"/>
                  </a:lnTo>
                  <a:lnTo>
                    <a:pt x="3852494" y="2692069"/>
                  </a:lnTo>
                  <a:lnTo>
                    <a:pt x="3833583" y="2733052"/>
                  </a:lnTo>
                  <a:lnTo>
                    <a:pt x="3813708" y="2773540"/>
                  </a:lnTo>
                  <a:lnTo>
                    <a:pt x="3792893" y="2813494"/>
                  </a:lnTo>
                  <a:lnTo>
                    <a:pt x="3771150" y="2852915"/>
                  </a:lnTo>
                  <a:lnTo>
                    <a:pt x="3748506" y="2891802"/>
                  </a:lnTo>
                  <a:lnTo>
                    <a:pt x="3724948" y="2930118"/>
                  </a:lnTo>
                  <a:lnTo>
                    <a:pt x="3700513" y="2967863"/>
                  </a:lnTo>
                  <a:lnTo>
                    <a:pt x="3675214" y="3005023"/>
                  </a:lnTo>
                  <a:lnTo>
                    <a:pt x="3649040" y="3041573"/>
                  </a:lnTo>
                  <a:lnTo>
                    <a:pt x="3622040" y="3077527"/>
                  </a:lnTo>
                  <a:lnTo>
                    <a:pt x="3594201" y="3112846"/>
                  </a:lnTo>
                  <a:lnTo>
                    <a:pt x="3565537" y="3147517"/>
                  </a:lnTo>
                  <a:lnTo>
                    <a:pt x="3536086" y="3181540"/>
                  </a:lnTo>
                  <a:lnTo>
                    <a:pt x="3505835" y="3214903"/>
                  </a:lnTo>
                  <a:lnTo>
                    <a:pt x="3474808" y="3247580"/>
                  </a:lnTo>
                  <a:lnTo>
                    <a:pt x="3443033" y="3279571"/>
                  </a:lnTo>
                  <a:lnTo>
                    <a:pt x="3410496" y="3310851"/>
                  </a:lnTo>
                  <a:lnTo>
                    <a:pt x="3377234" y="3341408"/>
                  </a:lnTo>
                  <a:lnTo>
                    <a:pt x="3343236" y="3371240"/>
                  </a:lnTo>
                  <a:lnTo>
                    <a:pt x="3308553" y="3400323"/>
                  </a:lnTo>
                  <a:lnTo>
                    <a:pt x="3273158" y="3428657"/>
                  </a:lnTo>
                  <a:lnTo>
                    <a:pt x="3237103" y="3456203"/>
                  </a:lnTo>
                  <a:lnTo>
                    <a:pt x="3200361" y="3482975"/>
                  </a:lnTo>
                  <a:lnTo>
                    <a:pt x="3162985" y="3508946"/>
                  </a:lnTo>
                  <a:lnTo>
                    <a:pt x="3124962" y="3534105"/>
                  </a:lnTo>
                  <a:lnTo>
                    <a:pt x="3086315" y="3558438"/>
                  </a:lnTo>
                  <a:lnTo>
                    <a:pt x="3047060" y="3581933"/>
                  </a:lnTo>
                  <a:lnTo>
                    <a:pt x="3007220" y="3604577"/>
                  </a:lnTo>
                  <a:lnTo>
                    <a:pt x="2966783" y="3626357"/>
                  </a:lnTo>
                  <a:lnTo>
                    <a:pt x="2925775" y="3647262"/>
                  </a:lnTo>
                  <a:lnTo>
                    <a:pt x="2884220" y="3667277"/>
                  </a:lnTo>
                  <a:lnTo>
                    <a:pt x="2842120" y="3686390"/>
                  </a:lnTo>
                  <a:lnTo>
                    <a:pt x="2799486" y="3704577"/>
                  </a:lnTo>
                  <a:lnTo>
                    <a:pt x="2756344" y="3721836"/>
                  </a:lnTo>
                  <a:lnTo>
                    <a:pt x="2712707" y="3738156"/>
                  </a:lnTo>
                  <a:lnTo>
                    <a:pt x="2668574" y="3753510"/>
                  </a:lnTo>
                  <a:lnTo>
                    <a:pt x="2623972" y="3767899"/>
                  </a:lnTo>
                  <a:lnTo>
                    <a:pt x="2578912" y="3781310"/>
                  </a:lnTo>
                  <a:lnTo>
                    <a:pt x="2533396" y="3793718"/>
                  </a:lnTo>
                  <a:lnTo>
                    <a:pt x="2487460" y="3805123"/>
                  </a:lnTo>
                  <a:lnTo>
                    <a:pt x="2441105" y="3815499"/>
                  </a:lnTo>
                  <a:lnTo>
                    <a:pt x="2394343" y="3824833"/>
                  </a:lnTo>
                  <a:lnTo>
                    <a:pt x="2347188" y="3833126"/>
                  </a:lnTo>
                  <a:lnTo>
                    <a:pt x="2299665" y="3840353"/>
                  </a:lnTo>
                  <a:lnTo>
                    <a:pt x="2251773" y="3846512"/>
                  </a:lnTo>
                  <a:lnTo>
                    <a:pt x="2203526" y="3851567"/>
                  </a:lnTo>
                  <a:lnTo>
                    <a:pt x="2154948" y="3855529"/>
                  </a:lnTo>
                  <a:lnTo>
                    <a:pt x="2106053" y="3858374"/>
                  </a:lnTo>
                  <a:lnTo>
                    <a:pt x="2056841" y="3860101"/>
                  </a:lnTo>
                  <a:lnTo>
                    <a:pt x="2007349" y="3860673"/>
                  </a:lnTo>
                  <a:lnTo>
                    <a:pt x="1957844" y="3860101"/>
                  </a:lnTo>
                  <a:lnTo>
                    <a:pt x="1908644" y="3858374"/>
                  </a:lnTo>
                  <a:lnTo>
                    <a:pt x="1859749" y="3855529"/>
                  </a:lnTo>
                  <a:lnTo>
                    <a:pt x="1811172" y="3851567"/>
                  </a:lnTo>
                  <a:lnTo>
                    <a:pt x="1762937" y="3846512"/>
                  </a:lnTo>
                  <a:lnTo>
                    <a:pt x="1715058" y="3840353"/>
                  </a:lnTo>
                  <a:lnTo>
                    <a:pt x="1667522" y="3833126"/>
                  </a:lnTo>
                  <a:lnTo>
                    <a:pt x="1620380" y="3824833"/>
                  </a:lnTo>
                  <a:lnTo>
                    <a:pt x="1573618" y="3815499"/>
                  </a:lnTo>
                  <a:lnTo>
                    <a:pt x="1527263" y="3805123"/>
                  </a:lnTo>
                  <a:lnTo>
                    <a:pt x="1481328" y="3793718"/>
                  </a:lnTo>
                  <a:lnTo>
                    <a:pt x="1435823" y="3781310"/>
                  </a:lnTo>
                  <a:lnTo>
                    <a:pt x="1390764" y="3767899"/>
                  </a:lnTo>
                  <a:lnTo>
                    <a:pt x="1346174" y="3753510"/>
                  </a:lnTo>
                  <a:lnTo>
                    <a:pt x="1302042" y="3738156"/>
                  </a:lnTo>
                  <a:lnTo>
                    <a:pt x="1258404" y="3721836"/>
                  </a:lnTo>
                  <a:lnTo>
                    <a:pt x="1215263" y="3704577"/>
                  </a:lnTo>
                  <a:lnTo>
                    <a:pt x="1172641" y="3686390"/>
                  </a:lnTo>
                  <a:lnTo>
                    <a:pt x="1130541" y="3667277"/>
                  </a:lnTo>
                  <a:lnTo>
                    <a:pt x="1088986" y="3647262"/>
                  </a:lnTo>
                  <a:lnTo>
                    <a:pt x="1047991" y="3626357"/>
                  </a:lnTo>
                  <a:lnTo>
                    <a:pt x="1007554" y="3604577"/>
                  </a:lnTo>
                  <a:lnTo>
                    <a:pt x="967701" y="3581933"/>
                  </a:lnTo>
                  <a:lnTo>
                    <a:pt x="928458" y="3558438"/>
                  </a:lnTo>
                  <a:lnTo>
                    <a:pt x="889812" y="3534105"/>
                  </a:lnTo>
                  <a:lnTo>
                    <a:pt x="851788" y="3508946"/>
                  </a:lnTo>
                  <a:lnTo>
                    <a:pt x="814412" y="3482975"/>
                  </a:lnTo>
                  <a:lnTo>
                    <a:pt x="777684" y="3456203"/>
                  </a:lnTo>
                  <a:lnTo>
                    <a:pt x="741629" y="3428657"/>
                  </a:lnTo>
                  <a:lnTo>
                    <a:pt x="706247" y="3400323"/>
                  </a:lnTo>
                  <a:lnTo>
                    <a:pt x="671550" y="3371240"/>
                  </a:lnTo>
                  <a:lnTo>
                    <a:pt x="637565" y="3341408"/>
                  </a:lnTo>
                  <a:lnTo>
                    <a:pt x="604304" y="3310851"/>
                  </a:lnTo>
                  <a:lnTo>
                    <a:pt x="571766" y="3279571"/>
                  </a:lnTo>
                  <a:lnTo>
                    <a:pt x="539991" y="3247580"/>
                  </a:lnTo>
                  <a:lnTo>
                    <a:pt x="508965" y="3214903"/>
                  </a:lnTo>
                  <a:lnTo>
                    <a:pt x="478726" y="3181540"/>
                  </a:lnTo>
                  <a:lnTo>
                    <a:pt x="449262" y="3147517"/>
                  </a:lnTo>
                  <a:lnTo>
                    <a:pt x="420611" y="3112846"/>
                  </a:lnTo>
                  <a:lnTo>
                    <a:pt x="392772" y="3077527"/>
                  </a:lnTo>
                  <a:lnTo>
                    <a:pt x="365760" y="3041573"/>
                  </a:lnTo>
                  <a:lnTo>
                    <a:pt x="339598" y="3005023"/>
                  </a:lnTo>
                  <a:lnTo>
                    <a:pt x="314299" y="2967863"/>
                  </a:lnTo>
                  <a:lnTo>
                    <a:pt x="289864" y="2930118"/>
                  </a:lnTo>
                  <a:lnTo>
                    <a:pt x="266319" y="2891802"/>
                  </a:lnTo>
                  <a:lnTo>
                    <a:pt x="243662" y="2852915"/>
                  </a:lnTo>
                  <a:lnTo>
                    <a:pt x="221932" y="2813494"/>
                  </a:lnTo>
                  <a:lnTo>
                    <a:pt x="201117" y="2773540"/>
                  </a:lnTo>
                  <a:lnTo>
                    <a:pt x="181241" y="2733052"/>
                  </a:lnTo>
                  <a:lnTo>
                    <a:pt x="162331" y="2692069"/>
                  </a:lnTo>
                  <a:lnTo>
                    <a:pt x="144373" y="2650578"/>
                  </a:lnTo>
                  <a:lnTo>
                    <a:pt x="127406" y="2608618"/>
                  </a:lnTo>
                  <a:lnTo>
                    <a:pt x="111442" y="2566187"/>
                  </a:lnTo>
                  <a:lnTo>
                    <a:pt x="96469" y="2523299"/>
                  </a:lnTo>
                  <a:lnTo>
                    <a:pt x="82537" y="2479967"/>
                  </a:lnTo>
                  <a:lnTo>
                    <a:pt x="69621" y="2436215"/>
                  </a:lnTo>
                  <a:lnTo>
                    <a:pt x="57772" y="2392045"/>
                  </a:lnTo>
                  <a:lnTo>
                    <a:pt x="46977" y="2347468"/>
                  </a:lnTo>
                  <a:lnTo>
                    <a:pt x="37261" y="2302510"/>
                  </a:lnTo>
                  <a:lnTo>
                    <a:pt x="28651" y="2257171"/>
                  </a:lnTo>
                  <a:lnTo>
                    <a:pt x="21132" y="2211463"/>
                  </a:lnTo>
                  <a:lnTo>
                    <a:pt x="14731" y="2165413"/>
                  </a:lnTo>
                  <a:lnTo>
                    <a:pt x="9461" y="2119033"/>
                  </a:lnTo>
                  <a:lnTo>
                    <a:pt x="5346" y="2072322"/>
                  </a:lnTo>
                  <a:lnTo>
                    <a:pt x="2387" y="2025307"/>
                  </a:lnTo>
                  <a:lnTo>
                    <a:pt x="596" y="1977999"/>
                  </a:lnTo>
                  <a:lnTo>
                    <a:pt x="0" y="1930400"/>
                  </a:lnTo>
                  <a:close/>
                </a:path>
              </a:pathLst>
            </a:custGeom>
            <a:ln w="25399">
              <a:solidFill>
                <a:srgbClr val="1F47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6390" y="6640499"/>
            <a:ext cx="67525" cy="6753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5654" y="6640499"/>
            <a:ext cx="67534" cy="6753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4927" y="6640499"/>
            <a:ext cx="67536" cy="6753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84072" y="6640499"/>
            <a:ext cx="67536" cy="6753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6390" y="6893166"/>
            <a:ext cx="67525" cy="6753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5654" y="6893166"/>
            <a:ext cx="67534" cy="6753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4927" y="6893166"/>
            <a:ext cx="67536" cy="6753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84072" y="6893166"/>
            <a:ext cx="67536" cy="675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7370"/>
            <a:ext cx="4571236" cy="7627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7235" y="1656460"/>
            <a:ext cx="23685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A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79975" y="1656460"/>
            <a:ext cx="220979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B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1541" y="289024"/>
            <a:ext cx="3574415" cy="649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CORPORATE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STATIONERY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LETTERHEADS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539113" y="1715490"/>
            <a:ext cx="1811020" cy="2560955"/>
            <a:chOff x="1539113" y="1715490"/>
            <a:chExt cx="1811020" cy="2560955"/>
          </a:xfrm>
        </p:grpSpPr>
        <p:sp>
          <p:nvSpPr>
            <p:cNvPr id="8" name="object 8"/>
            <p:cNvSpPr/>
            <p:nvPr/>
          </p:nvSpPr>
          <p:spPr>
            <a:xfrm>
              <a:off x="1539113" y="1715515"/>
              <a:ext cx="1811020" cy="2560955"/>
            </a:xfrm>
            <a:custGeom>
              <a:avLst/>
              <a:gdLst/>
              <a:ahLst/>
              <a:cxnLst/>
              <a:rect l="l" t="t" r="r" b="b"/>
              <a:pathLst>
                <a:path w="1811020" h="2560954">
                  <a:moveTo>
                    <a:pt x="1810639" y="0"/>
                  </a:moveTo>
                  <a:lnTo>
                    <a:pt x="0" y="0"/>
                  </a:lnTo>
                  <a:lnTo>
                    <a:pt x="0" y="2560701"/>
                  </a:lnTo>
                  <a:lnTo>
                    <a:pt x="1810639" y="2560701"/>
                  </a:lnTo>
                  <a:lnTo>
                    <a:pt x="1810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9113" y="1715490"/>
              <a:ext cx="1587106" cy="120855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539113" y="1715515"/>
            <a:ext cx="1811020" cy="2560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200">
              <a:latin typeface="Times New Roman"/>
              <a:cs typeface="Times New Roman"/>
            </a:endParaRPr>
          </a:p>
          <a:p>
            <a:pPr marL="165100" marR="399415" indent="-635">
              <a:lnSpc>
                <a:spcPct val="160000"/>
              </a:lnSpc>
              <a:spcBef>
                <a:spcPts val="5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95" dirty="0">
                <a:solidFill>
                  <a:srgbClr val="00478F"/>
                </a:solidFill>
                <a:latin typeface="Calibri"/>
                <a:cs typeface="Calibri"/>
              </a:rPr>
              <a:t>earunt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t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 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vel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g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pa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 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nus.</a:t>
            </a:r>
            <a:endParaRPr sz="200">
              <a:latin typeface="Calibri"/>
              <a:cs typeface="Calibri"/>
            </a:endParaRPr>
          </a:p>
          <a:p>
            <a:pPr marL="163830" marR="395605" indent="-1270">
              <a:lnSpc>
                <a:spcPct val="160000"/>
              </a:lnSpc>
              <a:spcBef>
                <a:spcPts val="6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5" dirty="0">
                <a:solidFill>
                  <a:srgbClr val="00478F"/>
                </a:solidFill>
                <a:latin typeface="Calibri"/>
                <a:cs typeface="Calibri"/>
              </a:rPr>
              <a:t>ssit,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dunt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int.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">
              <a:latin typeface="Calibri"/>
              <a:cs typeface="Calibri"/>
            </a:endParaRPr>
          </a:p>
          <a:p>
            <a:pPr marL="165735">
              <a:lnSpc>
                <a:spcPct val="10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Ent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minti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comnis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ist,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optatiu</a:t>
            </a:r>
            <a:r>
              <a:rPr sz="200" spc="1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nturepu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dandit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voluptaerit,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iunt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facientus</a:t>
            </a:r>
            <a:endParaRPr sz="200">
              <a:latin typeface="Calibri"/>
              <a:cs typeface="Calibri"/>
            </a:endParaRPr>
          </a:p>
          <a:p>
            <a:pPr marL="165100" marR="427355" indent="-1270">
              <a:lnSpc>
                <a:spcPct val="160000"/>
              </a:lnSpc>
              <a:spcBef>
                <a:spcPts val="19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que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os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im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volest,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maiost,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nullaborem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ulluptati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ipsam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ratur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5" dirty="0">
                <a:solidFill>
                  <a:srgbClr val="00478F"/>
                </a:solidFill>
                <a:latin typeface="Calibri"/>
                <a:cs typeface="Calibri"/>
              </a:rPr>
              <a:t>dellam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m 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it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s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nisciunt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est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dolupta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tempernam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facearc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hiciatus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into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d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adis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o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ex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explaborro</a:t>
            </a:r>
            <a:endParaRPr sz="200">
              <a:latin typeface="Calibri"/>
              <a:cs typeface="Calibri"/>
            </a:endParaRPr>
          </a:p>
          <a:p>
            <a:pPr marL="165100" marR="391795" indent="-1905" algn="just">
              <a:lnSpc>
                <a:spcPct val="16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eations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equidus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mollaut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 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veliqui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consentota</a:t>
            </a:r>
            <a:r>
              <a:rPr sz="20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velitis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quibus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nihil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etur,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ae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35" dirty="0">
                <a:solidFill>
                  <a:srgbClr val="00478F"/>
                </a:solidFill>
                <a:latin typeface="Calibri"/>
                <a:cs typeface="Calibri"/>
              </a:rPr>
              <a:t>nonsequam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culliquia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vollaut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alibus,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samus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autatem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venimus,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simusan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ipicim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iureiur </a:t>
            </a:r>
            <a:r>
              <a:rPr sz="200" spc="-8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pro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soluptaquas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dus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assinctur.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200">
              <a:latin typeface="Calibri"/>
              <a:cs typeface="Calibri"/>
            </a:endParaRPr>
          </a:p>
          <a:p>
            <a:pPr marL="165735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Company</a:t>
            </a:r>
            <a:r>
              <a:rPr sz="15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</a:t>
            </a:r>
            <a:r>
              <a:rPr sz="15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go</a:t>
            </a:r>
            <a:r>
              <a:rPr sz="15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here</a:t>
            </a:r>
            <a:endParaRPr sz="150">
              <a:latin typeface="Calibri"/>
              <a:cs typeface="Calibri"/>
            </a:endParaRPr>
          </a:p>
          <a:p>
            <a:pPr marL="165735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Registration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VAT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endParaRPr sz="150">
              <a:latin typeface="Calibri"/>
              <a:cs typeface="Calibri"/>
            </a:endParaRPr>
          </a:p>
          <a:p>
            <a:pPr marL="164465">
              <a:lnSpc>
                <a:spcPct val="100000"/>
              </a:lnSpc>
              <a:spcBef>
                <a:spcPts val="2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Contact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details: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15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Website</a:t>
            </a:r>
            <a:r>
              <a:rPr sz="15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L="165735" marR="1304290" indent="-635">
              <a:lnSpc>
                <a:spcPct val="106700"/>
              </a:lnSpc>
              <a:spcBef>
                <a:spcPts val="2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h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y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s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ica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dres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15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Pos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tal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List</a:t>
            </a:r>
            <a:r>
              <a:rPr sz="15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of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Directors</a:t>
            </a:r>
            <a:endParaRPr sz="1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97607" y="3922585"/>
            <a:ext cx="1476375" cy="179070"/>
            <a:chOff x="1697607" y="3922585"/>
            <a:chExt cx="1476375" cy="179070"/>
          </a:xfrm>
        </p:grpSpPr>
        <p:sp>
          <p:nvSpPr>
            <p:cNvPr id="12" name="object 12"/>
            <p:cNvSpPr/>
            <p:nvPr/>
          </p:nvSpPr>
          <p:spPr>
            <a:xfrm>
              <a:off x="1697607" y="3924172"/>
              <a:ext cx="1476375" cy="0"/>
            </a:xfrm>
            <a:custGeom>
              <a:avLst/>
              <a:gdLst/>
              <a:ahLst/>
              <a:cxnLst/>
              <a:rect l="l" t="t" r="r" b="b"/>
              <a:pathLst>
                <a:path w="1476375">
                  <a:moveTo>
                    <a:pt x="0" y="0"/>
                  </a:moveTo>
                  <a:lnTo>
                    <a:pt x="1475994" y="0"/>
                  </a:lnTo>
                </a:path>
              </a:pathLst>
            </a:custGeom>
            <a:ln w="3175">
              <a:solidFill>
                <a:srgbClr val="004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2146" y="4035640"/>
              <a:ext cx="214767" cy="6582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943847" y="4042193"/>
              <a:ext cx="2540" cy="52705"/>
            </a:xfrm>
            <a:custGeom>
              <a:avLst/>
              <a:gdLst/>
              <a:ahLst/>
              <a:cxnLst/>
              <a:rect l="l" t="t" r="r" b="b"/>
              <a:pathLst>
                <a:path w="2539" h="52704">
                  <a:moveTo>
                    <a:pt x="2336" y="0"/>
                  </a:moveTo>
                  <a:lnTo>
                    <a:pt x="0" y="0"/>
                  </a:lnTo>
                  <a:lnTo>
                    <a:pt x="0" y="52666"/>
                  </a:lnTo>
                  <a:lnTo>
                    <a:pt x="2336" y="52666"/>
                  </a:lnTo>
                  <a:lnTo>
                    <a:pt x="2336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05188" y="4063618"/>
              <a:ext cx="84455" cy="25400"/>
            </a:xfrm>
            <a:custGeom>
              <a:avLst/>
              <a:gdLst/>
              <a:ahLst/>
              <a:cxnLst/>
              <a:rect l="l" t="t" r="r" b="b"/>
              <a:pathLst>
                <a:path w="84455" h="25400">
                  <a:moveTo>
                    <a:pt x="8902" y="3568"/>
                  </a:moveTo>
                  <a:lnTo>
                    <a:pt x="8521" y="1143"/>
                  </a:lnTo>
                  <a:lnTo>
                    <a:pt x="6743" y="0"/>
                  </a:lnTo>
                  <a:lnTo>
                    <a:pt x="3187" y="0"/>
                  </a:lnTo>
                  <a:lnTo>
                    <a:pt x="2171" y="393"/>
                  </a:lnTo>
                  <a:lnTo>
                    <a:pt x="12" y="2286"/>
                  </a:lnTo>
                  <a:lnTo>
                    <a:pt x="12" y="9410"/>
                  </a:lnTo>
                  <a:lnTo>
                    <a:pt x="2171" y="11303"/>
                  </a:lnTo>
                  <a:lnTo>
                    <a:pt x="3187" y="11823"/>
                  </a:lnTo>
                  <a:lnTo>
                    <a:pt x="6743" y="11823"/>
                  </a:lnTo>
                  <a:lnTo>
                    <a:pt x="8521" y="10553"/>
                  </a:lnTo>
                  <a:lnTo>
                    <a:pt x="8902" y="8267"/>
                  </a:lnTo>
                  <a:lnTo>
                    <a:pt x="6997" y="8267"/>
                  </a:lnTo>
                  <a:lnTo>
                    <a:pt x="6743" y="9410"/>
                  </a:lnTo>
                  <a:lnTo>
                    <a:pt x="5854" y="10160"/>
                  </a:lnTo>
                  <a:lnTo>
                    <a:pt x="3822" y="10160"/>
                  </a:lnTo>
                  <a:lnTo>
                    <a:pt x="3060" y="9906"/>
                  </a:lnTo>
                  <a:lnTo>
                    <a:pt x="2044" y="8890"/>
                  </a:lnTo>
                  <a:lnTo>
                    <a:pt x="1917" y="8267"/>
                  </a:lnTo>
                  <a:lnTo>
                    <a:pt x="1917" y="3568"/>
                  </a:lnTo>
                  <a:lnTo>
                    <a:pt x="2044" y="2921"/>
                  </a:lnTo>
                  <a:lnTo>
                    <a:pt x="3060" y="1778"/>
                  </a:lnTo>
                  <a:lnTo>
                    <a:pt x="3822" y="1536"/>
                  </a:lnTo>
                  <a:lnTo>
                    <a:pt x="5854" y="1536"/>
                  </a:lnTo>
                  <a:lnTo>
                    <a:pt x="6743" y="2425"/>
                  </a:lnTo>
                  <a:lnTo>
                    <a:pt x="6997" y="3568"/>
                  </a:lnTo>
                  <a:lnTo>
                    <a:pt x="8902" y="3568"/>
                  </a:lnTo>
                  <a:close/>
                </a:path>
                <a:path w="84455" h="25400">
                  <a:moveTo>
                    <a:pt x="10680" y="24650"/>
                  </a:moveTo>
                  <a:lnTo>
                    <a:pt x="9664" y="22364"/>
                  </a:lnTo>
                  <a:lnTo>
                    <a:pt x="9144" y="20840"/>
                  </a:lnTo>
                  <a:lnTo>
                    <a:pt x="7213" y="15989"/>
                  </a:lnTo>
                  <a:lnTo>
                    <a:pt x="7251" y="20840"/>
                  </a:lnTo>
                  <a:lnTo>
                    <a:pt x="3429" y="20840"/>
                  </a:lnTo>
                  <a:lnTo>
                    <a:pt x="5207" y="15989"/>
                  </a:lnTo>
                  <a:lnTo>
                    <a:pt x="5308" y="15735"/>
                  </a:lnTo>
                  <a:lnTo>
                    <a:pt x="7251" y="20840"/>
                  </a:lnTo>
                  <a:lnTo>
                    <a:pt x="7124" y="15989"/>
                  </a:lnTo>
                  <a:lnTo>
                    <a:pt x="7112" y="15735"/>
                  </a:lnTo>
                  <a:lnTo>
                    <a:pt x="6108" y="12966"/>
                  </a:lnTo>
                  <a:lnTo>
                    <a:pt x="4572" y="12966"/>
                  </a:lnTo>
                  <a:lnTo>
                    <a:pt x="0" y="24650"/>
                  </a:lnTo>
                  <a:lnTo>
                    <a:pt x="2032" y="24650"/>
                  </a:lnTo>
                  <a:lnTo>
                    <a:pt x="2921" y="22364"/>
                  </a:lnTo>
                  <a:lnTo>
                    <a:pt x="7747" y="22364"/>
                  </a:lnTo>
                  <a:lnTo>
                    <a:pt x="8636" y="24650"/>
                  </a:lnTo>
                  <a:lnTo>
                    <a:pt x="10680" y="24650"/>
                  </a:lnTo>
                  <a:close/>
                </a:path>
                <a:path w="84455" h="25400">
                  <a:moveTo>
                    <a:pt x="16903" y="4584"/>
                  </a:moveTo>
                  <a:lnTo>
                    <a:pt x="15887" y="3302"/>
                  </a:lnTo>
                  <a:lnTo>
                    <a:pt x="12966" y="3302"/>
                  </a:lnTo>
                  <a:lnTo>
                    <a:pt x="12204" y="3568"/>
                  </a:lnTo>
                  <a:lnTo>
                    <a:pt x="11569" y="4191"/>
                  </a:lnTo>
                  <a:lnTo>
                    <a:pt x="11569" y="0"/>
                  </a:lnTo>
                  <a:lnTo>
                    <a:pt x="9791" y="0"/>
                  </a:lnTo>
                  <a:lnTo>
                    <a:pt x="9791" y="11696"/>
                  </a:lnTo>
                  <a:lnTo>
                    <a:pt x="11569" y="11696"/>
                  </a:lnTo>
                  <a:lnTo>
                    <a:pt x="11569" y="5334"/>
                  </a:lnTo>
                  <a:lnTo>
                    <a:pt x="12458" y="4838"/>
                  </a:lnTo>
                  <a:lnTo>
                    <a:pt x="14363" y="4838"/>
                  </a:lnTo>
                  <a:lnTo>
                    <a:pt x="15113" y="5334"/>
                  </a:lnTo>
                  <a:lnTo>
                    <a:pt x="15113" y="11696"/>
                  </a:lnTo>
                  <a:lnTo>
                    <a:pt x="16903" y="11696"/>
                  </a:lnTo>
                  <a:lnTo>
                    <a:pt x="16903" y="4584"/>
                  </a:lnTo>
                  <a:close/>
                </a:path>
                <a:path w="84455" h="25400">
                  <a:moveTo>
                    <a:pt x="17399" y="17411"/>
                  </a:moveTo>
                  <a:lnTo>
                    <a:pt x="16637" y="16649"/>
                  </a:lnTo>
                  <a:lnTo>
                    <a:pt x="15748" y="16268"/>
                  </a:lnTo>
                  <a:lnTo>
                    <a:pt x="12573" y="16268"/>
                  </a:lnTo>
                  <a:lnTo>
                    <a:pt x="10680" y="17411"/>
                  </a:lnTo>
                  <a:lnTo>
                    <a:pt x="10680" y="23634"/>
                  </a:lnTo>
                  <a:lnTo>
                    <a:pt x="12573" y="24777"/>
                  </a:lnTo>
                  <a:lnTo>
                    <a:pt x="15748" y="24777"/>
                  </a:lnTo>
                  <a:lnTo>
                    <a:pt x="16637" y="24396"/>
                  </a:lnTo>
                  <a:lnTo>
                    <a:pt x="17399" y="23634"/>
                  </a:lnTo>
                  <a:lnTo>
                    <a:pt x="16256" y="22491"/>
                  </a:lnTo>
                  <a:lnTo>
                    <a:pt x="15621" y="23126"/>
                  </a:lnTo>
                  <a:lnTo>
                    <a:pt x="15252" y="23253"/>
                  </a:lnTo>
                  <a:lnTo>
                    <a:pt x="13843" y="23253"/>
                  </a:lnTo>
                  <a:lnTo>
                    <a:pt x="13335" y="22999"/>
                  </a:lnTo>
                  <a:lnTo>
                    <a:pt x="12573" y="22110"/>
                  </a:lnTo>
                  <a:lnTo>
                    <a:pt x="12446" y="21475"/>
                  </a:lnTo>
                  <a:lnTo>
                    <a:pt x="12446" y="19570"/>
                  </a:lnTo>
                  <a:lnTo>
                    <a:pt x="12573" y="18935"/>
                  </a:lnTo>
                  <a:lnTo>
                    <a:pt x="13335" y="18034"/>
                  </a:lnTo>
                  <a:lnTo>
                    <a:pt x="13843" y="17792"/>
                  </a:lnTo>
                  <a:lnTo>
                    <a:pt x="15252" y="17792"/>
                  </a:lnTo>
                  <a:lnTo>
                    <a:pt x="15621" y="18034"/>
                  </a:lnTo>
                  <a:lnTo>
                    <a:pt x="16256" y="18554"/>
                  </a:lnTo>
                  <a:lnTo>
                    <a:pt x="17399" y="17411"/>
                  </a:lnTo>
                  <a:close/>
                </a:path>
                <a:path w="84455" h="25400">
                  <a:moveTo>
                    <a:pt x="24523" y="17411"/>
                  </a:moveTo>
                  <a:lnTo>
                    <a:pt x="23749" y="16649"/>
                  </a:lnTo>
                  <a:lnTo>
                    <a:pt x="22860" y="16268"/>
                  </a:lnTo>
                  <a:lnTo>
                    <a:pt x="19685" y="16268"/>
                  </a:lnTo>
                  <a:lnTo>
                    <a:pt x="17792" y="17411"/>
                  </a:lnTo>
                  <a:lnTo>
                    <a:pt x="17792" y="23634"/>
                  </a:lnTo>
                  <a:lnTo>
                    <a:pt x="19685" y="24777"/>
                  </a:lnTo>
                  <a:lnTo>
                    <a:pt x="22860" y="24777"/>
                  </a:lnTo>
                  <a:lnTo>
                    <a:pt x="23749" y="24396"/>
                  </a:lnTo>
                  <a:lnTo>
                    <a:pt x="24523" y="23634"/>
                  </a:lnTo>
                  <a:lnTo>
                    <a:pt x="23380" y="22491"/>
                  </a:lnTo>
                  <a:lnTo>
                    <a:pt x="22733" y="23126"/>
                  </a:lnTo>
                  <a:lnTo>
                    <a:pt x="22364" y="23253"/>
                  </a:lnTo>
                  <a:lnTo>
                    <a:pt x="20967" y="23253"/>
                  </a:lnTo>
                  <a:lnTo>
                    <a:pt x="20447" y="22999"/>
                  </a:lnTo>
                  <a:lnTo>
                    <a:pt x="19685" y="22110"/>
                  </a:lnTo>
                  <a:lnTo>
                    <a:pt x="19558" y="21475"/>
                  </a:lnTo>
                  <a:lnTo>
                    <a:pt x="19558" y="19570"/>
                  </a:lnTo>
                  <a:lnTo>
                    <a:pt x="19685" y="18935"/>
                  </a:lnTo>
                  <a:lnTo>
                    <a:pt x="20447" y="18034"/>
                  </a:lnTo>
                  <a:lnTo>
                    <a:pt x="20967" y="17792"/>
                  </a:lnTo>
                  <a:lnTo>
                    <a:pt x="22364" y="17792"/>
                  </a:lnTo>
                  <a:lnTo>
                    <a:pt x="22733" y="18034"/>
                  </a:lnTo>
                  <a:lnTo>
                    <a:pt x="23380" y="18554"/>
                  </a:lnTo>
                  <a:lnTo>
                    <a:pt x="24523" y="17411"/>
                  </a:lnTo>
                  <a:close/>
                </a:path>
                <a:path w="84455" h="25400">
                  <a:moveTo>
                    <a:pt x="25031" y="4191"/>
                  </a:moveTo>
                  <a:lnTo>
                    <a:pt x="23888" y="3302"/>
                  </a:lnTo>
                  <a:lnTo>
                    <a:pt x="19951" y="3302"/>
                  </a:lnTo>
                  <a:lnTo>
                    <a:pt x="19189" y="3568"/>
                  </a:lnTo>
                  <a:lnTo>
                    <a:pt x="18288" y="4445"/>
                  </a:lnTo>
                  <a:lnTo>
                    <a:pt x="19443" y="5461"/>
                  </a:lnTo>
                  <a:lnTo>
                    <a:pt x="19951" y="4953"/>
                  </a:lnTo>
                  <a:lnTo>
                    <a:pt x="22987" y="4953"/>
                  </a:lnTo>
                  <a:lnTo>
                    <a:pt x="23253" y="5207"/>
                  </a:lnTo>
                  <a:lnTo>
                    <a:pt x="23253" y="6858"/>
                  </a:lnTo>
                  <a:lnTo>
                    <a:pt x="23253" y="8013"/>
                  </a:lnTo>
                  <a:lnTo>
                    <a:pt x="23253" y="8509"/>
                  </a:lnTo>
                  <a:lnTo>
                    <a:pt x="23114" y="9652"/>
                  </a:lnTo>
                  <a:lnTo>
                    <a:pt x="22364" y="10426"/>
                  </a:lnTo>
                  <a:lnTo>
                    <a:pt x="20205" y="10426"/>
                  </a:lnTo>
                  <a:lnTo>
                    <a:pt x="19685" y="9906"/>
                  </a:lnTo>
                  <a:lnTo>
                    <a:pt x="19685" y="8509"/>
                  </a:lnTo>
                  <a:lnTo>
                    <a:pt x="20205" y="8013"/>
                  </a:lnTo>
                  <a:lnTo>
                    <a:pt x="23253" y="8013"/>
                  </a:lnTo>
                  <a:lnTo>
                    <a:pt x="23253" y="6858"/>
                  </a:lnTo>
                  <a:lnTo>
                    <a:pt x="18935" y="6858"/>
                  </a:lnTo>
                  <a:lnTo>
                    <a:pt x="17919" y="7874"/>
                  </a:lnTo>
                  <a:lnTo>
                    <a:pt x="17919" y="9906"/>
                  </a:lnTo>
                  <a:lnTo>
                    <a:pt x="18173" y="10426"/>
                  </a:lnTo>
                  <a:lnTo>
                    <a:pt x="19189" y="11569"/>
                  </a:lnTo>
                  <a:lnTo>
                    <a:pt x="19951" y="11823"/>
                  </a:lnTo>
                  <a:lnTo>
                    <a:pt x="22110" y="11823"/>
                  </a:lnTo>
                  <a:lnTo>
                    <a:pt x="22745" y="11569"/>
                  </a:lnTo>
                  <a:lnTo>
                    <a:pt x="23380" y="10922"/>
                  </a:lnTo>
                  <a:lnTo>
                    <a:pt x="23380" y="11823"/>
                  </a:lnTo>
                  <a:lnTo>
                    <a:pt x="25031" y="11823"/>
                  </a:lnTo>
                  <a:lnTo>
                    <a:pt x="25031" y="10922"/>
                  </a:lnTo>
                  <a:lnTo>
                    <a:pt x="25031" y="10426"/>
                  </a:lnTo>
                  <a:lnTo>
                    <a:pt x="25031" y="4953"/>
                  </a:lnTo>
                  <a:lnTo>
                    <a:pt x="25031" y="4191"/>
                  </a:lnTo>
                  <a:close/>
                </a:path>
                <a:path w="84455" h="25400">
                  <a:moveTo>
                    <a:pt x="31254" y="23761"/>
                  </a:moveTo>
                  <a:lnTo>
                    <a:pt x="25400" y="23126"/>
                  </a:lnTo>
                  <a:lnTo>
                    <a:pt x="26682" y="24396"/>
                  </a:lnTo>
                  <a:lnTo>
                    <a:pt x="27432" y="24777"/>
                  </a:lnTo>
                  <a:lnTo>
                    <a:pt x="29845" y="24777"/>
                  </a:lnTo>
                  <a:lnTo>
                    <a:pt x="30746" y="24396"/>
                  </a:lnTo>
                  <a:lnTo>
                    <a:pt x="31254" y="23761"/>
                  </a:lnTo>
                  <a:close/>
                </a:path>
                <a:path w="84455" h="25400">
                  <a:moveTo>
                    <a:pt x="32131" y="18034"/>
                  </a:moveTo>
                  <a:lnTo>
                    <a:pt x="30734" y="16776"/>
                  </a:lnTo>
                  <a:lnTo>
                    <a:pt x="29845" y="16268"/>
                  </a:lnTo>
                  <a:lnTo>
                    <a:pt x="27432" y="16268"/>
                  </a:lnTo>
                  <a:lnTo>
                    <a:pt x="26682" y="16776"/>
                  </a:lnTo>
                  <a:lnTo>
                    <a:pt x="25273" y="18034"/>
                  </a:lnTo>
                  <a:lnTo>
                    <a:pt x="25146" y="18300"/>
                  </a:lnTo>
                  <a:lnTo>
                    <a:pt x="25019" y="22364"/>
                  </a:lnTo>
                  <a:lnTo>
                    <a:pt x="25273" y="22999"/>
                  </a:lnTo>
                  <a:lnTo>
                    <a:pt x="27686" y="23126"/>
                  </a:lnTo>
                  <a:lnTo>
                    <a:pt x="26809" y="22364"/>
                  </a:lnTo>
                  <a:lnTo>
                    <a:pt x="26809" y="18808"/>
                  </a:lnTo>
                  <a:lnTo>
                    <a:pt x="27686" y="17919"/>
                  </a:lnTo>
                  <a:lnTo>
                    <a:pt x="29591" y="17919"/>
                  </a:lnTo>
                  <a:lnTo>
                    <a:pt x="30480" y="18808"/>
                  </a:lnTo>
                  <a:lnTo>
                    <a:pt x="30480" y="22364"/>
                  </a:lnTo>
                  <a:lnTo>
                    <a:pt x="29591" y="23126"/>
                  </a:lnTo>
                  <a:lnTo>
                    <a:pt x="27940" y="23126"/>
                  </a:lnTo>
                  <a:lnTo>
                    <a:pt x="31750" y="23253"/>
                  </a:lnTo>
                  <a:lnTo>
                    <a:pt x="32004" y="23126"/>
                  </a:lnTo>
                  <a:lnTo>
                    <a:pt x="32131" y="22999"/>
                  </a:lnTo>
                  <a:lnTo>
                    <a:pt x="32131" y="18034"/>
                  </a:lnTo>
                  <a:close/>
                </a:path>
                <a:path w="84455" h="25400">
                  <a:moveTo>
                    <a:pt x="32397" y="4064"/>
                  </a:moveTo>
                  <a:lnTo>
                    <a:pt x="31762" y="3568"/>
                  </a:lnTo>
                  <a:lnTo>
                    <a:pt x="31115" y="3302"/>
                  </a:lnTo>
                  <a:lnTo>
                    <a:pt x="29222" y="3302"/>
                  </a:lnTo>
                  <a:lnTo>
                    <a:pt x="28333" y="3695"/>
                  </a:lnTo>
                  <a:lnTo>
                    <a:pt x="27952" y="4318"/>
                  </a:lnTo>
                  <a:lnTo>
                    <a:pt x="27952" y="3441"/>
                  </a:lnTo>
                  <a:lnTo>
                    <a:pt x="26174" y="3441"/>
                  </a:lnTo>
                  <a:lnTo>
                    <a:pt x="26174" y="11696"/>
                  </a:lnTo>
                  <a:lnTo>
                    <a:pt x="27952" y="11696"/>
                  </a:lnTo>
                  <a:lnTo>
                    <a:pt x="27952" y="5461"/>
                  </a:lnTo>
                  <a:lnTo>
                    <a:pt x="28714" y="4838"/>
                  </a:lnTo>
                  <a:lnTo>
                    <a:pt x="30365" y="4838"/>
                  </a:lnTo>
                  <a:lnTo>
                    <a:pt x="30619" y="4953"/>
                  </a:lnTo>
                  <a:lnTo>
                    <a:pt x="31000" y="5334"/>
                  </a:lnTo>
                  <a:lnTo>
                    <a:pt x="32397" y="4064"/>
                  </a:lnTo>
                  <a:close/>
                </a:path>
                <a:path w="84455" h="25400">
                  <a:moveTo>
                    <a:pt x="37592" y="3568"/>
                  </a:moveTo>
                  <a:lnTo>
                    <a:pt x="35941" y="3568"/>
                  </a:lnTo>
                  <a:lnTo>
                    <a:pt x="35941" y="1016"/>
                  </a:lnTo>
                  <a:lnTo>
                    <a:pt x="34163" y="1016"/>
                  </a:lnTo>
                  <a:lnTo>
                    <a:pt x="34163" y="3568"/>
                  </a:lnTo>
                  <a:lnTo>
                    <a:pt x="33147" y="3568"/>
                  </a:lnTo>
                  <a:lnTo>
                    <a:pt x="33147" y="4838"/>
                  </a:lnTo>
                  <a:lnTo>
                    <a:pt x="34163" y="4838"/>
                  </a:lnTo>
                  <a:lnTo>
                    <a:pt x="34163" y="10553"/>
                  </a:lnTo>
                  <a:lnTo>
                    <a:pt x="34925" y="11696"/>
                  </a:lnTo>
                  <a:lnTo>
                    <a:pt x="37592" y="11696"/>
                  </a:lnTo>
                  <a:lnTo>
                    <a:pt x="37592" y="10299"/>
                  </a:lnTo>
                  <a:lnTo>
                    <a:pt x="36195" y="10299"/>
                  </a:lnTo>
                  <a:lnTo>
                    <a:pt x="35941" y="9906"/>
                  </a:lnTo>
                  <a:lnTo>
                    <a:pt x="35941" y="4838"/>
                  </a:lnTo>
                  <a:lnTo>
                    <a:pt x="37592" y="4838"/>
                  </a:lnTo>
                  <a:lnTo>
                    <a:pt x="37592" y="3568"/>
                  </a:lnTo>
                  <a:close/>
                </a:path>
                <a:path w="84455" h="25400">
                  <a:moveTo>
                    <a:pt x="40513" y="16395"/>
                  </a:moveTo>
                  <a:lnTo>
                    <a:pt x="38735" y="16395"/>
                  </a:lnTo>
                  <a:lnTo>
                    <a:pt x="38735" y="22733"/>
                  </a:lnTo>
                  <a:lnTo>
                    <a:pt x="37973" y="23253"/>
                  </a:lnTo>
                  <a:lnTo>
                    <a:pt x="35941" y="23253"/>
                  </a:lnTo>
                  <a:lnTo>
                    <a:pt x="35179" y="22733"/>
                  </a:lnTo>
                  <a:lnTo>
                    <a:pt x="35179" y="16395"/>
                  </a:lnTo>
                  <a:lnTo>
                    <a:pt x="33401" y="16395"/>
                  </a:lnTo>
                  <a:lnTo>
                    <a:pt x="33401" y="22618"/>
                  </a:lnTo>
                  <a:lnTo>
                    <a:pt x="33655" y="23380"/>
                  </a:lnTo>
                  <a:lnTo>
                    <a:pt x="34798" y="24523"/>
                  </a:lnTo>
                  <a:lnTo>
                    <a:pt x="35560" y="24777"/>
                  </a:lnTo>
                  <a:lnTo>
                    <a:pt x="37338" y="24777"/>
                  </a:lnTo>
                  <a:lnTo>
                    <a:pt x="38227" y="24523"/>
                  </a:lnTo>
                  <a:lnTo>
                    <a:pt x="38862" y="23876"/>
                  </a:lnTo>
                  <a:lnTo>
                    <a:pt x="38862" y="24650"/>
                  </a:lnTo>
                  <a:lnTo>
                    <a:pt x="40513" y="24650"/>
                  </a:lnTo>
                  <a:lnTo>
                    <a:pt x="40513" y="16395"/>
                  </a:lnTo>
                  <a:close/>
                </a:path>
                <a:path w="84455" h="25400">
                  <a:moveTo>
                    <a:pt x="45288" y="10160"/>
                  </a:moveTo>
                  <a:lnTo>
                    <a:pt x="44577" y="9537"/>
                  </a:lnTo>
                  <a:lnTo>
                    <a:pt x="43954" y="10160"/>
                  </a:lnTo>
                  <a:lnTo>
                    <a:pt x="45288" y="10160"/>
                  </a:lnTo>
                  <a:close/>
                </a:path>
                <a:path w="84455" h="25400">
                  <a:moveTo>
                    <a:pt x="45986" y="5080"/>
                  </a:moveTo>
                  <a:lnTo>
                    <a:pt x="45732" y="4711"/>
                  </a:lnTo>
                  <a:lnTo>
                    <a:pt x="44589" y="3302"/>
                  </a:lnTo>
                  <a:lnTo>
                    <a:pt x="44208" y="3302"/>
                  </a:lnTo>
                  <a:lnTo>
                    <a:pt x="44208" y="6096"/>
                  </a:lnTo>
                  <a:lnTo>
                    <a:pt x="44208" y="6858"/>
                  </a:lnTo>
                  <a:lnTo>
                    <a:pt x="40259" y="6858"/>
                  </a:lnTo>
                  <a:lnTo>
                    <a:pt x="40259" y="6096"/>
                  </a:lnTo>
                  <a:lnTo>
                    <a:pt x="40779" y="5080"/>
                  </a:lnTo>
                  <a:lnTo>
                    <a:pt x="41414" y="4711"/>
                  </a:lnTo>
                  <a:lnTo>
                    <a:pt x="43065" y="4711"/>
                  </a:lnTo>
                  <a:lnTo>
                    <a:pt x="43700" y="5080"/>
                  </a:lnTo>
                  <a:lnTo>
                    <a:pt x="44081" y="6096"/>
                  </a:lnTo>
                  <a:lnTo>
                    <a:pt x="44208" y="6096"/>
                  </a:lnTo>
                  <a:lnTo>
                    <a:pt x="44208" y="3302"/>
                  </a:lnTo>
                  <a:lnTo>
                    <a:pt x="40017" y="3302"/>
                  </a:lnTo>
                  <a:lnTo>
                    <a:pt x="38620" y="4711"/>
                  </a:lnTo>
                  <a:lnTo>
                    <a:pt x="38608" y="5080"/>
                  </a:lnTo>
                  <a:lnTo>
                    <a:pt x="38493" y="10680"/>
                  </a:lnTo>
                  <a:lnTo>
                    <a:pt x="40259" y="11823"/>
                  </a:lnTo>
                  <a:lnTo>
                    <a:pt x="43954" y="11823"/>
                  </a:lnTo>
                  <a:lnTo>
                    <a:pt x="44831" y="11442"/>
                  </a:lnTo>
                  <a:lnTo>
                    <a:pt x="45605" y="10680"/>
                  </a:lnTo>
                  <a:lnTo>
                    <a:pt x="41249" y="10680"/>
                  </a:lnTo>
                  <a:lnTo>
                    <a:pt x="40259" y="9537"/>
                  </a:lnTo>
                  <a:lnTo>
                    <a:pt x="40259" y="8013"/>
                  </a:lnTo>
                  <a:lnTo>
                    <a:pt x="45986" y="8013"/>
                  </a:lnTo>
                  <a:lnTo>
                    <a:pt x="45986" y="6858"/>
                  </a:lnTo>
                  <a:lnTo>
                    <a:pt x="45986" y="5080"/>
                  </a:lnTo>
                  <a:close/>
                </a:path>
                <a:path w="84455" h="25400">
                  <a:moveTo>
                    <a:pt x="48780" y="18427"/>
                  </a:moveTo>
                  <a:lnTo>
                    <a:pt x="48526" y="17665"/>
                  </a:lnTo>
                  <a:lnTo>
                    <a:pt x="47383" y="16522"/>
                  </a:lnTo>
                  <a:lnTo>
                    <a:pt x="46609" y="16268"/>
                  </a:lnTo>
                  <a:lnTo>
                    <a:pt x="44831" y="16268"/>
                  </a:lnTo>
                  <a:lnTo>
                    <a:pt x="43954" y="16649"/>
                  </a:lnTo>
                  <a:lnTo>
                    <a:pt x="43434" y="17284"/>
                  </a:lnTo>
                  <a:lnTo>
                    <a:pt x="43434" y="16395"/>
                  </a:lnTo>
                  <a:lnTo>
                    <a:pt x="41668" y="16395"/>
                  </a:lnTo>
                  <a:lnTo>
                    <a:pt x="41668" y="24650"/>
                  </a:lnTo>
                  <a:lnTo>
                    <a:pt x="43434" y="24650"/>
                  </a:lnTo>
                  <a:lnTo>
                    <a:pt x="43434" y="18300"/>
                  </a:lnTo>
                  <a:lnTo>
                    <a:pt x="44208" y="17792"/>
                  </a:lnTo>
                  <a:lnTo>
                    <a:pt x="46240" y="17792"/>
                  </a:lnTo>
                  <a:lnTo>
                    <a:pt x="46990" y="18300"/>
                  </a:lnTo>
                  <a:lnTo>
                    <a:pt x="46990" y="24650"/>
                  </a:lnTo>
                  <a:lnTo>
                    <a:pt x="48780" y="24650"/>
                  </a:lnTo>
                  <a:lnTo>
                    <a:pt x="48780" y="18427"/>
                  </a:lnTo>
                  <a:close/>
                </a:path>
                <a:path w="84455" h="25400">
                  <a:moveTo>
                    <a:pt x="53098" y="4064"/>
                  </a:moveTo>
                  <a:lnTo>
                    <a:pt x="52590" y="3568"/>
                  </a:lnTo>
                  <a:lnTo>
                    <a:pt x="51955" y="3302"/>
                  </a:lnTo>
                  <a:lnTo>
                    <a:pt x="50050" y="3302"/>
                  </a:lnTo>
                  <a:lnTo>
                    <a:pt x="49161" y="3695"/>
                  </a:lnTo>
                  <a:lnTo>
                    <a:pt x="48780" y="4318"/>
                  </a:lnTo>
                  <a:lnTo>
                    <a:pt x="48780" y="3441"/>
                  </a:lnTo>
                  <a:lnTo>
                    <a:pt x="47002" y="3441"/>
                  </a:lnTo>
                  <a:lnTo>
                    <a:pt x="47002" y="11696"/>
                  </a:lnTo>
                  <a:lnTo>
                    <a:pt x="48780" y="11696"/>
                  </a:lnTo>
                  <a:lnTo>
                    <a:pt x="48780" y="5461"/>
                  </a:lnTo>
                  <a:lnTo>
                    <a:pt x="49542" y="4838"/>
                  </a:lnTo>
                  <a:lnTo>
                    <a:pt x="51066" y="4838"/>
                  </a:lnTo>
                  <a:lnTo>
                    <a:pt x="51447" y="4953"/>
                  </a:lnTo>
                  <a:lnTo>
                    <a:pt x="51828" y="5334"/>
                  </a:lnTo>
                  <a:lnTo>
                    <a:pt x="53098" y="4064"/>
                  </a:lnTo>
                  <a:close/>
                </a:path>
                <a:path w="84455" h="25400">
                  <a:moveTo>
                    <a:pt x="53975" y="16522"/>
                  </a:moveTo>
                  <a:lnTo>
                    <a:pt x="52324" y="16522"/>
                  </a:lnTo>
                  <a:lnTo>
                    <a:pt x="52324" y="13982"/>
                  </a:lnTo>
                  <a:lnTo>
                    <a:pt x="50546" y="13982"/>
                  </a:lnTo>
                  <a:lnTo>
                    <a:pt x="50546" y="16522"/>
                  </a:lnTo>
                  <a:lnTo>
                    <a:pt x="49542" y="16522"/>
                  </a:lnTo>
                  <a:lnTo>
                    <a:pt x="49542" y="17792"/>
                  </a:lnTo>
                  <a:lnTo>
                    <a:pt x="50546" y="17792"/>
                  </a:lnTo>
                  <a:lnTo>
                    <a:pt x="50546" y="23634"/>
                  </a:lnTo>
                  <a:lnTo>
                    <a:pt x="51308" y="24650"/>
                  </a:lnTo>
                  <a:lnTo>
                    <a:pt x="53975" y="24650"/>
                  </a:lnTo>
                  <a:lnTo>
                    <a:pt x="53975" y="23253"/>
                  </a:lnTo>
                  <a:lnTo>
                    <a:pt x="52578" y="23253"/>
                  </a:lnTo>
                  <a:lnTo>
                    <a:pt x="52324" y="22872"/>
                  </a:lnTo>
                  <a:lnTo>
                    <a:pt x="52324" y="17792"/>
                  </a:lnTo>
                  <a:lnTo>
                    <a:pt x="53975" y="17792"/>
                  </a:lnTo>
                  <a:lnTo>
                    <a:pt x="53975" y="16522"/>
                  </a:lnTo>
                  <a:close/>
                </a:path>
                <a:path w="84455" h="25400">
                  <a:moveTo>
                    <a:pt x="59893" y="10160"/>
                  </a:moveTo>
                  <a:lnTo>
                    <a:pt x="59182" y="9537"/>
                  </a:lnTo>
                  <a:lnTo>
                    <a:pt x="58547" y="10160"/>
                  </a:lnTo>
                  <a:lnTo>
                    <a:pt x="59893" y="10160"/>
                  </a:lnTo>
                  <a:close/>
                </a:path>
                <a:path w="84455" h="25400">
                  <a:moveTo>
                    <a:pt x="60579" y="4953"/>
                  </a:moveTo>
                  <a:lnTo>
                    <a:pt x="60337" y="4711"/>
                  </a:lnTo>
                  <a:lnTo>
                    <a:pt x="59194" y="3302"/>
                  </a:lnTo>
                  <a:lnTo>
                    <a:pt x="58813" y="3302"/>
                  </a:lnTo>
                  <a:lnTo>
                    <a:pt x="54622" y="3302"/>
                  </a:lnTo>
                  <a:lnTo>
                    <a:pt x="53225" y="4711"/>
                  </a:lnTo>
                  <a:lnTo>
                    <a:pt x="53098" y="10680"/>
                  </a:lnTo>
                  <a:lnTo>
                    <a:pt x="54864" y="11823"/>
                  </a:lnTo>
                  <a:lnTo>
                    <a:pt x="58547" y="11823"/>
                  </a:lnTo>
                  <a:lnTo>
                    <a:pt x="59436" y="11442"/>
                  </a:lnTo>
                  <a:lnTo>
                    <a:pt x="60210" y="10680"/>
                  </a:lnTo>
                  <a:lnTo>
                    <a:pt x="55854" y="10680"/>
                  </a:lnTo>
                  <a:lnTo>
                    <a:pt x="54864" y="9537"/>
                  </a:lnTo>
                  <a:lnTo>
                    <a:pt x="54864" y="8013"/>
                  </a:lnTo>
                  <a:lnTo>
                    <a:pt x="60579" y="8013"/>
                  </a:lnTo>
                  <a:lnTo>
                    <a:pt x="60579" y="4953"/>
                  </a:lnTo>
                  <a:close/>
                </a:path>
                <a:path w="84455" h="25400">
                  <a:moveTo>
                    <a:pt x="62103" y="17284"/>
                  </a:moveTo>
                  <a:lnTo>
                    <a:pt x="60833" y="16268"/>
                  </a:lnTo>
                  <a:lnTo>
                    <a:pt x="57023" y="16268"/>
                  </a:lnTo>
                  <a:lnTo>
                    <a:pt x="56134" y="16522"/>
                  </a:lnTo>
                  <a:lnTo>
                    <a:pt x="55372" y="17538"/>
                  </a:lnTo>
                  <a:lnTo>
                    <a:pt x="56515" y="18554"/>
                  </a:lnTo>
                  <a:lnTo>
                    <a:pt x="57023" y="17919"/>
                  </a:lnTo>
                  <a:lnTo>
                    <a:pt x="59944" y="17919"/>
                  </a:lnTo>
                  <a:lnTo>
                    <a:pt x="60325" y="18161"/>
                  </a:lnTo>
                  <a:lnTo>
                    <a:pt x="60312" y="18554"/>
                  </a:lnTo>
                  <a:lnTo>
                    <a:pt x="60274" y="19824"/>
                  </a:lnTo>
                  <a:lnTo>
                    <a:pt x="60236" y="20967"/>
                  </a:lnTo>
                  <a:lnTo>
                    <a:pt x="60198" y="22618"/>
                  </a:lnTo>
                  <a:lnTo>
                    <a:pt x="59436" y="23380"/>
                  </a:lnTo>
                  <a:lnTo>
                    <a:pt x="57150" y="23380"/>
                  </a:lnTo>
                  <a:lnTo>
                    <a:pt x="56642" y="22999"/>
                  </a:lnTo>
                  <a:lnTo>
                    <a:pt x="56642" y="21475"/>
                  </a:lnTo>
                  <a:lnTo>
                    <a:pt x="57277" y="20967"/>
                  </a:lnTo>
                  <a:lnTo>
                    <a:pt x="60236" y="20967"/>
                  </a:lnTo>
                  <a:lnTo>
                    <a:pt x="60236" y="19824"/>
                  </a:lnTo>
                  <a:lnTo>
                    <a:pt x="56007" y="19824"/>
                  </a:lnTo>
                  <a:lnTo>
                    <a:pt x="54864" y="20967"/>
                  </a:lnTo>
                  <a:lnTo>
                    <a:pt x="56769" y="24523"/>
                  </a:lnTo>
                  <a:lnTo>
                    <a:pt x="56896" y="24777"/>
                  </a:lnTo>
                  <a:lnTo>
                    <a:pt x="59055" y="24777"/>
                  </a:lnTo>
                  <a:lnTo>
                    <a:pt x="59690" y="24523"/>
                  </a:lnTo>
                  <a:lnTo>
                    <a:pt x="60325" y="23876"/>
                  </a:lnTo>
                  <a:lnTo>
                    <a:pt x="60325" y="24777"/>
                  </a:lnTo>
                  <a:lnTo>
                    <a:pt x="62103" y="24777"/>
                  </a:lnTo>
                  <a:lnTo>
                    <a:pt x="62103" y="23876"/>
                  </a:lnTo>
                  <a:lnTo>
                    <a:pt x="62103" y="23380"/>
                  </a:lnTo>
                  <a:lnTo>
                    <a:pt x="62103" y="17919"/>
                  </a:lnTo>
                  <a:lnTo>
                    <a:pt x="62103" y="17284"/>
                  </a:lnTo>
                  <a:close/>
                </a:path>
                <a:path w="84455" h="25400">
                  <a:moveTo>
                    <a:pt x="68719" y="0"/>
                  </a:moveTo>
                  <a:lnTo>
                    <a:pt x="66941" y="0"/>
                  </a:lnTo>
                  <a:lnTo>
                    <a:pt x="66941" y="4191"/>
                  </a:lnTo>
                  <a:lnTo>
                    <a:pt x="66941" y="6108"/>
                  </a:lnTo>
                  <a:lnTo>
                    <a:pt x="66941" y="9017"/>
                  </a:lnTo>
                  <a:lnTo>
                    <a:pt x="66687" y="10299"/>
                  </a:lnTo>
                  <a:lnTo>
                    <a:pt x="63512" y="10299"/>
                  </a:lnTo>
                  <a:lnTo>
                    <a:pt x="63258" y="9017"/>
                  </a:lnTo>
                  <a:lnTo>
                    <a:pt x="63258" y="6108"/>
                  </a:lnTo>
                  <a:lnTo>
                    <a:pt x="63512" y="4838"/>
                  </a:lnTo>
                  <a:lnTo>
                    <a:pt x="66687" y="4838"/>
                  </a:lnTo>
                  <a:lnTo>
                    <a:pt x="66941" y="6108"/>
                  </a:lnTo>
                  <a:lnTo>
                    <a:pt x="66941" y="4191"/>
                  </a:lnTo>
                  <a:lnTo>
                    <a:pt x="66306" y="3568"/>
                  </a:lnTo>
                  <a:lnTo>
                    <a:pt x="62992" y="3568"/>
                  </a:lnTo>
                  <a:lnTo>
                    <a:pt x="61607" y="4838"/>
                  </a:lnTo>
                  <a:lnTo>
                    <a:pt x="61633" y="6108"/>
                  </a:lnTo>
                  <a:lnTo>
                    <a:pt x="61734" y="10299"/>
                  </a:lnTo>
                  <a:lnTo>
                    <a:pt x="62242" y="10795"/>
                  </a:lnTo>
                  <a:lnTo>
                    <a:pt x="63119" y="11569"/>
                  </a:lnTo>
                  <a:lnTo>
                    <a:pt x="63766" y="11823"/>
                  </a:lnTo>
                  <a:lnTo>
                    <a:pt x="65544" y="11823"/>
                  </a:lnTo>
                  <a:lnTo>
                    <a:pt x="66306" y="11569"/>
                  </a:lnTo>
                  <a:lnTo>
                    <a:pt x="66941" y="10795"/>
                  </a:lnTo>
                  <a:lnTo>
                    <a:pt x="66941" y="11823"/>
                  </a:lnTo>
                  <a:lnTo>
                    <a:pt x="68719" y="11823"/>
                  </a:lnTo>
                  <a:lnTo>
                    <a:pt x="68719" y="10795"/>
                  </a:lnTo>
                  <a:lnTo>
                    <a:pt x="68719" y="10299"/>
                  </a:lnTo>
                  <a:lnTo>
                    <a:pt x="68719" y="0"/>
                  </a:lnTo>
                  <a:close/>
                </a:path>
                <a:path w="84455" h="25400">
                  <a:moveTo>
                    <a:pt x="70370" y="18427"/>
                  </a:moveTo>
                  <a:lnTo>
                    <a:pt x="70116" y="17665"/>
                  </a:lnTo>
                  <a:lnTo>
                    <a:pt x="68973" y="16522"/>
                  </a:lnTo>
                  <a:lnTo>
                    <a:pt x="68199" y="16268"/>
                  </a:lnTo>
                  <a:lnTo>
                    <a:pt x="66421" y="16268"/>
                  </a:lnTo>
                  <a:lnTo>
                    <a:pt x="65544" y="16649"/>
                  </a:lnTo>
                  <a:lnTo>
                    <a:pt x="64897" y="17284"/>
                  </a:lnTo>
                  <a:lnTo>
                    <a:pt x="64897" y="16395"/>
                  </a:lnTo>
                  <a:lnTo>
                    <a:pt x="63258" y="16395"/>
                  </a:lnTo>
                  <a:lnTo>
                    <a:pt x="63258" y="24650"/>
                  </a:lnTo>
                  <a:lnTo>
                    <a:pt x="65024" y="24650"/>
                  </a:lnTo>
                  <a:lnTo>
                    <a:pt x="65024" y="18300"/>
                  </a:lnTo>
                  <a:lnTo>
                    <a:pt x="65798" y="17792"/>
                  </a:lnTo>
                  <a:lnTo>
                    <a:pt x="67830" y="17792"/>
                  </a:lnTo>
                  <a:lnTo>
                    <a:pt x="68580" y="18300"/>
                  </a:lnTo>
                  <a:lnTo>
                    <a:pt x="68580" y="24650"/>
                  </a:lnTo>
                  <a:lnTo>
                    <a:pt x="70370" y="24650"/>
                  </a:lnTo>
                  <a:lnTo>
                    <a:pt x="70370" y="18427"/>
                  </a:lnTo>
                  <a:close/>
                </a:path>
                <a:path w="84455" h="25400">
                  <a:moveTo>
                    <a:pt x="75692" y="16522"/>
                  </a:moveTo>
                  <a:lnTo>
                    <a:pt x="73914" y="16522"/>
                  </a:lnTo>
                  <a:lnTo>
                    <a:pt x="73914" y="13982"/>
                  </a:lnTo>
                  <a:lnTo>
                    <a:pt x="72136" y="13982"/>
                  </a:lnTo>
                  <a:lnTo>
                    <a:pt x="72136" y="16522"/>
                  </a:lnTo>
                  <a:lnTo>
                    <a:pt x="71120" y="16522"/>
                  </a:lnTo>
                  <a:lnTo>
                    <a:pt x="71120" y="17792"/>
                  </a:lnTo>
                  <a:lnTo>
                    <a:pt x="72136" y="17792"/>
                  </a:lnTo>
                  <a:lnTo>
                    <a:pt x="72136" y="23634"/>
                  </a:lnTo>
                  <a:lnTo>
                    <a:pt x="72898" y="24650"/>
                  </a:lnTo>
                  <a:lnTo>
                    <a:pt x="75692" y="24650"/>
                  </a:lnTo>
                  <a:lnTo>
                    <a:pt x="75692" y="23253"/>
                  </a:lnTo>
                  <a:lnTo>
                    <a:pt x="74295" y="23253"/>
                  </a:lnTo>
                  <a:lnTo>
                    <a:pt x="73914" y="22872"/>
                  </a:lnTo>
                  <a:lnTo>
                    <a:pt x="73914" y="17792"/>
                  </a:lnTo>
                  <a:lnTo>
                    <a:pt x="75692" y="17792"/>
                  </a:lnTo>
                  <a:lnTo>
                    <a:pt x="75692" y="16522"/>
                  </a:lnTo>
                  <a:close/>
                </a:path>
                <a:path w="84455" h="25400">
                  <a:moveTo>
                    <a:pt x="83959" y="20713"/>
                  </a:moveTo>
                  <a:lnTo>
                    <a:pt x="82943" y="19951"/>
                  </a:lnTo>
                  <a:lnTo>
                    <a:pt x="79006" y="19570"/>
                  </a:lnTo>
                  <a:lnTo>
                    <a:pt x="78752" y="19177"/>
                  </a:lnTo>
                  <a:lnTo>
                    <a:pt x="78752" y="18161"/>
                  </a:lnTo>
                  <a:lnTo>
                    <a:pt x="79260" y="17665"/>
                  </a:lnTo>
                  <a:lnTo>
                    <a:pt x="81165" y="17665"/>
                  </a:lnTo>
                  <a:lnTo>
                    <a:pt x="81927" y="17792"/>
                  </a:lnTo>
                  <a:lnTo>
                    <a:pt x="82435" y="18300"/>
                  </a:lnTo>
                  <a:lnTo>
                    <a:pt x="83578" y="17157"/>
                  </a:lnTo>
                  <a:lnTo>
                    <a:pt x="82816" y="16522"/>
                  </a:lnTo>
                  <a:lnTo>
                    <a:pt x="81673" y="16268"/>
                  </a:lnTo>
                  <a:lnTo>
                    <a:pt x="78498" y="16268"/>
                  </a:lnTo>
                  <a:lnTo>
                    <a:pt x="76974" y="17157"/>
                  </a:lnTo>
                  <a:lnTo>
                    <a:pt x="76974" y="20320"/>
                  </a:lnTo>
                  <a:lnTo>
                    <a:pt x="77978" y="20967"/>
                  </a:lnTo>
                  <a:lnTo>
                    <a:pt x="81800" y="21348"/>
                  </a:lnTo>
                  <a:lnTo>
                    <a:pt x="82181" y="21590"/>
                  </a:lnTo>
                  <a:lnTo>
                    <a:pt x="82181" y="22999"/>
                  </a:lnTo>
                  <a:lnTo>
                    <a:pt x="81292" y="23380"/>
                  </a:lnTo>
                  <a:lnTo>
                    <a:pt x="79387" y="23380"/>
                  </a:lnTo>
                  <a:lnTo>
                    <a:pt x="78498" y="23126"/>
                  </a:lnTo>
                  <a:lnTo>
                    <a:pt x="77736" y="22491"/>
                  </a:lnTo>
                  <a:lnTo>
                    <a:pt x="76593" y="23634"/>
                  </a:lnTo>
                  <a:lnTo>
                    <a:pt x="77609" y="24523"/>
                  </a:lnTo>
                  <a:lnTo>
                    <a:pt x="78879" y="24777"/>
                  </a:lnTo>
                  <a:lnTo>
                    <a:pt x="82308" y="24777"/>
                  </a:lnTo>
                  <a:lnTo>
                    <a:pt x="83959" y="23876"/>
                  </a:lnTo>
                  <a:lnTo>
                    <a:pt x="83959" y="20713"/>
                  </a:lnTo>
                  <a:close/>
                </a:path>
              </a:pathLst>
            </a:custGeom>
            <a:solidFill>
              <a:srgbClr val="50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14853" y="4089615"/>
              <a:ext cx="68580" cy="12065"/>
            </a:xfrm>
            <a:custGeom>
              <a:avLst/>
              <a:gdLst/>
              <a:ahLst/>
              <a:cxnLst/>
              <a:rect l="l" t="t" r="r" b="b"/>
              <a:pathLst>
                <a:path w="68580" h="12064">
                  <a:moveTo>
                    <a:pt x="13322" y="38"/>
                  </a:moveTo>
                  <a:lnTo>
                    <a:pt x="12052" y="38"/>
                  </a:lnTo>
                  <a:lnTo>
                    <a:pt x="9766" y="9448"/>
                  </a:lnTo>
                  <a:lnTo>
                    <a:pt x="7226" y="38"/>
                  </a:lnTo>
                  <a:lnTo>
                    <a:pt x="6083" y="38"/>
                  </a:lnTo>
                  <a:lnTo>
                    <a:pt x="3543" y="9448"/>
                  </a:lnTo>
                  <a:lnTo>
                    <a:pt x="1257" y="38"/>
                  </a:lnTo>
                  <a:lnTo>
                    <a:pt x="0" y="38"/>
                  </a:lnTo>
                  <a:lnTo>
                    <a:pt x="2908" y="11734"/>
                  </a:lnTo>
                  <a:lnTo>
                    <a:pt x="4051" y="11734"/>
                  </a:lnTo>
                  <a:lnTo>
                    <a:pt x="6591" y="2451"/>
                  </a:lnTo>
                  <a:lnTo>
                    <a:pt x="9258" y="11734"/>
                  </a:lnTo>
                  <a:lnTo>
                    <a:pt x="10401" y="11734"/>
                  </a:lnTo>
                  <a:lnTo>
                    <a:pt x="13322" y="38"/>
                  </a:lnTo>
                  <a:close/>
                </a:path>
                <a:path w="68580" h="12064">
                  <a:moveTo>
                    <a:pt x="20193" y="5372"/>
                  </a:moveTo>
                  <a:lnTo>
                    <a:pt x="19685" y="4876"/>
                  </a:lnTo>
                  <a:lnTo>
                    <a:pt x="19164" y="4279"/>
                  </a:lnTo>
                  <a:lnTo>
                    <a:pt x="19164" y="5753"/>
                  </a:lnTo>
                  <a:lnTo>
                    <a:pt x="19164" y="9575"/>
                  </a:lnTo>
                  <a:lnTo>
                    <a:pt x="17894" y="10845"/>
                  </a:lnTo>
                  <a:lnTo>
                    <a:pt x="16205" y="10845"/>
                  </a:lnTo>
                  <a:lnTo>
                    <a:pt x="15113" y="9575"/>
                  </a:lnTo>
                  <a:lnTo>
                    <a:pt x="15113" y="5753"/>
                  </a:lnTo>
                  <a:lnTo>
                    <a:pt x="16002" y="4876"/>
                  </a:lnTo>
                  <a:lnTo>
                    <a:pt x="18161" y="4876"/>
                  </a:lnTo>
                  <a:lnTo>
                    <a:pt x="19164" y="5753"/>
                  </a:lnTo>
                  <a:lnTo>
                    <a:pt x="19164" y="4279"/>
                  </a:lnTo>
                  <a:lnTo>
                    <a:pt x="18923" y="3987"/>
                  </a:lnTo>
                  <a:lnTo>
                    <a:pt x="18021" y="3594"/>
                  </a:lnTo>
                  <a:lnTo>
                    <a:pt x="16129" y="3594"/>
                  </a:lnTo>
                  <a:lnTo>
                    <a:pt x="15367" y="3987"/>
                  </a:lnTo>
                  <a:lnTo>
                    <a:pt x="13970" y="5372"/>
                  </a:lnTo>
                  <a:lnTo>
                    <a:pt x="13970" y="10071"/>
                  </a:lnTo>
                  <a:lnTo>
                    <a:pt x="15367" y="11468"/>
                  </a:lnTo>
                  <a:lnTo>
                    <a:pt x="16129" y="11861"/>
                  </a:lnTo>
                  <a:lnTo>
                    <a:pt x="18021" y="11861"/>
                  </a:lnTo>
                  <a:lnTo>
                    <a:pt x="18923" y="11468"/>
                  </a:lnTo>
                  <a:lnTo>
                    <a:pt x="19431" y="10845"/>
                  </a:lnTo>
                  <a:lnTo>
                    <a:pt x="20193" y="10071"/>
                  </a:lnTo>
                  <a:lnTo>
                    <a:pt x="20193" y="5372"/>
                  </a:lnTo>
                  <a:close/>
                </a:path>
                <a:path w="68580" h="12064">
                  <a:moveTo>
                    <a:pt x="26797" y="4356"/>
                  </a:moveTo>
                  <a:lnTo>
                    <a:pt x="26289" y="3733"/>
                  </a:lnTo>
                  <a:lnTo>
                    <a:pt x="25654" y="3594"/>
                  </a:lnTo>
                  <a:lnTo>
                    <a:pt x="24003" y="3594"/>
                  </a:lnTo>
                  <a:lnTo>
                    <a:pt x="23114" y="3987"/>
                  </a:lnTo>
                  <a:lnTo>
                    <a:pt x="22593" y="4610"/>
                  </a:lnTo>
                  <a:lnTo>
                    <a:pt x="22593" y="3733"/>
                  </a:lnTo>
                  <a:lnTo>
                    <a:pt x="21450" y="3733"/>
                  </a:lnTo>
                  <a:lnTo>
                    <a:pt x="21450" y="11734"/>
                  </a:lnTo>
                  <a:lnTo>
                    <a:pt x="22593" y="11734"/>
                  </a:lnTo>
                  <a:lnTo>
                    <a:pt x="22593" y="5499"/>
                  </a:lnTo>
                  <a:lnTo>
                    <a:pt x="23368" y="4610"/>
                  </a:lnTo>
                  <a:lnTo>
                    <a:pt x="25146" y="4610"/>
                  </a:lnTo>
                  <a:lnTo>
                    <a:pt x="25527" y="4737"/>
                  </a:lnTo>
                  <a:lnTo>
                    <a:pt x="25895" y="5245"/>
                  </a:lnTo>
                  <a:lnTo>
                    <a:pt x="26797" y="4356"/>
                  </a:lnTo>
                  <a:close/>
                </a:path>
                <a:path w="68580" h="12064">
                  <a:moveTo>
                    <a:pt x="30721" y="10718"/>
                  </a:moveTo>
                  <a:lnTo>
                    <a:pt x="29324" y="10718"/>
                  </a:lnTo>
                  <a:lnTo>
                    <a:pt x="29070" y="10325"/>
                  </a:lnTo>
                  <a:lnTo>
                    <a:pt x="29070" y="38"/>
                  </a:lnTo>
                  <a:lnTo>
                    <a:pt x="27927" y="38"/>
                  </a:lnTo>
                  <a:lnTo>
                    <a:pt x="27927" y="10833"/>
                  </a:lnTo>
                  <a:lnTo>
                    <a:pt x="28562" y="11734"/>
                  </a:lnTo>
                  <a:lnTo>
                    <a:pt x="30721" y="11734"/>
                  </a:lnTo>
                  <a:lnTo>
                    <a:pt x="30721" y="10718"/>
                  </a:lnTo>
                  <a:close/>
                </a:path>
                <a:path w="68580" h="12064">
                  <a:moveTo>
                    <a:pt x="37719" y="38"/>
                  </a:moveTo>
                  <a:lnTo>
                    <a:pt x="36576" y="38"/>
                  </a:lnTo>
                  <a:lnTo>
                    <a:pt x="36512" y="4533"/>
                  </a:lnTo>
                  <a:lnTo>
                    <a:pt x="36449" y="10325"/>
                  </a:lnTo>
                  <a:lnTo>
                    <a:pt x="36309" y="10718"/>
                  </a:lnTo>
                  <a:lnTo>
                    <a:pt x="32880" y="10718"/>
                  </a:lnTo>
                  <a:lnTo>
                    <a:pt x="32512" y="9182"/>
                  </a:lnTo>
                  <a:lnTo>
                    <a:pt x="32600" y="5740"/>
                  </a:lnTo>
                  <a:lnTo>
                    <a:pt x="32753" y="5130"/>
                  </a:lnTo>
                  <a:lnTo>
                    <a:pt x="32880" y="4610"/>
                  </a:lnTo>
                  <a:lnTo>
                    <a:pt x="36512" y="4610"/>
                  </a:lnTo>
                  <a:lnTo>
                    <a:pt x="36068" y="3860"/>
                  </a:lnTo>
                  <a:lnTo>
                    <a:pt x="32753" y="3860"/>
                  </a:lnTo>
                  <a:lnTo>
                    <a:pt x="31496" y="5130"/>
                  </a:lnTo>
                  <a:lnTo>
                    <a:pt x="31496" y="10325"/>
                  </a:lnTo>
                  <a:lnTo>
                    <a:pt x="33020" y="11734"/>
                  </a:lnTo>
                  <a:lnTo>
                    <a:pt x="35814" y="11734"/>
                  </a:lnTo>
                  <a:lnTo>
                    <a:pt x="36576" y="10718"/>
                  </a:lnTo>
                  <a:lnTo>
                    <a:pt x="36576" y="11734"/>
                  </a:lnTo>
                  <a:lnTo>
                    <a:pt x="37719" y="11734"/>
                  </a:lnTo>
                  <a:lnTo>
                    <a:pt x="37719" y="38"/>
                  </a:lnTo>
                  <a:close/>
                </a:path>
                <a:path w="68580" h="12064">
                  <a:moveTo>
                    <a:pt x="50673" y="3733"/>
                  </a:moveTo>
                  <a:lnTo>
                    <a:pt x="49403" y="3733"/>
                  </a:lnTo>
                  <a:lnTo>
                    <a:pt x="47498" y="10071"/>
                  </a:lnTo>
                  <a:lnTo>
                    <a:pt x="45453" y="3733"/>
                  </a:lnTo>
                  <a:lnTo>
                    <a:pt x="44450" y="3733"/>
                  </a:lnTo>
                  <a:lnTo>
                    <a:pt x="42291" y="10071"/>
                  </a:lnTo>
                  <a:lnTo>
                    <a:pt x="40513" y="3733"/>
                  </a:lnTo>
                  <a:lnTo>
                    <a:pt x="39243" y="3733"/>
                  </a:lnTo>
                  <a:lnTo>
                    <a:pt x="41783" y="11734"/>
                  </a:lnTo>
                  <a:lnTo>
                    <a:pt x="42799" y="11734"/>
                  </a:lnTo>
                  <a:lnTo>
                    <a:pt x="44958" y="5499"/>
                  </a:lnTo>
                  <a:lnTo>
                    <a:pt x="46990" y="11734"/>
                  </a:lnTo>
                  <a:lnTo>
                    <a:pt x="48133" y="11734"/>
                  </a:lnTo>
                  <a:lnTo>
                    <a:pt x="50673" y="3733"/>
                  </a:lnTo>
                  <a:close/>
                </a:path>
                <a:path w="68580" h="12064">
                  <a:moveTo>
                    <a:pt x="53098" y="3683"/>
                  </a:moveTo>
                  <a:lnTo>
                    <a:pt x="51943" y="3683"/>
                  </a:lnTo>
                  <a:lnTo>
                    <a:pt x="51943" y="11722"/>
                  </a:lnTo>
                  <a:lnTo>
                    <a:pt x="53098" y="11722"/>
                  </a:lnTo>
                  <a:lnTo>
                    <a:pt x="53098" y="3683"/>
                  </a:lnTo>
                  <a:close/>
                </a:path>
                <a:path w="68580" h="12064">
                  <a:moveTo>
                    <a:pt x="53136" y="0"/>
                  </a:moveTo>
                  <a:lnTo>
                    <a:pt x="51816" y="0"/>
                  </a:lnTo>
                  <a:lnTo>
                    <a:pt x="51816" y="1308"/>
                  </a:lnTo>
                  <a:lnTo>
                    <a:pt x="53136" y="1308"/>
                  </a:lnTo>
                  <a:lnTo>
                    <a:pt x="53136" y="0"/>
                  </a:lnTo>
                  <a:close/>
                </a:path>
                <a:path w="68580" h="12064">
                  <a:moveTo>
                    <a:pt x="60706" y="38"/>
                  </a:moveTo>
                  <a:lnTo>
                    <a:pt x="59563" y="38"/>
                  </a:lnTo>
                  <a:lnTo>
                    <a:pt x="59563" y="4610"/>
                  </a:lnTo>
                  <a:lnTo>
                    <a:pt x="59563" y="6146"/>
                  </a:lnTo>
                  <a:lnTo>
                    <a:pt x="59563" y="9182"/>
                  </a:lnTo>
                  <a:lnTo>
                    <a:pt x="59309" y="10325"/>
                  </a:lnTo>
                  <a:lnTo>
                    <a:pt x="59169" y="10718"/>
                  </a:lnTo>
                  <a:lnTo>
                    <a:pt x="55740" y="10718"/>
                  </a:lnTo>
                  <a:lnTo>
                    <a:pt x="55676" y="10325"/>
                  </a:lnTo>
                  <a:lnTo>
                    <a:pt x="55613" y="5130"/>
                  </a:lnTo>
                  <a:lnTo>
                    <a:pt x="55740" y="4610"/>
                  </a:lnTo>
                  <a:lnTo>
                    <a:pt x="59169" y="4610"/>
                  </a:lnTo>
                  <a:lnTo>
                    <a:pt x="59563" y="6146"/>
                  </a:lnTo>
                  <a:lnTo>
                    <a:pt x="59563" y="4610"/>
                  </a:lnTo>
                  <a:lnTo>
                    <a:pt x="58928" y="3860"/>
                  </a:lnTo>
                  <a:lnTo>
                    <a:pt x="55740" y="3860"/>
                  </a:lnTo>
                  <a:lnTo>
                    <a:pt x="54483" y="5130"/>
                  </a:lnTo>
                  <a:lnTo>
                    <a:pt x="54483" y="10325"/>
                  </a:lnTo>
                  <a:lnTo>
                    <a:pt x="56007" y="11734"/>
                  </a:lnTo>
                  <a:lnTo>
                    <a:pt x="58674" y="11734"/>
                  </a:lnTo>
                  <a:lnTo>
                    <a:pt x="59563" y="10718"/>
                  </a:lnTo>
                  <a:lnTo>
                    <a:pt x="59563" y="11734"/>
                  </a:lnTo>
                  <a:lnTo>
                    <a:pt x="60706" y="11734"/>
                  </a:lnTo>
                  <a:lnTo>
                    <a:pt x="60706" y="38"/>
                  </a:lnTo>
                  <a:close/>
                </a:path>
                <a:path w="68580" h="12064">
                  <a:moveTo>
                    <a:pt x="68326" y="10718"/>
                  </a:moveTo>
                  <a:lnTo>
                    <a:pt x="67310" y="9829"/>
                  </a:lnTo>
                  <a:lnTo>
                    <a:pt x="66421" y="10718"/>
                  </a:lnTo>
                  <a:lnTo>
                    <a:pt x="63741" y="10718"/>
                  </a:lnTo>
                  <a:lnTo>
                    <a:pt x="62992" y="9829"/>
                  </a:lnTo>
                  <a:lnTo>
                    <a:pt x="62865" y="8039"/>
                  </a:lnTo>
                  <a:lnTo>
                    <a:pt x="68313" y="8039"/>
                  </a:lnTo>
                  <a:lnTo>
                    <a:pt x="68313" y="7162"/>
                  </a:lnTo>
                  <a:lnTo>
                    <a:pt x="68313" y="5130"/>
                  </a:lnTo>
                  <a:lnTo>
                    <a:pt x="67818" y="4610"/>
                  </a:lnTo>
                  <a:lnTo>
                    <a:pt x="67043" y="3594"/>
                  </a:lnTo>
                  <a:lnTo>
                    <a:pt x="67043" y="6273"/>
                  </a:lnTo>
                  <a:lnTo>
                    <a:pt x="67043" y="7162"/>
                  </a:lnTo>
                  <a:lnTo>
                    <a:pt x="62865" y="7162"/>
                  </a:lnTo>
                  <a:lnTo>
                    <a:pt x="62992" y="6273"/>
                  </a:lnTo>
                  <a:lnTo>
                    <a:pt x="63373" y="5130"/>
                  </a:lnTo>
                  <a:lnTo>
                    <a:pt x="64135" y="4610"/>
                  </a:lnTo>
                  <a:lnTo>
                    <a:pt x="65786" y="4610"/>
                  </a:lnTo>
                  <a:lnTo>
                    <a:pt x="66548" y="5130"/>
                  </a:lnTo>
                  <a:lnTo>
                    <a:pt x="67043" y="6273"/>
                  </a:lnTo>
                  <a:lnTo>
                    <a:pt x="67043" y="3594"/>
                  </a:lnTo>
                  <a:lnTo>
                    <a:pt x="62992" y="3594"/>
                  </a:lnTo>
                  <a:lnTo>
                    <a:pt x="61722" y="5130"/>
                  </a:lnTo>
                  <a:lnTo>
                    <a:pt x="61722" y="10718"/>
                  </a:lnTo>
                  <a:lnTo>
                    <a:pt x="61861" y="10718"/>
                  </a:lnTo>
                  <a:lnTo>
                    <a:pt x="63119" y="11861"/>
                  </a:lnTo>
                  <a:lnTo>
                    <a:pt x="66548" y="11861"/>
                  </a:lnTo>
                  <a:lnTo>
                    <a:pt x="67310" y="11341"/>
                  </a:lnTo>
                  <a:lnTo>
                    <a:pt x="67945" y="10718"/>
                  </a:lnTo>
                  <a:lnTo>
                    <a:pt x="68326" y="10718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79674" y="4035577"/>
              <a:ext cx="25409" cy="5267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110738" y="4069346"/>
              <a:ext cx="55244" cy="26670"/>
            </a:xfrm>
            <a:custGeom>
              <a:avLst/>
              <a:gdLst/>
              <a:ahLst/>
              <a:cxnLst/>
              <a:rect l="l" t="t" r="r" b="b"/>
              <a:pathLst>
                <a:path w="55244" h="26670">
                  <a:moveTo>
                    <a:pt x="8750" y="0"/>
                  </a:moveTo>
                  <a:lnTo>
                    <a:pt x="7480" y="0"/>
                  </a:lnTo>
                  <a:lnTo>
                    <a:pt x="7480" y="9525"/>
                  </a:lnTo>
                  <a:lnTo>
                    <a:pt x="1143" y="0"/>
                  </a:lnTo>
                  <a:lnTo>
                    <a:pt x="0" y="0"/>
                  </a:lnTo>
                  <a:lnTo>
                    <a:pt x="0" y="11938"/>
                  </a:lnTo>
                  <a:lnTo>
                    <a:pt x="1257" y="11938"/>
                  </a:lnTo>
                  <a:lnTo>
                    <a:pt x="1257" y="2413"/>
                  </a:lnTo>
                  <a:lnTo>
                    <a:pt x="7607" y="11938"/>
                  </a:lnTo>
                  <a:lnTo>
                    <a:pt x="8750" y="11938"/>
                  </a:lnTo>
                  <a:lnTo>
                    <a:pt x="8750" y="0"/>
                  </a:lnTo>
                  <a:close/>
                </a:path>
                <a:path w="55244" h="26670">
                  <a:moveTo>
                    <a:pt x="10147" y="14097"/>
                  </a:moveTo>
                  <a:lnTo>
                    <a:pt x="8877" y="14097"/>
                  </a:lnTo>
                  <a:lnTo>
                    <a:pt x="5067" y="22606"/>
                  </a:lnTo>
                  <a:lnTo>
                    <a:pt x="1270" y="14097"/>
                  </a:lnTo>
                  <a:lnTo>
                    <a:pt x="0" y="14097"/>
                  </a:lnTo>
                  <a:lnTo>
                    <a:pt x="0" y="26035"/>
                  </a:lnTo>
                  <a:lnTo>
                    <a:pt x="1270" y="26035"/>
                  </a:lnTo>
                  <a:lnTo>
                    <a:pt x="1270" y="17005"/>
                  </a:lnTo>
                  <a:lnTo>
                    <a:pt x="4572" y="24130"/>
                  </a:lnTo>
                  <a:lnTo>
                    <a:pt x="5715" y="24130"/>
                  </a:lnTo>
                  <a:lnTo>
                    <a:pt x="8877" y="17005"/>
                  </a:lnTo>
                  <a:lnTo>
                    <a:pt x="8877" y="26035"/>
                  </a:lnTo>
                  <a:lnTo>
                    <a:pt x="10147" y="26035"/>
                  </a:lnTo>
                  <a:lnTo>
                    <a:pt x="10147" y="14097"/>
                  </a:lnTo>
                  <a:close/>
                </a:path>
                <a:path w="55244" h="26670">
                  <a:moveTo>
                    <a:pt x="16510" y="10782"/>
                  </a:moveTo>
                  <a:lnTo>
                    <a:pt x="15608" y="10020"/>
                  </a:lnTo>
                  <a:lnTo>
                    <a:pt x="14859" y="10782"/>
                  </a:lnTo>
                  <a:lnTo>
                    <a:pt x="16510" y="10782"/>
                  </a:lnTo>
                  <a:close/>
                </a:path>
                <a:path w="55244" h="26670">
                  <a:moveTo>
                    <a:pt x="16624" y="5207"/>
                  </a:moveTo>
                  <a:lnTo>
                    <a:pt x="15481" y="3683"/>
                  </a:lnTo>
                  <a:lnTo>
                    <a:pt x="15481" y="4699"/>
                  </a:lnTo>
                  <a:lnTo>
                    <a:pt x="15481" y="7239"/>
                  </a:lnTo>
                  <a:lnTo>
                    <a:pt x="11036" y="7239"/>
                  </a:lnTo>
                  <a:lnTo>
                    <a:pt x="11163" y="6350"/>
                  </a:lnTo>
                  <a:lnTo>
                    <a:pt x="11671" y="5207"/>
                  </a:lnTo>
                  <a:lnTo>
                    <a:pt x="12433" y="4699"/>
                  </a:lnTo>
                  <a:lnTo>
                    <a:pt x="14084" y="4699"/>
                  </a:lnTo>
                  <a:lnTo>
                    <a:pt x="14859" y="5207"/>
                  </a:lnTo>
                  <a:lnTo>
                    <a:pt x="15354" y="6350"/>
                  </a:lnTo>
                  <a:lnTo>
                    <a:pt x="15481" y="4699"/>
                  </a:lnTo>
                  <a:lnTo>
                    <a:pt x="15481" y="3683"/>
                  </a:lnTo>
                  <a:lnTo>
                    <a:pt x="11163" y="3683"/>
                  </a:lnTo>
                  <a:lnTo>
                    <a:pt x="9893" y="5207"/>
                  </a:lnTo>
                  <a:lnTo>
                    <a:pt x="9893" y="10922"/>
                  </a:lnTo>
                  <a:lnTo>
                    <a:pt x="10033" y="10922"/>
                  </a:lnTo>
                  <a:lnTo>
                    <a:pt x="11290" y="12065"/>
                  </a:lnTo>
                  <a:lnTo>
                    <a:pt x="14859" y="12065"/>
                  </a:lnTo>
                  <a:lnTo>
                    <a:pt x="15608" y="11557"/>
                  </a:lnTo>
                  <a:lnTo>
                    <a:pt x="16243" y="10922"/>
                  </a:lnTo>
                  <a:lnTo>
                    <a:pt x="11925" y="10922"/>
                  </a:lnTo>
                  <a:lnTo>
                    <a:pt x="11163" y="10033"/>
                  </a:lnTo>
                  <a:lnTo>
                    <a:pt x="11036" y="8128"/>
                  </a:lnTo>
                  <a:lnTo>
                    <a:pt x="16624" y="8128"/>
                  </a:lnTo>
                  <a:lnTo>
                    <a:pt x="16624" y="7239"/>
                  </a:lnTo>
                  <a:lnTo>
                    <a:pt x="16624" y="5207"/>
                  </a:lnTo>
                  <a:close/>
                </a:path>
                <a:path w="55244" h="26670">
                  <a:moveTo>
                    <a:pt x="18034" y="25006"/>
                  </a:moveTo>
                  <a:lnTo>
                    <a:pt x="17005" y="24117"/>
                  </a:lnTo>
                  <a:lnTo>
                    <a:pt x="16129" y="25006"/>
                  </a:lnTo>
                  <a:lnTo>
                    <a:pt x="13322" y="25006"/>
                  </a:lnTo>
                  <a:lnTo>
                    <a:pt x="12573" y="24117"/>
                  </a:lnTo>
                  <a:lnTo>
                    <a:pt x="12433" y="22212"/>
                  </a:lnTo>
                  <a:lnTo>
                    <a:pt x="18021" y="22212"/>
                  </a:lnTo>
                  <a:lnTo>
                    <a:pt x="18021" y="21323"/>
                  </a:lnTo>
                  <a:lnTo>
                    <a:pt x="18021" y="19291"/>
                  </a:lnTo>
                  <a:lnTo>
                    <a:pt x="17526" y="18656"/>
                  </a:lnTo>
                  <a:lnTo>
                    <a:pt x="16751" y="17767"/>
                  </a:lnTo>
                  <a:lnTo>
                    <a:pt x="16751" y="20434"/>
                  </a:lnTo>
                  <a:lnTo>
                    <a:pt x="16751" y="21323"/>
                  </a:lnTo>
                  <a:lnTo>
                    <a:pt x="12433" y="21323"/>
                  </a:lnTo>
                  <a:lnTo>
                    <a:pt x="12573" y="20434"/>
                  </a:lnTo>
                  <a:lnTo>
                    <a:pt x="12954" y="19291"/>
                  </a:lnTo>
                  <a:lnTo>
                    <a:pt x="13716" y="18656"/>
                  </a:lnTo>
                  <a:lnTo>
                    <a:pt x="15494" y="18656"/>
                  </a:lnTo>
                  <a:lnTo>
                    <a:pt x="16256" y="19291"/>
                  </a:lnTo>
                  <a:lnTo>
                    <a:pt x="16751" y="20434"/>
                  </a:lnTo>
                  <a:lnTo>
                    <a:pt x="16751" y="17767"/>
                  </a:lnTo>
                  <a:lnTo>
                    <a:pt x="12471" y="17767"/>
                  </a:lnTo>
                  <a:lnTo>
                    <a:pt x="11290" y="19291"/>
                  </a:lnTo>
                  <a:lnTo>
                    <a:pt x="11290" y="25006"/>
                  </a:lnTo>
                  <a:lnTo>
                    <a:pt x="11442" y="25006"/>
                  </a:lnTo>
                  <a:lnTo>
                    <a:pt x="12700" y="26149"/>
                  </a:lnTo>
                  <a:lnTo>
                    <a:pt x="16256" y="26149"/>
                  </a:lnTo>
                  <a:lnTo>
                    <a:pt x="17005" y="25641"/>
                  </a:lnTo>
                  <a:lnTo>
                    <a:pt x="17653" y="25006"/>
                  </a:lnTo>
                  <a:lnTo>
                    <a:pt x="18034" y="25006"/>
                  </a:lnTo>
                  <a:close/>
                </a:path>
                <a:path w="55244" h="26670">
                  <a:moveTo>
                    <a:pt x="21069" y="3810"/>
                  </a:moveTo>
                  <a:lnTo>
                    <a:pt x="19291" y="3810"/>
                  </a:lnTo>
                  <a:lnTo>
                    <a:pt x="19291" y="1130"/>
                  </a:lnTo>
                  <a:lnTo>
                    <a:pt x="18148" y="1130"/>
                  </a:lnTo>
                  <a:lnTo>
                    <a:pt x="18148" y="3810"/>
                  </a:lnTo>
                  <a:lnTo>
                    <a:pt x="17145" y="3810"/>
                  </a:lnTo>
                  <a:lnTo>
                    <a:pt x="17145" y="4699"/>
                  </a:lnTo>
                  <a:lnTo>
                    <a:pt x="18148" y="4699"/>
                  </a:lnTo>
                  <a:lnTo>
                    <a:pt x="18148" y="10909"/>
                  </a:lnTo>
                  <a:lnTo>
                    <a:pt x="18910" y="11925"/>
                  </a:lnTo>
                  <a:lnTo>
                    <a:pt x="21069" y="11925"/>
                  </a:lnTo>
                  <a:lnTo>
                    <a:pt x="21069" y="10909"/>
                  </a:lnTo>
                  <a:lnTo>
                    <a:pt x="19685" y="10909"/>
                  </a:lnTo>
                  <a:lnTo>
                    <a:pt x="19291" y="10414"/>
                  </a:lnTo>
                  <a:lnTo>
                    <a:pt x="19291" y="4699"/>
                  </a:lnTo>
                  <a:lnTo>
                    <a:pt x="21069" y="4699"/>
                  </a:lnTo>
                  <a:lnTo>
                    <a:pt x="21069" y="3810"/>
                  </a:lnTo>
                  <a:close/>
                </a:path>
                <a:path w="55244" h="26670">
                  <a:moveTo>
                    <a:pt x="30721" y="19799"/>
                  </a:moveTo>
                  <a:lnTo>
                    <a:pt x="30353" y="19037"/>
                  </a:lnTo>
                  <a:lnTo>
                    <a:pt x="29337" y="18021"/>
                  </a:lnTo>
                  <a:lnTo>
                    <a:pt x="28575" y="17640"/>
                  </a:lnTo>
                  <a:lnTo>
                    <a:pt x="26543" y="17640"/>
                  </a:lnTo>
                  <a:lnTo>
                    <a:pt x="25654" y="18148"/>
                  </a:lnTo>
                  <a:lnTo>
                    <a:pt x="25006" y="19037"/>
                  </a:lnTo>
                  <a:lnTo>
                    <a:pt x="24511" y="18148"/>
                  </a:lnTo>
                  <a:lnTo>
                    <a:pt x="23622" y="17640"/>
                  </a:lnTo>
                  <a:lnTo>
                    <a:pt x="21577" y="17640"/>
                  </a:lnTo>
                  <a:lnTo>
                    <a:pt x="20701" y="18021"/>
                  </a:lnTo>
                  <a:lnTo>
                    <a:pt x="20193" y="18656"/>
                  </a:lnTo>
                  <a:lnTo>
                    <a:pt x="20193" y="17767"/>
                  </a:lnTo>
                  <a:lnTo>
                    <a:pt x="18923" y="17767"/>
                  </a:lnTo>
                  <a:lnTo>
                    <a:pt x="18923" y="26022"/>
                  </a:lnTo>
                  <a:lnTo>
                    <a:pt x="20193" y="26022"/>
                  </a:lnTo>
                  <a:lnTo>
                    <a:pt x="20193" y="19545"/>
                  </a:lnTo>
                  <a:lnTo>
                    <a:pt x="20955" y="18783"/>
                  </a:lnTo>
                  <a:lnTo>
                    <a:pt x="23368" y="18783"/>
                  </a:lnTo>
                  <a:lnTo>
                    <a:pt x="24257" y="19545"/>
                  </a:lnTo>
                  <a:lnTo>
                    <a:pt x="24257" y="26022"/>
                  </a:lnTo>
                  <a:lnTo>
                    <a:pt x="25400" y="26022"/>
                  </a:lnTo>
                  <a:lnTo>
                    <a:pt x="25400" y="19545"/>
                  </a:lnTo>
                  <a:lnTo>
                    <a:pt x="26289" y="18783"/>
                  </a:lnTo>
                  <a:lnTo>
                    <a:pt x="28702" y="18783"/>
                  </a:lnTo>
                  <a:lnTo>
                    <a:pt x="29464" y="19545"/>
                  </a:lnTo>
                  <a:lnTo>
                    <a:pt x="29464" y="26022"/>
                  </a:lnTo>
                  <a:lnTo>
                    <a:pt x="30721" y="26022"/>
                  </a:lnTo>
                  <a:lnTo>
                    <a:pt x="30721" y="19799"/>
                  </a:lnTo>
                  <a:close/>
                </a:path>
                <a:path w="55244" h="26670">
                  <a:moveTo>
                    <a:pt x="33655" y="3683"/>
                  </a:moveTo>
                  <a:lnTo>
                    <a:pt x="32385" y="3683"/>
                  </a:lnTo>
                  <a:lnTo>
                    <a:pt x="30480" y="10274"/>
                  </a:lnTo>
                  <a:lnTo>
                    <a:pt x="28321" y="3683"/>
                  </a:lnTo>
                  <a:lnTo>
                    <a:pt x="27305" y="3683"/>
                  </a:lnTo>
                  <a:lnTo>
                    <a:pt x="25146" y="10274"/>
                  </a:lnTo>
                  <a:lnTo>
                    <a:pt x="23241" y="3683"/>
                  </a:lnTo>
                  <a:lnTo>
                    <a:pt x="21971" y="3683"/>
                  </a:lnTo>
                  <a:lnTo>
                    <a:pt x="24511" y="11938"/>
                  </a:lnTo>
                  <a:lnTo>
                    <a:pt x="25654" y="11938"/>
                  </a:lnTo>
                  <a:lnTo>
                    <a:pt x="27813" y="5575"/>
                  </a:lnTo>
                  <a:lnTo>
                    <a:pt x="29972" y="11938"/>
                  </a:lnTo>
                  <a:lnTo>
                    <a:pt x="31115" y="11938"/>
                  </a:lnTo>
                  <a:lnTo>
                    <a:pt x="33655" y="3683"/>
                  </a:lnTo>
                  <a:close/>
                </a:path>
                <a:path w="55244" h="26670">
                  <a:moveTo>
                    <a:pt x="36690" y="18034"/>
                  </a:moveTo>
                  <a:lnTo>
                    <a:pt x="36055" y="17653"/>
                  </a:lnTo>
                  <a:lnTo>
                    <a:pt x="33515" y="17653"/>
                  </a:lnTo>
                  <a:lnTo>
                    <a:pt x="32880" y="17653"/>
                  </a:lnTo>
                  <a:lnTo>
                    <a:pt x="32880" y="14097"/>
                  </a:lnTo>
                  <a:lnTo>
                    <a:pt x="31610" y="14097"/>
                  </a:lnTo>
                  <a:lnTo>
                    <a:pt x="31610" y="18034"/>
                  </a:lnTo>
                  <a:lnTo>
                    <a:pt x="32880" y="18034"/>
                  </a:lnTo>
                  <a:lnTo>
                    <a:pt x="32880" y="18288"/>
                  </a:lnTo>
                  <a:lnTo>
                    <a:pt x="33312" y="18288"/>
                  </a:lnTo>
                  <a:lnTo>
                    <a:pt x="33515" y="18034"/>
                  </a:lnTo>
                  <a:lnTo>
                    <a:pt x="36690" y="18034"/>
                  </a:lnTo>
                  <a:close/>
                </a:path>
                <a:path w="55244" h="26670">
                  <a:moveTo>
                    <a:pt x="37960" y="19291"/>
                  </a:moveTo>
                  <a:lnTo>
                    <a:pt x="36944" y="18288"/>
                  </a:lnTo>
                  <a:lnTo>
                    <a:pt x="36906" y="20104"/>
                  </a:lnTo>
                  <a:lnTo>
                    <a:pt x="36893" y="20320"/>
                  </a:lnTo>
                  <a:lnTo>
                    <a:pt x="36817" y="24511"/>
                  </a:lnTo>
                  <a:lnTo>
                    <a:pt x="36690" y="25006"/>
                  </a:lnTo>
                  <a:lnTo>
                    <a:pt x="33147" y="25006"/>
                  </a:lnTo>
                  <a:lnTo>
                    <a:pt x="33045" y="24511"/>
                  </a:lnTo>
                  <a:lnTo>
                    <a:pt x="33007" y="20320"/>
                  </a:lnTo>
                  <a:lnTo>
                    <a:pt x="36893" y="20320"/>
                  </a:lnTo>
                  <a:lnTo>
                    <a:pt x="36893" y="20104"/>
                  </a:lnTo>
                  <a:lnTo>
                    <a:pt x="33007" y="20104"/>
                  </a:lnTo>
                  <a:lnTo>
                    <a:pt x="33007" y="19291"/>
                  </a:lnTo>
                  <a:lnTo>
                    <a:pt x="33147" y="18796"/>
                  </a:lnTo>
                  <a:lnTo>
                    <a:pt x="36690" y="18796"/>
                  </a:lnTo>
                  <a:lnTo>
                    <a:pt x="36906" y="20104"/>
                  </a:lnTo>
                  <a:lnTo>
                    <a:pt x="36906" y="18288"/>
                  </a:lnTo>
                  <a:lnTo>
                    <a:pt x="33312" y="18288"/>
                  </a:lnTo>
                  <a:lnTo>
                    <a:pt x="32880" y="18796"/>
                  </a:lnTo>
                  <a:lnTo>
                    <a:pt x="32880" y="18288"/>
                  </a:lnTo>
                  <a:lnTo>
                    <a:pt x="31610" y="18288"/>
                  </a:lnTo>
                  <a:lnTo>
                    <a:pt x="31610" y="26149"/>
                  </a:lnTo>
                  <a:lnTo>
                    <a:pt x="32880" y="26149"/>
                  </a:lnTo>
                  <a:lnTo>
                    <a:pt x="32880" y="25006"/>
                  </a:lnTo>
                  <a:lnTo>
                    <a:pt x="33642" y="26149"/>
                  </a:lnTo>
                  <a:lnTo>
                    <a:pt x="36436" y="26149"/>
                  </a:lnTo>
                  <a:lnTo>
                    <a:pt x="37960" y="24511"/>
                  </a:lnTo>
                  <a:lnTo>
                    <a:pt x="37960" y="20320"/>
                  </a:lnTo>
                  <a:lnTo>
                    <a:pt x="37960" y="20104"/>
                  </a:lnTo>
                  <a:lnTo>
                    <a:pt x="37960" y="19291"/>
                  </a:lnTo>
                  <a:close/>
                </a:path>
                <a:path w="55244" h="26670">
                  <a:moveTo>
                    <a:pt x="40500" y="5461"/>
                  </a:moveTo>
                  <a:lnTo>
                    <a:pt x="40132" y="4953"/>
                  </a:lnTo>
                  <a:lnTo>
                    <a:pt x="39484" y="4305"/>
                  </a:lnTo>
                  <a:lnTo>
                    <a:pt x="39484" y="5842"/>
                  </a:lnTo>
                  <a:lnTo>
                    <a:pt x="39484" y="9779"/>
                  </a:lnTo>
                  <a:lnTo>
                    <a:pt x="38201" y="11049"/>
                  </a:lnTo>
                  <a:lnTo>
                    <a:pt x="36576" y="11049"/>
                  </a:lnTo>
                  <a:lnTo>
                    <a:pt x="35293" y="9779"/>
                  </a:lnTo>
                  <a:lnTo>
                    <a:pt x="35293" y="5842"/>
                  </a:lnTo>
                  <a:lnTo>
                    <a:pt x="36309" y="4953"/>
                  </a:lnTo>
                  <a:lnTo>
                    <a:pt x="38468" y="4953"/>
                  </a:lnTo>
                  <a:lnTo>
                    <a:pt x="39484" y="5842"/>
                  </a:lnTo>
                  <a:lnTo>
                    <a:pt x="39484" y="4305"/>
                  </a:lnTo>
                  <a:lnTo>
                    <a:pt x="39116" y="3937"/>
                  </a:lnTo>
                  <a:lnTo>
                    <a:pt x="38341" y="3683"/>
                  </a:lnTo>
                  <a:lnTo>
                    <a:pt x="36309" y="3683"/>
                  </a:lnTo>
                  <a:lnTo>
                    <a:pt x="35560" y="3937"/>
                  </a:lnTo>
                  <a:lnTo>
                    <a:pt x="34150" y="5461"/>
                  </a:lnTo>
                  <a:lnTo>
                    <a:pt x="34150" y="10274"/>
                  </a:lnTo>
                  <a:lnTo>
                    <a:pt x="35560" y="11684"/>
                  </a:lnTo>
                  <a:lnTo>
                    <a:pt x="36309" y="12065"/>
                  </a:lnTo>
                  <a:lnTo>
                    <a:pt x="38341" y="12065"/>
                  </a:lnTo>
                  <a:lnTo>
                    <a:pt x="39116" y="11684"/>
                  </a:lnTo>
                  <a:lnTo>
                    <a:pt x="39738" y="11049"/>
                  </a:lnTo>
                  <a:lnTo>
                    <a:pt x="40500" y="10274"/>
                  </a:lnTo>
                  <a:lnTo>
                    <a:pt x="40500" y="5461"/>
                  </a:lnTo>
                  <a:close/>
                </a:path>
                <a:path w="55244" h="26670">
                  <a:moveTo>
                    <a:pt x="45720" y="19291"/>
                  </a:moveTo>
                  <a:lnTo>
                    <a:pt x="45326" y="18656"/>
                  </a:lnTo>
                  <a:lnTo>
                    <a:pt x="44577" y="17767"/>
                  </a:lnTo>
                  <a:lnTo>
                    <a:pt x="44577" y="18656"/>
                  </a:lnTo>
                  <a:lnTo>
                    <a:pt x="44577" y="21323"/>
                  </a:lnTo>
                  <a:lnTo>
                    <a:pt x="40259" y="21323"/>
                  </a:lnTo>
                  <a:lnTo>
                    <a:pt x="40259" y="20434"/>
                  </a:lnTo>
                  <a:lnTo>
                    <a:pt x="40754" y="19291"/>
                  </a:lnTo>
                  <a:lnTo>
                    <a:pt x="41529" y="18656"/>
                  </a:lnTo>
                  <a:lnTo>
                    <a:pt x="43294" y="18656"/>
                  </a:lnTo>
                  <a:lnTo>
                    <a:pt x="44069" y="19291"/>
                  </a:lnTo>
                  <a:lnTo>
                    <a:pt x="44437" y="20434"/>
                  </a:lnTo>
                  <a:lnTo>
                    <a:pt x="44526" y="19291"/>
                  </a:lnTo>
                  <a:lnTo>
                    <a:pt x="44577" y="18656"/>
                  </a:lnTo>
                  <a:lnTo>
                    <a:pt x="44577" y="17767"/>
                  </a:lnTo>
                  <a:lnTo>
                    <a:pt x="40157" y="17767"/>
                  </a:lnTo>
                  <a:lnTo>
                    <a:pt x="38989" y="19291"/>
                  </a:lnTo>
                  <a:lnTo>
                    <a:pt x="38989" y="25006"/>
                  </a:lnTo>
                  <a:lnTo>
                    <a:pt x="39128" y="25006"/>
                  </a:lnTo>
                  <a:lnTo>
                    <a:pt x="40386" y="26149"/>
                  </a:lnTo>
                  <a:lnTo>
                    <a:pt x="44069" y="26149"/>
                  </a:lnTo>
                  <a:lnTo>
                    <a:pt x="44831" y="25641"/>
                  </a:lnTo>
                  <a:lnTo>
                    <a:pt x="45453" y="25006"/>
                  </a:lnTo>
                  <a:lnTo>
                    <a:pt x="44831" y="24117"/>
                  </a:lnTo>
                  <a:lnTo>
                    <a:pt x="43942" y="25006"/>
                  </a:lnTo>
                  <a:lnTo>
                    <a:pt x="41008" y="25006"/>
                  </a:lnTo>
                  <a:lnTo>
                    <a:pt x="40259" y="24117"/>
                  </a:lnTo>
                  <a:lnTo>
                    <a:pt x="40259" y="22212"/>
                  </a:lnTo>
                  <a:lnTo>
                    <a:pt x="45720" y="22212"/>
                  </a:lnTo>
                  <a:lnTo>
                    <a:pt x="45720" y="21323"/>
                  </a:lnTo>
                  <a:lnTo>
                    <a:pt x="45720" y="19291"/>
                  </a:lnTo>
                  <a:close/>
                </a:path>
                <a:path w="55244" h="26670">
                  <a:moveTo>
                    <a:pt x="47358" y="4432"/>
                  </a:moveTo>
                  <a:lnTo>
                    <a:pt x="46723" y="3810"/>
                  </a:lnTo>
                  <a:lnTo>
                    <a:pt x="46088" y="3683"/>
                  </a:lnTo>
                  <a:lnTo>
                    <a:pt x="44437" y="3683"/>
                  </a:lnTo>
                  <a:lnTo>
                    <a:pt x="43561" y="4064"/>
                  </a:lnTo>
                  <a:lnTo>
                    <a:pt x="43040" y="4699"/>
                  </a:lnTo>
                  <a:lnTo>
                    <a:pt x="43040" y="3683"/>
                  </a:lnTo>
                  <a:lnTo>
                    <a:pt x="41897" y="3683"/>
                  </a:lnTo>
                  <a:lnTo>
                    <a:pt x="41897" y="11938"/>
                  </a:lnTo>
                  <a:lnTo>
                    <a:pt x="43040" y="11938"/>
                  </a:lnTo>
                  <a:lnTo>
                    <a:pt x="43040" y="5575"/>
                  </a:lnTo>
                  <a:lnTo>
                    <a:pt x="43802" y="4699"/>
                  </a:lnTo>
                  <a:lnTo>
                    <a:pt x="45720" y="4699"/>
                  </a:lnTo>
                  <a:lnTo>
                    <a:pt x="45974" y="4826"/>
                  </a:lnTo>
                  <a:lnTo>
                    <a:pt x="46469" y="5334"/>
                  </a:lnTo>
                  <a:lnTo>
                    <a:pt x="47358" y="4432"/>
                  </a:lnTo>
                  <a:close/>
                </a:path>
                <a:path w="55244" h="26670">
                  <a:moveTo>
                    <a:pt x="52070" y="18402"/>
                  </a:moveTo>
                  <a:lnTo>
                    <a:pt x="51562" y="17894"/>
                  </a:lnTo>
                  <a:lnTo>
                    <a:pt x="50927" y="17640"/>
                  </a:lnTo>
                  <a:lnTo>
                    <a:pt x="49149" y="17640"/>
                  </a:lnTo>
                  <a:lnTo>
                    <a:pt x="48260" y="18148"/>
                  </a:lnTo>
                  <a:lnTo>
                    <a:pt x="47866" y="18783"/>
                  </a:lnTo>
                  <a:lnTo>
                    <a:pt x="47866" y="17767"/>
                  </a:lnTo>
                  <a:lnTo>
                    <a:pt x="46596" y="17767"/>
                  </a:lnTo>
                  <a:lnTo>
                    <a:pt x="46596" y="26022"/>
                  </a:lnTo>
                  <a:lnTo>
                    <a:pt x="47866" y="26022"/>
                  </a:lnTo>
                  <a:lnTo>
                    <a:pt x="47866" y="19672"/>
                  </a:lnTo>
                  <a:lnTo>
                    <a:pt x="48641" y="18783"/>
                  </a:lnTo>
                  <a:lnTo>
                    <a:pt x="50419" y="18783"/>
                  </a:lnTo>
                  <a:lnTo>
                    <a:pt x="50800" y="18910"/>
                  </a:lnTo>
                  <a:lnTo>
                    <a:pt x="51168" y="19405"/>
                  </a:lnTo>
                  <a:lnTo>
                    <a:pt x="52070" y="18402"/>
                  </a:lnTo>
                  <a:close/>
                </a:path>
                <a:path w="55244" h="26670">
                  <a:moveTo>
                    <a:pt x="55118" y="11938"/>
                  </a:moveTo>
                  <a:lnTo>
                    <a:pt x="51816" y="6858"/>
                  </a:lnTo>
                  <a:lnTo>
                    <a:pt x="54597" y="3683"/>
                  </a:lnTo>
                  <a:lnTo>
                    <a:pt x="53086" y="3683"/>
                  </a:lnTo>
                  <a:lnTo>
                    <a:pt x="49403" y="8001"/>
                  </a:lnTo>
                  <a:lnTo>
                    <a:pt x="49403" y="0"/>
                  </a:lnTo>
                  <a:lnTo>
                    <a:pt x="48260" y="0"/>
                  </a:lnTo>
                  <a:lnTo>
                    <a:pt x="48260" y="11938"/>
                  </a:lnTo>
                  <a:lnTo>
                    <a:pt x="49403" y="11938"/>
                  </a:lnTo>
                  <a:lnTo>
                    <a:pt x="49403" y="9525"/>
                  </a:lnTo>
                  <a:lnTo>
                    <a:pt x="51054" y="7734"/>
                  </a:lnTo>
                  <a:lnTo>
                    <a:pt x="53581" y="11938"/>
                  </a:lnTo>
                  <a:lnTo>
                    <a:pt x="55118" y="11938"/>
                  </a:lnTo>
                  <a:close/>
                </a:path>
              </a:pathLst>
            </a:custGeom>
            <a:solidFill>
              <a:srgbClr val="50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99562" y="4063618"/>
              <a:ext cx="635" cy="38100"/>
            </a:xfrm>
            <a:custGeom>
              <a:avLst/>
              <a:gdLst/>
              <a:ahLst/>
              <a:cxnLst/>
              <a:rect l="l" t="t" r="r" b="b"/>
              <a:pathLst>
                <a:path w="635" h="38100">
                  <a:moveTo>
                    <a:pt x="520" y="0"/>
                  </a:moveTo>
                  <a:lnTo>
                    <a:pt x="0" y="0"/>
                  </a:lnTo>
                  <a:lnTo>
                    <a:pt x="0" y="37591"/>
                  </a:lnTo>
                  <a:lnTo>
                    <a:pt x="520" y="3759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294251" y="1715515"/>
            <a:ext cx="1811020" cy="2560955"/>
            <a:chOff x="4294251" y="1715515"/>
            <a:chExt cx="1811020" cy="2560955"/>
          </a:xfrm>
        </p:grpSpPr>
        <p:sp>
          <p:nvSpPr>
            <p:cNvPr id="21" name="object 21"/>
            <p:cNvSpPr/>
            <p:nvPr/>
          </p:nvSpPr>
          <p:spPr>
            <a:xfrm>
              <a:off x="4294251" y="1715515"/>
              <a:ext cx="1811020" cy="2560955"/>
            </a:xfrm>
            <a:custGeom>
              <a:avLst/>
              <a:gdLst/>
              <a:ahLst/>
              <a:cxnLst/>
              <a:rect l="l" t="t" r="r" b="b"/>
              <a:pathLst>
                <a:path w="1811020" h="2560954">
                  <a:moveTo>
                    <a:pt x="1810639" y="0"/>
                  </a:moveTo>
                  <a:lnTo>
                    <a:pt x="0" y="0"/>
                  </a:lnTo>
                  <a:lnTo>
                    <a:pt x="0" y="2560701"/>
                  </a:lnTo>
                  <a:lnTo>
                    <a:pt x="1810639" y="2560701"/>
                  </a:lnTo>
                  <a:lnTo>
                    <a:pt x="1810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1805" y="1830971"/>
              <a:ext cx="191108" cy="13905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427472" y="1990724"/>
              <a:ext cx="439420" cy="36195"/>
            </a:xfrm>
            <a:custGeom>
              <a:avLst/>
              <a:gdLst/>
              <a:ahLst/>
              <a:cxnLst/>
              <a:rect l="l" t="t" r="r" b="b"/>
              <a:pathLst>
                <a:path w="439420" h="36194">
                  <a:moveTo>
                    <a:pt x="33147" y="6096"/>
                  </a:moveTo>
                  <a:lnTo>
                    <a:pt x="29845" y="2159"/>
                  </a:lnTo>
                  <a:lnTo>
                    <a:pt x="24892" y="0"/>
                  </a:lnTo>
                  <a:lnTo>
                    <a:pt x="18923" y="0"/>
                  </a:lnTo>
                  <a:lnTo>
                    <a:pt x="11430" y="1270"/>
                  </a:lnTo>
                  <a:lnTo>
                    <a:pt x="5461" y="5080"/>
                  </a:lnTo>
                  <a:lnTo>
                    <a:pt x="1524" y="10668"/>
                  </a:lnTo>
                  <a:lnTo>
                    <a:pt x="0" y="17907"/>
                  </a:lnTo>
                  <a:lnTo>
                    <a:pt x="1270" y="24511"/>
                  </a:lnTo>
                  <a:lnTo>
                    <a:pt x="1524" y="25146"/>
                  </a:lnTo>
                  <a:lnTo>
                    <a:pt x="5461" y="30861"/>
                  </a:lnTo>
                  <a:lnTo>
                    <a:pt x="11303" y="34544"/>
                  </a:lnTo>
                  <a:lnTo>
                    <a:pt x="18796" y="35941"/>
                  </a:lnTo>
                  <a:lnTo>
                    <a:pt x="24892" y="35941"/>
                  </a:lnTo>
                  <a:lnTo>
                    <a:pt x="29845" y="33655"/>
                  </a:lnTo>
                  <a:lnTo>
                    <a:pt x="33147" y="29718"/>
                  </a:lnTo>
                  <a:lnTo>
                    <a:pt x="28067" y="24892"/>
                  </a:lnTo>
                  <a:lnTo>
                    <a:pt x="25654" y="27686"/>
                  </a:lnTo>
                  <a:lnTo>
                    <a:pt x="22733" y="29083"/>
                  </a:lnTo>
                  <a:lnTo>
                    <a:pt x="12827" y="29083"/>
                  </a:lnTo>
                  <a:lnTo>
                    <a:pt x="8128" y="24511"/>
                  </a:lnTo>
                  <a:lnTo>
                    <a:pt x="8128" y="11430"/>
                  </a:lnTo>
                  <a:lnTo>
                    <a:pt x="12827" y="6858"/>
                  </a:lnTo>
                  <a:lnTo>
                    <a:pt x="22733" y="6858"/>
                  </a:lnTo>
                  <a:lnTo>
                    <a:pt x="25654" y="8255"/>
                  </a:lnTo>
                  <a:lnTo>
                    <a:pt x="28067" y="10922"/>
                  </a:lnTo>
                  <a:lnTo>
                    <a:pt x="33147" y="6096"/>
                  </a:lnTo>
                  <a:close/>
                </a:path>
                <a:path w="439420" h="36194">
                  <a:moveTo>
                    <a:pt x="73660" y="17907"/>
                  </a:moveTo>
                  <a:lnTo>
                    <a:pt x="72390" y="11303"/>
                  </a:lnTo>
                  <a:lnTo>
                    <a:pt x="72263" y="10795"/>
                  </a:lnTo>
                  <a:lnTo>
                    <a:pt x="69469" y="6858"/>
                  </a:lnTo>
                  <a:lnTo>
                    <a:pt x="68326" y="5080"/>
                  </a:lnTo>
                  <a:lnTo>
                    <a:pt x="65532" y="3340"/>
                  </a:lnTo>
                  <a:lnTo>
                    <a:pt x="65532" y="11303"/>
                  </a:lnTo>
                  <a:lnTo>
                    <a:pt x="65532" y="24511"/>
                  </a:lnTo>
                  <a:lnTo>
                    <a:pt x="60833" y="29083"/>
                  </a:lnTo>
                  <a:lnTo>
                    <a:pt x="48514" y="29083"/>
                  </a:lnTo>
                  <a:lnTo>
                    <a:pt x="43815" y="24511"/>
                  </a:lnTo>
                  <a:lnTo>
                    <a:pt x="43815" y="11303"/>
                  </a:lnTo>
                  <a:lnTo>
                    <a:pt x="48514" y="6858"/>
                  </a:lnTo>
                  <a:lnTo>
                    <a:pt x="60833" y="6858"/>
                  </a:lnTo>
                  <a:lnTo>
                    <a:pt x="65532" y="11303"/>
                  </a:lnTo>
                  <a:lnTo>
                    <a:pt x="65532" y="3340"/>
                  </a:lnTo>
                  <a:lnTo>
                    <a:pt x="62230" y="1270"/>
                  </a:lnTo>
                  <a:lnTo>
                    <a:pt x="54610" y="0"/>
                  </a:lnTo>
                  <a:lnTo>
                    <a:pt x="47117" y="1270"/>
                  </a:lnTo>
                  <a:lnTo>
                    <a:pt x="41021" y="5080"/>
                  </a:lnTo>
                  <a:lnTo>
                    <a:pt x="37084" y="10795"/>
                  </a:lnTo>
                  <a:lnTo>
                    <a:pt x="35687" y="17907"/>
                  </a:lnTo>
                  <a:lnTo>
                    <a:pt x="36957" y="24511"/>
                  </a:lnTo>
                  <a:lnTo>
                    <a:pt x="37084" y="25146"/>
                  </a:lnTo>
                  <a:lnTo>
                    <a:pt x="41021" y="30861"/>
                  </a:lnTo>
                  <a:lnTo>
                    <a:pt x="47117" y="34544"/>
                  </a:lnTo>
                  <a:lnTo>
                    <a:pt x="54610" y="35941"/>
                  </a:lnTo>
                  <a:lnTo>
                    <a:pt x="62230" y="34544"/>
                  </a:lnTo>
                  <a:lnTo>
                    <a:pt x="68326" y="30861"/>
                  </a:lnTo>
                  <a:lnTo>
                    <a:pt x="69469" y="29083"/>
                  </a:lnTo>
                  <a:lnTo>
                    <a:pt x="72263" y="25146"/>
                  </a:lnTo>
                  <a:lnTo>
                    <a:pt x="73660" y="17907"/>
                  </a:lnTo>
                  <a:close/>
                </a:path>
                <a:path w="439420" h="36194">
                  <a:moveTo>
                    <a:pt x="118872" y="14478"/>
                  </a:moveTo>
                  <a:lnTo>
                    <a:pt x="118745" y="508"/>
                  </a:lnTo>
                  <a:lnTo>
                    <a:pt x="112141" y="508"/>
                  </a:lnTo>
                  <a:lnTo>
                    <a:pt x="99314" y="22098"/>
                  </a:lnTo>
                  <a:lnTo>
                    <a:pt x="86360" y="508"/>
                  </a:lnTo>
                  <a:lnTo>
                    <a:pt x="79756" y="508"/>
                  </a:lnTo>
                  <a:lnTo>
                    <a:pt x="79756" y="35306"/>
                  </a:lnTo>
                  <a:lnTo>
                    <a:pt x="87249" y="35306"/>
                  </a:lnTo>
                  <a:lnTo>
                    <a:pt x="87249" y="14859"/>
                  </a:lnTo>
                  <a:lnTo>
                    <a:pt x="97409" y="31623"/>
                  </a:lnTo>
                  <a:lnTo>
                    <a:pt x="101092" y="31623"/>
                  </a:lnTo>
                  <a:lnTo>
                    <a:pt x="106680" y="22098"/>
                  </a:lnTo>
                  <a:lnTo>
                    <a:pt x="111252" y="14478"/>
                  </a:lnTo>
                  <a:lnTo>
                    <a:pt x="111379" y="35306"/>
                  </a:lnTo>
                  <a:lnTo>
                    <a:pt x="118872" y="35306"/>
                  </a:lnTo>
                  <a:lnTo>
                    <a:pt x="118872" y="14478"/>
                  </a:lnTo>
                  <a:close/>
                </a:path>
                <a:path w="439420" h="36194">
                  <a:moveTo>
                    <a:pt x="157226" y="5334"/>
                  </a:moveTo>
                  <a:lnTo>
                    <a:pt x="151384" y="508"/>
                  </a:lnTo>
                  <a:lnTo>
                    <a:pt x="149098" y="508"/>
                  </a:lnTo>
                  <a:lnTo>
                    <a:pt x="149098" y="9398"/>
                  </a:lnTo>
                  <a:lnTo>
                    <a:pt x="149098" y="16891"/>
                  </a:lnTo>
                  <a:lnTo>
                    <a:pt x="146685" y="19177"/>
                  </a:lnTo>
                  <a:lnTo>
                    <a:pt x="135128" y="19177"/>
                  </a:lnTo>
                  <a:lnTo>
                    <a:pt x="135128" y="7112"/>
                  </a:lnTo>
                  <a:lnTo>
                    <a:pt x="146685" y="7112"/>
                  </a:lnTo>
                  <a:lnTo>
                    <a:pt x="149098" y="9398"/>
                  </a:lnTo>
                  <a:lnTo>
                    <a:pt x="149098" y="508"/>
                  </a:lnTo>
                  <a:lnTo>
                    <a:pt x="127127" y="508"/>
                  </a:lnTo>
                  <a:lnTo>
                    <a:pt x="127127" y="35306"/>
                  </a:lnTo>
                  <a:lnTo>
                    <a:pt x="135128" y="35306"/>
                  </a:lnTo>
                  <a:lnTo>
                    <a:pt x="135128" y="25654"/>
                  </a:lnTo>
                  <a:lnTo>
                    <a:pt x="151384" y="25654"/>
                  </a:lnTo>
                  <a:lnTo>
                    <a:pt x="157226" y="20955"/>
                  </a:lnTo>
                  <a:lnTo>
                    <a:pt x="157226" y="19177"/>
                  </a:lnTo>
                  <a:lnTo>
                    <a:pt x="157226" y="5334"/>
                  </a:lnTo>
                  <a:close/>
                </a:path>
                <a:path w="439420" h="36194">
                  <a:moveTo>
                    <a:pt x="195580" y="35318"/>
                  </a:moveTo>
                  <a:lnTo>
                    <a:pt x="192278" y="27825"/>
                  </a:lnTo>
                  <a:lnTo>
                    <a:pt x="189484" y="21729"/>
                  </a:lnTo>
                  <a:lnTo>
                    <a:pt x="181610" y="3949"/>
                  </a:lnTo>
                  <a:lnTo>
                    <a:pt x="181610" y="21729"/>
                  </a:lnTo>
                  <a:lnTo>
                    <a:pt x="170561" y="21729"/>
                  </a:lnTo>
                  <a:lnTo>
                    <a:pt x="176022" y="8521"/>
                  </a:lnTo>
                  <a:lnTo>
                    <a:pt x="181610" y="21729"/>
                  </a:lnTo>
                  <a:lnTo>
                    <a:pt x="181610" y="3949"/>
                  </a:lnTo>
                  <a:lnTo>
                    <a:pt x="180086" y="520"/>
                  </a:lnTo>
                  <a:lnTo>
                    <a:pt x="172085" y="520"/>
                  </a:lnTo>
                  <a:lnTo>
                    <a:pt x="156591" y="35318"/>
                  </a:lnTo>
                  <a:lnTo>
                    <a:pt x="164846" y="35318"/>
                  </a:lnTo>
                  <a:lnTo>
                    <a:pt x="167894" y="27825"/>
                  </a:lnTo>
                  <a:lnTo>
                    <a:pt x="184150" y="27825"/>
                  </a:lnTo>
                  <a:lnTo>
                    <a:pt x="187198" y="35318"/>
                  </a:lnTo>
                  <a:lnTo>
                    <a:pt x="195580" y="35318"/>
                  </a:lnTo>
                  <a:close/>
                </a:path>
                <a:path w="439420" h="36194">
                  <a:moveTo>
                    <a:pt x="231076" y="495"/>
                  </a:moveTo>
                  <a:lnTo>
                    <a:pt x="223139" y="495"/>
                  </a:lnTo>
                  <a:lnTo>
                    <a:pt x="223139" y="21590"/>
                  </a:lnTo>
                  <a:lnTo>
                    <a:pt x="217043" y="14224"/>
                  </a:lnTo>
                  <a:lnTo>
                    <a:pt x="205867" y="508"/>
                  </a:lnTo>
                  <a:lnTo>
                    <a:pt x="199263" y="508"/>
                  </a:lnTo>
                  <a:lnTo>
                    <a:pt x="199263" y="35306"/>
                  </a:lnTo>
                  <a:lnTo>
                    <a:pt x="207137" y="35306"/>
                  </a:lnTo>
                  <a:lnTo>
                    <a:pt x="207137" y="14224"/>
                  </a:lnTo>
                  <a:lnTo>
                    <a:pt x="224536" y="35306"/>
                  </a:lnTo>
                  <a:lnTo>
                    <a:pt x="231013" y="35306"/>
                  </a:lnTo>
                  <a:lnTo>
                    <a:pt x="231076" y="495"/>
                  </a:lnTo>
                  <a:close/>
                </a:path>
                <a:path w="439420" h="36194">
                  <a:moveTo>
                    <a:pt x="269494" y="508"/>
                  </a:moveTo>
                  <a:lnTo>
                    <a:pt x="261620" y="508"/>
                  </a:lnTo>
                  <a:lnTo>
                    <a:pt x="252349" y="16002"/>
                  </a:lnTo>
                  <a:lnTo>
                    <a:pt x="243078" y="508"/>
                  </a:lnTo>
                  <a:lnTo>
                    <a:pt x="234569" y="508"/>
                  </a:lnTo>
                  <a:lnTo>
                    <a:pt x="243840" y="16002"/>
                  </a:lnTo>
                  <a:lnTo>
                    <a:pt x="247904" y="22987"/>
                  </a:lnTo>
                  <a:lnTo>
                    <a:pt x="247904" y="35306"/>
                  </a:lnTo>
                  <a:lnTo>
                    <a:pt x="256032" y="35306"/>
                  </a:lnTo>
                  <a:lnTo>
                    <a:pt x="256032" y="22987"/>
                  </a:lnTo>
                  <a:lnTo>
                    <a:pt x="269494" y="508"/>
                  </a:lnTo>
                  <a:close/>
                </a:path>
                <a:path w="439420" h="36194">
                  <a:moveTo>
                    <a:pt x="318770" y="21590"/>
                  </a:moveTo>
                  <a:lnTo>
                    <a:pt x="318706" y="495"/>
                  </a:lnTo>
                  <a:lnTo>
                    <a:pt x="310769" y="495"/>
                  </a:lnTo>
                  <a:lnTo>
                    <a:pt x="310769" y="21590"/>
                  </a:lnTo>
                  <a:lnTo>
                    <a:pt x="304673" y="14224"/>
                  </a:lnTo>
                  <a:lnTo>
                    <a:pt x="293497" y="508"/>
                  </a:lnTo>
                  <a:lnTo>
                    <a:pt x="286893" y="508"/>
                  </a:lnTo>
                  <a:lnTo>
                    <a:pt x="286893" y="35306"/>
                  </a:lnTo>
                  <a:lnTo>
                    <a:pt x="294894" y="35306"/>
                  </a:lnTo>
                  <a:lnTo>
                    <a:pt x="294894" y="14224"/>
                  </a:lnTo>
                  <a:lnTo>
                    <a:pt x="312166" y="35306"/>
                  </a:lnTo>
                  <a:lnTo>
                    <a:pt x="318770" y="35306"/>
                  </a:lnTo>
                  <a:lnTo>
                    <a:pt x="318770" y="21590"/>
                  </a:lnTo>
                  <a:close/>
                </a:path>
                <a:path w="439420" h="36194">
                  <a:moveTo>
                    <a:pt x="361442" y="35318"/>
                  </a:moveTo>
                  <a:lnTo>
                    <a:pt x="358013" y="27825"/>
                  </a:lnTo>
                  <a:lnTo>
                    <a:pt x="355346" y="21729"/>
                  </a:lnTo>
                  <a:lnTo>
                    <a:pt x="349377" y="8521"/>
                  </a:lnTo>
                  <a:lnTo>
                    <a:pt x="347345" y="3949"/>
                  </a:lnTo>
                  <a:lnTo>
                    <a:pt x="347345" y="21729"/>
                  </a:lnTo>
                  <a:lnTo>
                    <a:pt x="336296" y="21729"/>
                  </a:lnTo>
                  <a:lnTo>
                    <a:pt x="341884" y="8521"/>
                  </a:lnTo>
                  <a:lnTo>
                    <a:pt x="347345" y="21729"/>
                  </a:lnTo>
                  <a:lnTo>
                    <a:pt x="347345" y="3949"/>
                  </a:lnTo>
                  <a:lnTo>
                    <a:pt x="345821" y="520"/>
                  </a:lnTo>
                  <a:lnTo>
                    <a:pt x="337947" y="520"/>
                  </a:lnTo>
                  <a:lnTo>
                    <a:pt x="322453" y="35318"/>
                  </a:lnTo>
                  <a:lnTo>
                    <a:pt x="330708" y="35318"/>
                  </a:lnTo>
                  <a:lnTo>
                    <a:pt x="333756" y="27825"/>
                  </a:lnTo>
                  <a:lnTo>
                    <a:pt x="349885" y="27825"/>
                  </a:lnTo>
                  <a:lnTo>
                    <a:pt x="352933" y="35318"/>
                  </a:lnTo>
                  <a:lnTo>
                    <a:pt x="361442" y="35318"/>
                  </a:lnTo>
                  <a:close/>
                </a:path>
                <a:path w="439420" h="36194">
                  <a:moveTo>
                    <a:pt x="404114" y="14478"/>
                  </a:moveTo>
                  <a:lnTo>
                    <a:pt x="403987" y="508"/>
                  </a:lnTo>
                  <a:lnTo>
                    <a:pt x="397510" y="508"/>
                  </a:lnTo>
                  <a:lnTo>
                    <a:pt x="384683" y="22098"/>
                  </a:lnTo>
                  <a:lnTo>
                    <a:pt x="380238" y="14859"/>
                  </a:lnTo>
                  <a:lnTo>
                    <a:pt x="371602" y="508"/>
                  </a:lnTo>
                  <a:lnTo>
                    <a:pt x="364998" y="508"/>
                  </a:lnTo>
                  <a:lnTo>
                    <a:pt x="364998" y="35306"/>
                  </a:lnTo>
                  <a:lnTo>
                    <a:pt x="372491" y="35306"/>
                  </a:lnTo>
                  <a:lnTo>
                    <a:pt x="372491" y="14859"/>
                  </a:lnTo>
                  <a:lnTo>
                    <a:pt x="382778" y="31623"/>
                  </a:lnTo>
                  <a:lnTo>
                    <a:pt x="386334" y="31623"/>
                  </a:lnTo>
                  <a:lnTo>
                    <a:pt x="391922" y="22098"/>
                  </a:lnTo>
                  <a:lnTo>
                    <a:pt x="396494" y="14478"/>
                  </a:lnTo>
                  <a:lnTo>
                    <a:pt x="396621" y="35306"/>
                  </a:lnTo>
                  <a:lnTo>
                    <a:pt x="404114" y="35306"/>
                  </a:lnTo>
                  <a:lnTo>
                    <a:pt x="404114" y="14478"/>
                  </a:lnTo>
                  <a:close/>
                </a:path>
                <a:path w="439420" h="36194">
                  <a:moveTo>
                    <a:pt x="439293" y="28829"/>
                  </a:moveTo>
                  <a:lnTo>
                    <a:pt x="420370" y="28829"/>
                  </a:lnTo>
                  <a:lnTo>
                    <a:pt x="420370" y="20828"/>
                  </a:lnTo>
                  <a:lnTo>
                    <a:pt x="436499" y="20828"/>
                  </a:lnTo>
                  <a:lnTo>
                    <a:pt x="436499" y="14605"/>
                  </a:lnTo>
                  <a:lnTo>
                    <a:pt x="420370" y="14605"/>
                  </a:lnTo>
                  <a:lnTo>
                    <a:pt x="420370" y="6985"/>
                  </a:lnTo>
                  <a:lnTo>
                    <a:pt x="438658" y="6985"/>
                  </a:lnTo>
                  <a:lnTo>
                    <a:pt x="438658" y="508"/>
                  </a:lnTo>
                  <a:lnTo>
                    <a:pt x="412369" y="508"/>
                  </a:lnTo>
                  <a:lnTo>
                    <a:pt x="412369" y="35306"/>
                  </a:lnTo>
                  <a:lnTo>
                    <a:pt x="439293" y="35306"/>
                  </a:lnTo>
                  <a:lnTo>
                    <a:pt x="439293" y="28829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94251" y="1742058"/>
              <a:ext cx="1634362" cy="218262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4294251" y="1715515"/>
            <a:ext cx="1811020" cy="2560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200">
              <a:latin typeface="Times New Roman"/>
              <a:cs typeface="Times New Roman"/>
            </a:endParaRPr>
          </a:p>
          <a:p>
            <a:pPr marL="287020" marR="277495" indent="-635">
              <a:lnSpc>
                <a:spcPct val="160000"/>
              </a:lnSpc>
              <a:spcBef>
                <a:spcPts val="5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95" dirty="0">
                <a:solidFill>
                  <a:srgbClr val="00478F"/>
                </a:solidFill>
                <a:latin typeface="Calibri"/>
                <a:cs typeface="Calibri"/>
              </a:rPr>
              <a:t>earunt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t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 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vel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g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pa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 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nus.</a:t>
            </a:r>
            <a:endParaRPr sz="200">
              <a:latin typeface="Calibri"/>
              <a:cs typeface="Calibri"/>
            </a:endParaRPr>
          </a:p>
          <a:p>
            <a:pPr marL="285750" marR="273685" indent="-1270">
              <a:lnSpc>
                <a:spcPct val="160000"/>
              </a:lnSpc>
              <a:spcBef>
                <a:spcPts val="6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5" dirty="0">
                <a:solidFill>
                  <a:srgbClr val="00478F"/>
                </a:solidFill>
                <a:latin typeface="Calibri"/>
                <a:cs typeface="Calibri"/>
              </a:rPr>
              <a:t>ssit,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dunt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int.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">
              <a:latin typeface="Calibri"/>
              <a:cs typeface="Calibri"/>
            </a:endParaRPr>
          </a:p>
          <a:p>
            <a:pPr marL="287655">
              <a:lnSpc>
                <a:spcPct val="10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Ent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minti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comnis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ist,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optatiu</a:t>
            </a:r>
            <a:r>
              <a:rPr sz="200" spc="1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nturepu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dandit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voluptaerit,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iunt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facientus</a:t>
            </a:r>
            <a:endParaRPr sz="200">
              <a:latin typeface="Calibri"/>
              <a:cs typeface="Calibri"/>
            </a:endParaRPr>
          </a:p>
          <a:p>
            <a:pPr marL="287020" marR="305435" indent="-1270">
              <a:lnSpc>
                <a:spcPct val="160000"/>
              </a:lnSpc>
              <a:spcBef>
                <a:spcPts val="19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que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os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im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volest,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maiost,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nullaborem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ulluptati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ipsam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ratur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5" dirty="0">
                <a:solidFill>
                  <a:srgbClr val="00478F"/>
                </a:solidFill>
                <a:latin typeface="Calibri"/>
                <a:cs typeface="Calibri"/>
              </a:rPr>
              <a:t>dellam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m 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it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s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nisciunt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est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dolupta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tempernam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facearc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hiciatus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into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d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adis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o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ex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explaborro</a:t>
            </a:r>
            <a:endParaRPr sz="200">
              <a:latin typeface="Calibri"/>
              <a:cs typeface="Calibri"/>
            </a:endParaRPr>
          </a:p>
          <a:p>
            <a:pPr marL="287020" marR="266065" indent="-1905" algn="just">
              <a:lnSpc>
                <a:spcPct val="16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eations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equidus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mollaut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 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veliqui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consentota</a:t>
            </a:r>
            <a:r>
              <a:rPr sz="20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velitis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quibus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nihil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etur,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ae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30" dirty="0">
                <a:solidFill>
                  <a:srgbClr val="00478F"/>
                </a:solidFill>
                <a:latin typeface="Calibri"/>
                <a:cs typeface="Calibri"/>
              </a:rPr>
              <a:t>nonsequam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culliquia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vollaut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alibus,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samus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autatem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venimus,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simusan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ipicim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iureiur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6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pro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soluptaquas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dus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assinctur.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">
              <a:latin typeface="Calibri"/>
              <a:cs typeface="Calibri"/>
            </a:endParaRPr>
          </a:p>
          <a:p>
            <a:pPr marL="1302385" marR="151765" indent="106680" algn="r">
              <a:lnSpc>
                <a:spcPct val="120000"/>
              </a:lnSpc>
              <a:spcBef>
                <a:spcPts val="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Company</a:t>
            </a:r>
            <a:r>
              <a:rPr sz="15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</a:t>
            </a:r>
            <a:r>
              <a:rPr sz="15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go</a:t>
            </a:r>
            <a:r>
              <a:rPr sz="15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40" dirty="0">
                <a:solidFill>
                  <a:srgbClr val="00478F"/>
                </a:solidFill>
                <a:latin typeface="Calibri"/>
                <a:cs typeface="Calibri"/>
              </a:rPr>
              <a:t>here</a:t>
            </a:r>
            <a:r>
              <a:rPr sz="1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Registration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VAT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3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endParaRPr sz="150">
              <a:latin typeface="Calibri"/>
              <a:cs typeface="Calibri"/>
            </a:endParaRPr>
          </a:p>
          <a:p>
            <a:pPr marR="161290" algn="r">
              <a:lnSpc>
                <a:spcPct val="100000"/>
              </a:lnSpc>
              <a:spcBef>
                <a:spcPts val="10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Contact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details: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15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Website</a:t>
            </a:r>
            <a:r>
              <a:rPr sz="15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R="161290" algn="r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h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y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s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ica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15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dres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15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Pos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tal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R="160655" algn="r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List</a:t>
            </a:r>
            <a:r>
              <a:rPr sz="15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of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Directors</a:t>
            </a:r>
            <a:endParaRPr sz="15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60240" y="4035577"/>
            <a:ext cx="473709" cy="66040"/>
            <a:chOff x="4460240" y="4035577"/>
            <a:chExt cx="473709" cy="66040"/>
          </a:xfrm>
        </p:grpSpPr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0240" y="4035640"/>
              <a:ext cx="214768" cy="6582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711954" y="4042193"/>
              <a:ext cx="2540" cy="52705"/>
            </a:xfrm>
            <a:custGeom>
              <a:avLst/>
              <a:gdLst/>
              <a:ahLst/>
              <a:cxnLst/>
              <a:rect l="l" t="t" r="r" b="b"/>
              <a:pathLst>
                <a:path w="2539" h="52704">
                  <a:moveTo>
                    <a:pt x="2336" y="0"/>
                  </a:moveTo>
                  <a:lnTo>
                    <a:pt x="0" y="0"/>
                  </a:lnTo>
                  <a:lnTo>
                    <a:pt x="0" y="52666"/>
                  </a:lnTo>
                  <a:lnTo>
                    <a:pt x="2336" y="52666"/>
                  </a:lnTo>
                  <a:lnTo>
                    <a:pt x="2336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73282" y="4063618"/>
              <a:ext cx="84455" cy="25400"/>
            </a:xfrm>
            <a:custGeom>
              <a:avLst/>
              <a:gdLst/>
              <a:ahLst/>
              <a:cxnLst/>
              <a:rect l="l" t="t" r="r" b="b"/>
              <a:pathLst>
                <a:path w="84454" h="25400">
                  <a:moveTo>
                    <a:pt x="8902" y="3568"/>
                  </a:moveTo>
                  <a:lnTo>
                    <a:pt x="8382" y="1143"/>
                  </a:lnTo>
                  <a:lnTo>
                    <a:pt x="6743" y="0"/>
                  </a:lnTo>
                  <a:lnTo>
                    <a:pt x="3187" y="0"/>
                  </a:lnTo>
                  <a:lnTo>
                    <a:pt x="2044" y="393"/>
                  </a:lnTo>
                  <a:lnTo>
                    <a:pt x="12" y="2286"/>
                  </a:lnTo>
                  <a:lnTo>
                    <a:pt x="12" y="9410"/>
                  </a:lnTo>
                  <a:lnTo>
                    <a:pt x="2044" y="11303"/>
                  </a:lnTo>
                  <a:lnTo>
                    <a:pt x="3187" y="11823"/>
                  </a:lnTo>
                  <a:lnTo>
                    <a:pt x="6743" y="11823"/>
                  </a:lnTo>
                  <a:lnTo>
                    <a:pt x="8521" y="10553"/>
                  </a:lnTo>
                  <a:lnTo>
                    <a:pt x="8902" y="8267"/>
                  </a:lnTo>
                  <a:lnTo>
                    <a:pt x="6997" y="8267"/>
                  </a:lnTo>
                  <a:lnTo>
                    <a:pt x="6743" y="9410"/>
                  </a:lnTo>
                  <a:lnTo>
                    <a:pt x="5854" y="10160"/>
                  </a:lnTo>
                  <a:lnTo>
                    <a:pt x="3695" y="10160"/>
                  </a:lnTo>
                  <a:lnTo>
                    <a:pt x="3060" y="9906"/>
                  </a:lnTo>
                  <a:lnTo>
                    <a:pt x="2044" y="8890"/>
                  </a:lnTo>
                  <a:lnTo>
                    <a:pt x="1917" y="8267"/>
                  </a:lnTo>
                  <a:lnTo>
                    <a:pt x="1917" y="3568"/>
                  </a:lnTo>
                  <a:lnTo>
                    <a:pt x="2044" y="2921"/>
                  </a:lnTo>
                  <a:lnTo>
                    <a:pt x="3060" y="1778"/>
                  </a:lnTo>
                  <a:lnTo>
                    <a:pt x="3695" y="1536"/>
                  </a:lnTo>
                  <a:lnTo>
                    <a:pt x="5854" y="1536"/>
                  </a:lnTo>
                  <a:lnTo>
                    <a:pt x="6616" y="2425"/>
                  </a:lnTo>
                  <a:lnTo>
                    <a:pt x="6997" y="3568"/>
                  </a:lnTo>
                  <a:lnTo>
                    <a:pt x="8902" y="3568"/>
                  </a:lnTo>
                  <a:close/>
                </a:path>
                <a:path w="84454" h="25400">
                  <a:moveTo>
                    <a:pt x="10541" y="24650"/>
                  </a:moveTo>
                  <a:lnTo>
                    <a:pt x="9652" y="22364"/>
                  </a:lnTo>
                  <a:lnTo>
                    <a:pt x="9144" y="20840"/>
                  </a:lnTo>
                  <a:lnTo>
                    <a:pt x="7213" y="15989"/>
                  </a:lnTo>
                  <a:lnTo>
                    <a:pt x="7239" y="20840"/>
                  </a:lnTo>
                  <a:lnTo>
                    <a:pt x="3429" y="20840"/>
                  </a:lnTo>
                  <a:lnTo>
                    <a:pt x="5207" y="15989"/>
                  </a:lnTo>
                  <a:lnTo>
                    <a:pt x="5295" y="15735"/>
                  </a:lnTo>
                  <a:lnTo>
                    <a:pt x="7239" y="20840"/>
                  </a:lnTo>
                  <a:lnTo>
                    <a:pt x="7112" y="15735"/>
                  </a:lnTo>
                  <a:lnTo>
                    <a:pt x="6096" y="12966"/>
                  </a:lnTo>
                  <a:lnTo>
                    <a:pt x="4572" y="12966"/>
                  </a:lnTo>
                  <a:lnTo>
                    <a:pt x="0" y="24650"/>
                  </a:lnTo>
                  <a:lnTo>
                    <a:pt x="2032" y="24650"/>
                  </a:lnTo>
                  <a:lnTo>
                    <a:pt x="2921" y="22364"/>
                  </a:lnTo>
                  <a:lnTo>
                    <a:pt x="7747" y="22364"/>
                  </a:lnTo>
                  <a:lnTo>
                    <a:pt x="8636" y="24650"/>
                  </a:lnTo>
                  <a:lnTo>
                    <a:pt x="10541" y="24650"/>
                  </a:lnTo>
                  <a:close/>
                </a:path>
                <a:path w="84454" h="25400">
                  <a:moveTo>
                    <a:pt x="16903" y="4584"/>
                  </a:moveTo>
                  <a:lnTo>
                    <a:pt x="15760" y="3302"/>
                  </a:lnTo>
                  <a:lnTo>
                    <a:pt x="12954" y="3302"/>
                  </a:lnTo>
                  <a:lnTo>
                    <a:pt x="12204" y="3568"/>
                  </a:lnTo>
                  <a:lnTo>
                    <a:pt x="11557" y="4191"/>
                  </a:lnTo>
                  <a:lnTo>
                    <a:pt x="11557" y="0"/>
                  </a:lnTo>
                  <a:lnTo>
                    <a:pt x="9791" y="0"/>
                  </a:lnTo>
                  <a:lnTo>
                    <a:pt x="9791" y="11696"/>
                  </a:lnTo>
                  <a:lnTo>
                    <a:pt x="11557" y="11696"/>
                  </a:lnTo>
                  <a:lnTo>
                    <a:pt x="11557" y="5334"/>
                  </a:lnTo>
                  <a:lnTo>
                    <a:pt x="12331" y="4838"/>
                  </a:lnTo>
                  <a:lnTo>
                    <a:pt x="14363" y="4838"/>
                  </a:lnTo>
                  <a:lnTo>
                    <a:pt x="15113" y="5334"/>
                  </a:lnTo>
                  <a:lnTo>
                    <a:pt x="15113" y="11696"/>
                  </a:lnTo>
                  <a:lnTo>
                    <a:pt x="16903" y="11696"/>
                  </a:lnTo>
                  <a:lnTo>
                    <a:pt x="16903" y="4584"/>
                  </a:lnTo>
                  <a:close/>
                </a:path>
                <a:path w="84454" h="25400">
                  <a:moveTo>
                    <a:pt x="17399" y="17411"/>
                  </a:moveTo>
                  <a:lnTo>
                    <a:pt x="16637" y="16649"/>
                  </a:lnTo>
                  <a:lnTo>
                    <a:pt x="15748" y="16268"/>
                  </a:lnTo>
                  <a:lnTo>
                    <a:pt x="12573" y="16268"/>
                  </a:lnTo>
                  <a:lnTo>
                    <a:pt x="10668" y="17411"/>
                  </a:lnTo>
                  <a:lnTo>
                    <a:pt x="10668" y="23634"/>
                  </a:lnTo>
                  <a:lnTo>
                    <a:pt x="12573" y="24777"/>
                  </a:lnTo>
                  <a:lnTo>
                    <a:pt x="15748" y="24777"/>
                  </a:lnTo>
                  <a:lnTo>
                    <a:pt x="16637" y="24396"/>
                  </a:lnTo>
                  <a:lnTo>
                    <a:pt x="17399" y="23634"/>
                  </a:lnTo>
                  <a:lnTo>
                    <a:pt x="16256" y="22491"/>
                  </a:lnTo>
                  <a:lnTo>
                    <a:pt x="15621" y="23126"/>
                  </a:lnTo>
                  <a:lnTo>
                    <a:pt x="15240" y="23253"/>
                  </a:lnTo>
                  <a:lnTo>
                    <a:pt x="13843" y="23253"/>
                  </a:lnTo>
                  <a:lnTo>
                    <a:pt x="13335" y="22999"/>
                  </a:lnTo>
                  <a:lnTo>
                    <a:pt x="12573" y="22110"/>
                  </a:lnTo>
                  <a:lnTo>
                    <a:pt x="12319" y="21475"/>
                  </a:lnTo>
                  <a:lnTo>
                    <a:pt x="12319" y="19570"/>
                  </a:lnTo>
                  <a:lnTo>
                    <a:pt x="12573" y="18935"/>
                  </a:lnTo>
                  <a:lnTo>
                    <a:pt x="13335" y="18034"/>
                  </a:lnTo>
                  <a:lnTo>
                    <a:pt x="13843" y="17792"/>
                  </a:lnTo>
                  <a:lnTo>
                    <a:pt x="15240" y="17792"/>
                  </a:lnTo>
                  <a:lnTo>
                    <a:pt x="15621" y="18034"/>
                  </a:lnTo>
                  <a:lnTo>
                    <a:pt x="16256" y="18554"/>
                  </a:lnTo>
                  <a:lnTo>
                    <a:pt x="17399" y="17411"/>
                  </a:lnTo>
                  <a:close/>
                </a:path>
                <a:path w="84454" h="25400">
                  <a:moveTo>
                    <a:pt x="24523" y="17411"/>
                  </a:moveTo>
                  <a:lnTo>
                    <a:pt x="23749" y="16649"/>
                  </a:lnTo>
                  <a:lnTo>
                    <a:pt x="22860" y="16268"/>
                  </a:lnTo>
                  <a:lnTo>
                    <a:pt x="19685" y="16268"/>
                  </a:lnTo>
                  <a:lnTo>
                    <a:pt x="17792" y="17411"/>
                  </a:lnTo>
                  <a:lnTo>
                    <a:pt x="17792" y="23634"/>
                  </a:lnTo>
                  <a:lnTo>
                    <a:pt x="19685" y="24777"/>
                  </a:lnTo>
                  <a:lnTo>
                    <a:pt x="22860" y="24777"/>
                  </a:lnTo>
                  <a:lnTo>
                    <a:pt x="23749" y="24396"/>
                  </a:lnTo>
                  <a:lnTo>
                    <a:pt x="24523" y="23634"/>
                  </a:lnTo>
                  <a:lnTo>
                    <a:pt x="23380" y="22491"/>
                  </a:lnTo>
                  <a:lnTo>
                    <a:pt x="22733" y="23126"/>
                  </a:lnTo>
                  <a:lnTo>
                    <a:pt x="22364" y="23253"/>
                  </a:lnTo>
                  <a:lnTo>
                    <a:pt x="20955" y="23253"/>
                  </a:lnTo>
                  <a:lnTo>
                    <a:pt x="20447" y="22999"/>
                  </a:lnTo>
                  <a:lnTo>
                    <a:pt x="19685" y="22110"/>
                  </a:lnTo>
                  <a:lnTo>
                    <a:pt x="19431" y="21475"/>
                  </a:lnTo>
                  <a:lnTo>
                    <a:pt x="19431" y="19570"/>
                  </a:lnTo>
                  <a:lnTo>
                    <a:pt x="19685" y="18935"/>
                  </a:lnTo>
                  <a:lnTo>
                    <a:pt x="20447" y="18034"/>
                  </a:lnTo>
                  <a:lnTo>
                    <a:pt x="20955" y="17792"/>
                  </a:lnTo>
                  <a:lnTo>
                    <a:pt x="22364" y="17792"/>
                  </a:lnTo>
                  <a:lnTo>
                    <a:pt x="22733" y="18034"/>
                  </a:lnTo>
                  <a:lnTo>
                    <a:pt x="23380" y="18554"/>
                  </a:lnTo>
                  <a:lnTo>
                    <a:pt x="24523" y="17411"/>
                  </a:lnTo>
                  <a:close/>
                </a:path>
                <a:path w="84454" h="25400">
                  <a:moveTo>
                    <a:pt x="25019" y="4191"/>
                  </a:moveTo>
                  <a:lnTo>
                    <a:pt x="23876" y="3302"/>
                  </a:lnTo>
                  <a:lnTo>
                    <a:pt x="23114" y="3302"/>
                  </a:lnTo>
                  <a:lnTo>
                    <a:pt x="19951" y="3302"/>
                  </a:lnTo>
                  <a:lnTo>
                    <a:pt x="19050" y="3568"/>
                  </a:lnTo>
                  <a:lnTo>
                    <a:pt x="18288" y="4445"/>
                  </a:lnTo>
                  <a:lnTo>
                    <a:pt x="19431" y="5461"/>
                  </a:lnTo>
                  <a:lnTo>
                    <a:pt x="19951" y="4953"/>
                  </a:lnTo>
                  <a:lnTo>
                    <a:pt x="23114" y="4953"/>
                  </a:lnTo>
                  <a:lnTo>
                    <a:pt x="23114" y="6858"/>
                  </a:lnTo>
                  <a:lnTo>
                    <a:pt x="23114" y="8013"/>
                  </a:lnTo>
                  <a:lnTo>
                    <a:pt x="23114" y="9652"/>
                  </a:lnTo>
                  <a:lnTo>
                    <a:pt x="22364" y="10426"/>
                  </a:lnTo>
                  <a:lnTo>
                    <a:pt x="20193" y="10426"/>
                  </a:lnTo>
                  <a:lnTo>
                    <a:pt x="19685" y="9906"/>
                  </a:lnTo>
                  <a:lnTo>
                    <a:pt x="19685" y="8509"/>
                  </a:lnTo>
                  <a:lnTo>
                    <a:pt x="20193" y="8013"/>
                  </a:lnTo>
                  <a:lnTo>
                    <a:pt x="23114" y="8013"/>
                  </a:lnTo>
                  <a:lnTo>
                    <a:pt x="23114" y="6858"/>
                  </a:lnTo>
                  <a:lnTo>
                    <a:pt x="18935" y="6858"/>
                  </a:lnTo>
                  <a:lnTo>
                    <a:pt x="17907" y="7874"/>
                  </a:lnTo>
                  <a:lnTo>
                    <a:pt x="18034" y="10426"/>
                  </a:lnTo>
                  <a:lnTo>
                    <a:pt x="19177" y="11569"/>
                  </a:lnTo>
                  <a:lnTo>
                    <a:pt x="19812" y="11823"/>
                  </a:lnTo>
                  <a:lnTo>
                    <a:pt x="22098" y="11823"/>
                  </a:lnTo>
                  <a:lnTo>
                    <a:pt x="22606" y="11569"/>
                  </a:lnTo>
                  <a:lnTo>
                    <a:pt x="23241" y="10922"/>
                  </a:lnTo>
                  <a:lnTo>
                    <a:pt x="23241" y="11823"/>
                  </a:lnTo>
                  <a:lnTo>
                    <a:pt x="25019" y="11823"/>
                  </a:lnTo>
                  <a:lnTo>
                    <a:pt x="25019" y="10922"/>
                  </a:lnTo>
                  <a:lnTo>
                    <a:pt x="25019" y="10426"/>
                  </a:lnTo>
                  <a:lnTo>
                    <a:pt x="25019" y="4191"/>
                  </a:lnTo>
                  <a:close/>
                </a:path>
                <a:path w="84454" h="25400">
                  <a:moveTo>
                    <a:pt x="31242" y="23761"/>
                  </a:moveTo>
                  <a:lnTo>
                    <a:pt x="25273" y="23126"/>
                  </a:lnTo>
                  <a:lnTo>
                    <a:pt x="26543" y="24396"/>
                  </a:lnTo>
                  <a:lnTo>
                    <a:pt x="27432" y="24777"/>
                  </a:lnTo>
                  <a:lnTo>
                    <a:pt x="29845" y="24777"/>
                  </a:lnTo>
                  <a:lnTo>
                    <a:pt x="30734" y="24396"/>
                  </a:lnTo>
                  <a:lnTo>
                    <a:pt x="31242" y="23761"/>
                  </a:lnTo>
                  <a:close/>
                </a:path>
                <a:path w="84454" h="25400">
                  <a:moveTo>
                    <a:pt x="32131" y="18034"/>
                  </a:moveTo>
                  <a:lnTo>
                    <a:pt x="31877" y="17919"/>
                  </a:lnTo>
                  <a:lnTo>
                    <a:pt x="30734" y="16776"/>
                  </a:lnTo>
                  <a:lnTo>
                    <a:pt x="29845" y="16268"/>
                  </a:lnTo>
                  <a:lnTo>
                    <a:pt x="27432" y="16268"/>
                  </a:lnTo>
                  <a:lnTo>
                    <a:pt x="26543" y="16776"/>
                  </a:lnTo>
                  <a:lnTo>
                    <a:pt x="25146" y="18034"/>
                  </a:lnTo>
                  <a:lnTo>
                    <a:pt x="25146" y="18300"/>
                  </a:lnTo>
                  <a:lnTo>
                    <a:pt x="25019" y="22364"/>
                  </a:lnTo>
                  <a:lnTo>
                    <a:pt x="25146" y="22999"/>
                  </a:lnTo>
                  <a:lnTo>
                    <a:pt x="27686" y="23126"/>
                  </a:lnTo>
                  <a:lnTo>
                    <a:pt x="26809" y="22364"/>
                  </a:lnTo>
                  <a:lnTo>
                    <a:pt x="26809" y="18808"/>
                  </a:lnTo>
                  <a:lnTo>
                    <a:pt x="27686" y="17919"/>
                  </a:lnTo>
                  <a:lnTo>
                    <a:pt x="29591" y="17919"/>
                  </a:lnTo>
                  <a:lnTo>
                    <a:pt x="30480" y="18808"/>
                  </a:lnTo>
                  <a:lnTo>
                    <a:pt x="30480" y="22364"/>
                  </a:lnTo>
                  <a:lnTo>
                    <a:pt x="29591" y="23126"/>
                  </a:lnTo>
                  <a:lnTo>
                    <a:pt x="27940" y="23126"/>
                  </a:lnTo>
                  <a:lnTo>
                    <a:pt x="31750" y="23253"/>
                  </a:lnTo>
                  <a:lnTo>
                    <a:pt x="32004" y="23126"/>
                  </a:lnTo>
                  <a:lnTo>
                    <a:pt x="32131" y="22999"/>
                  </a:lnTo>
                  <a:lnTo>
                    <a:pt x="32131" y="18034"/>
                  </a:lnTo>
                  <a:close/>
                </a:path>
                <a:path w="84454" h="25400">
                  <a:moveTo>
                    <a:pt x="32385" y="4064"/>
                  </a:moveTo>
                  <a:lnTo>
                    <a:pt x="31762" y="3568"/>
                  </a:lnTo>
                  <a:lnTo>
                    <a:pt x="31115" y="3302"/>
                  </a:lnTo>
                  <a:lnTo>
                    <a:pt x="29222" y="3302"/>
                  </a:lnTo>
                  <a:lnTo>
                    <a:pt x="28333" y="3695"/>
                  </a:lnTo>
                  <a:lnTo>
                    <a:pt x="27952" y="4318"/>
                  </a:lnTo>
                  <a:lnTo>
                    <a:pt x="27952" y="3441"/>
                  </a:lnTo>
                  <a:lnTo>
                    <a:pt x="26174" y="3441"/>
                  </a:lnTo>
                  <a:lnTo>
                    <a:pt x="26174" y="11696"/>
                  </a:lnTo>
                  <a:lnTo>
                    <a:pt x="27952" y="11696"/>
                  </a:lnTo>
                  <a:lnTo>
                    <a:pt x="27952" y="5461"/>
                  </a:lnTo>
                  <a:lnTo>
                    <a:pt x="28714" y="4838"/>
                  </a:lnTo>
                  <a:lnTo>
                    <a:pt x="30238" y="4838"/>
                  </a:lnTo>
                  <a:lnTo>
                    <a:pt x="30619" y="4953"/>
                  </a:lnTo>
                  <a:lnTo>
                    <a:pt x="30988" y="5334"/>
                  </a:lnTo>
                  <a:lnTo>
                    <a:pt x="32385" y="4064"/>
                  </a:lnTo>
                  <a:close/>
                </a:path>
                <a:path w="84454" h="25400">
                  <a:moveTo>
                    <a:pt x="37604" y="3568"/>
                  </a:moveTo>
                  <a:lnTo>
                    <a:pt x="35953" y="3568"/>
                  </a:lnTo>
                  <a:lnTo>
                    <a:pt x="35953" y="1016"/>
                  </a:lnTo>
                  <a:lnTo>
                    <a:pt x="34175" y="1016"/>
                  </a:lnTo>
                  <a:lnTo>
                    <a:pt x="34175" y="3568"/>
                  </a:lnTo>
                  <a:lnTo>
                    <a:pt x="33159" y="3568"/>
                  </a:lnTo>
                  <a:lnTo>
                    <a:pt x="33159" y="4838"/>
                  </a:lnTo>
                  <a:lnTo>
                    <a:pt x="34175" y="4838"/>
                  </a:lnTo>
                  <a:lnTo>
                    <a:pt x="34175" y="10553"/>
                  </a:lnTo>
                  <a:lnTo>
                    <a:pt x="34937" y="11696"/>
                  </a:lnTo>
                  <a:lnTo>
                    <a:pt x="37604" y="11696"/>
                  </a:lnTo>
                  <a:lnTo>
                    <a:pt x="37604" y="10299"/>
                  </a:lnTo>
                  <a:lnTo>
                    <a:pt x="36207" y="10299"/>
                  </a:lnTo>
                  <a:lnTo>
                    <a:pt x="35953" y="9906"/>
                  </a:lnTo>
                  <a:lnTo>
                    <a:pt x="35953" y="4838"/>
                  </a:lnTo>
                  <a:lnTo>
                    <a:pt x="37604" y="4838"/>
                  </a:lnTo>
                  <a:lnTo>
                    <a:pt x="37604" y="3568"/>
                  </a:lnTo>
                  <a:close/>
                </a:path>
                <a:path w="84454" h="25400">
                  <a:moveTo>
                    <a:pt x="40525" y="16395"/>
                  </a:moveTo>
                  <a:lnTo>
                    <a:pt x="38747" y="16395"/>
                  </a:lnTo>
                  <a:lnTo>
                    <a:pt x="38747" y="22733"/>
                  </a:lnTo>
                  <a:lnTo>
                    <a:pt x="37985" y="23253"/>
                  </a:lnTo>
                  <a:lnTo>
                    <a:pt x="35953" y="23253"/>
                  </a:lnTo>
                  <a:lnTo>
                    <a:pt x="35191" y="22733"/>
                  </a:lnTo>
                  <a:lnTo>
                    <a:pt x="35191" y="16395"/>
                  </a:lnTo>
                  <a:lnTo>
                    <a:pt x="33413" y="16395"/>
                  </a:lnTo>
                  <a:lnTo>
                    <a:pt x="33413" y="22618"/>
                  </a:lnTo>
                  <a:lnTo>
                    <a:pt x="33667" y="23380"/>
                  </a:lnTo>
                  <a:lnTo>
                    <a:pt x="34810" y="24523"/>
                  </a:lnTo>
                  <a:lnTo>
                    <a:pt x="35572" y="24777"/>
                  </a:lnTo>
                  <a:lnTo>
                    <a:pt x="37350" y="24777"/>
                  </a:lnTo>
                  <a:lnTo>
                    <a:pt x="38239" y="24523"/>
                  </a:lnTo>
                  <a:lnTo>
                    <a:pt x="38747" y="23876"/>
                  </a:lnTo>
                  <a:lnTo>
                    <a:pt x="38747" y="24650"/>
                  </a:lnTo>
                  <a:lnTo>
                    <a:pt x="40525" y="24650"/>
                  </a:lnTo>
                  <a:lnTo>
                    <a:pt x="40525" y="16395"/>
                  </a:lnTo>
                  <a:close/>
                </a:path>
                <a:path w="84454" h="25400">
                  <a:moveTo>
                    <a:pt x="45288" y="10160"/>
                  </a:moveTo>
                  <a:lnTo>
                    <a:pt x="44577" y="9537"/>
                  </a:lnTo>
                  <a:lnTo>
                    <a:pt x="43954" y="10160"/>
                  </a:lnTo>
                  <a:lnTo>
                    <a:pt x="45288" y="10160"/>
                  </a:lnTo>
                  <a:close/>
                </a:path>
                <a:path w="84454" h="25400">
                  <a:moveTo>
                    <a:pt x="45974" y="5080"/>
                  </a:moveTo>
                  <a:lnTo>
                    <a:pt x="45732" y="4711"/>
                  </a:lnTo>
                  <a:lnTo>
                    <a:pt x="44589" y="3302"/>
                  </a:lnTo>
                  <a:lnTo>
                    <a:pt x="44208" y="3302"/>
                  </a:lnTo>
                  <a:lnTo>
                    <a:pt x="44208" y="6858"/>
                  </a:lnTo>
                  <a:lnTo>
                    <a:pt x="40259" y="6858"/>
                  </a:lnTo>
                  <a:lnTo>
                    <a:pt x="40259" y="6096"/>
                  </a:lnTo>
                  <a:lnTo>
                    <a:pt x="40779" y="5080"/>
                  </a:lnTo>
                  <a:lnTo>
                    <a:pt x="41402" y="4711"/>
                  </a:lnTo>
                  <a:lnTo>
                    <a:pt x="43065" y="4711"/>
                  </a:lnTo>
                  <a:lnTo>
                    <a:pt x="43700" y="5080"/>
                  </a:lnTo>
                  <a:lnTo>
                    <a:pt x="44081" y="6096"/>
                  </a:lnTo>
                  <a:lnTo>
                    <a:pt x="44145" y="4711"/>
                  </a:lnTo>
                  <a:lnTo>
                    <a:pt x="44208" y="3302"/>
                  </a:lnTo>
                  <a:lnTo>
                    <a:pt x="40017" y="3302"/>
                  </a:lnTo>
                  <a:lnTo>
                    <a:pt x="38620" y="4711"/>
                  </a:lnTo>
                  <a:lnTo>
                    <a:pt x="38608" y="5080"/>
                  </a:lnTo>
                  <a:lnTo>
                    <a:pt x="38493" y="10680"/>
                  </a:lnTo>
                  <a:lnTo>
                    <a:pt x="40259" y="11823"/>
                  </a:lnTo>
                  <a:lnTo>
                    <a:pt x="43954" y="11823"/>
                  </a:lnTo>
                  <a:lnTo>
                    <a:pt x="44831" y="11442"/>
                  </a:lnTo>
                  <a:lnTo>
                    <a:pt x="45605" y="10680"/>
                  </a:lnTo>
                  <a:lnTo>
                    <a:pt x="41249" y="10680"/>
                  </a:lnTo>
                  <a:lnTo>
                    <a:pt x="40259" y="9537"/>
                  </a:lnTo>
                  <a:lnTo>
                    <a:pt x="40259" y="8013"/>
                  </a:lnTo>
                  <a:lnTo>
                    <a:pt x="45974" y="8013"/>
                  </a:lnTo>
                  <a:lnTo>
                    <a:pt x="45974" y="6858"/>
                  </a:lnTo>
                  <a:lnTo>
                    <a:pt x="45974" y="5080"/>
                  </a:lnTo>
                  <a:close/>
                </a:path>
                <a:path w="84454" h="25400">
                  <a:moveTo>
                    <a:pt x="48768" y="18427"/>
                  </a:moveTo>
                  <a:lnTo>
                    <a:pt x="48526" y="17665"/>
                  </a:lnTo>
                  <a:lnTo>
                    <a:pt x="47383" y="16522"/>
                  </a:lnTo>
                  <a:lnTo>
                    <a:pt x="46609" y="16268"/>
                  </a:lnTo>
                  <a:lnTo>
                    <a:pt x="44831" y="16268"/>
                  </a:lnTo>
                  <a:lnTo>
                    <a:pt x="43954" y="16649"/>
                  </a:lnTo>
                  <a:lnTo>
                    <a:pt x="43307" y="17284"/>
                  </a:lnTo>
                  <a:lnTo>
                    <a:pt x="43307" y="16395"/>
                  </a:lnTo>
                  <a:lnTo>
                    <a:pt x="41668" y="16395"/>
                  </a:lnTo>
                  <a:lnTo>
                    <a:pt x="41668" y="24650"/>
                  </a:lnTo>
                  <a:lnTo>
                    <a:pt x="43434" y="24650"/>
                  </a:lnTo>
                  <a:lnTo>
                    <a:pt x="43434" y="18300"/>
                  </a:lnTo>
                  <a:lnTo>
                    <a:pt x="44208" y="17792"/>
                  </a:lnTo>
                  <a:lnTo>
                    <a:pt x="46240" y="17792"/>
                  </a:lnTo>
                  <a:lnTo>
                    <a:pt x="46990" y="18300"/>
                  </a:lnTo>
                  <a:lnTo>
                    <a:pt x="46990" y="24650"/>
                  </a:lnTo>
                  <a:lnTo>
                    <a:pt x="48768" y="24650"/>
                  </a:lnTo>
                  <a:lnTo>
                    <a:pt x="48768" y="18427"/>
                  </a:lnTo>
                  <a:close/>
                </a:path>
                <a:path w="84454" h="25400">
                  <a:moveTo>
                    <a:pt x="53098" y="4064"/>
                  </a:moveTo>
                  <a:lnTo>
                    <a:pt x="52463" y="3568"/>
                  </a:lnTo>
                  <a:lnTo>
                    <a:pt x="51955" y="3302"/>
                  </a:lnTo>
                  <a:lnTo>
                    <a:pt x="50050" y="3302"/>
                  </a:lnTo>
                  <a:lnTo>
                    <a:pt x="49161" y="3695"/>
                  </a:lnTo>
                  <a:lnTo>
                    <a:pt x="48653" y="4318"/>
                  </a:lnTo>
                  <a:lnTo>
                    <a:pt x="48653" y="3441"/>
                  </a:lnTo>
                  <a:lnTo>
                    <a:pt x="47002" y="3441"/>
                  </a:lnTo>
                  <a:lnTo>
                    <a:pt x="47002" y="11696"/>
                  </a:lnTo>
                  <a:lnTo>
                    <a:pt x="48780" y="11696"/>
                  </a:lnTo>
                  <a:lnTo>
                    <a:pt x="48780" y="5461"/>
                  </a:lnTo>
                  <a:lnTo>
                    <a:pt x="49542" y="4838"/>
                  </a:lnTo>
                  <a:lnTo>
                    <a:pt x="51066" y="4838"/>
                  </a:lnTo>
                  <a:lnTo>
                    <a:pt x="51447" y="4953"/>
                  </a:lnTo>
                  <a:lnTo>
                    <a:pt x="51816" y="5334"/>
                  </a:lnTo>
                  <a:lnTo>
                    <a:pt x="53098" y="4064"/>
                  </a:lnTo>
                  <a:close/>
                </a:path>
                <a:path w="84454" h="25400">
                  <a:moveTo>
                    <a:pt x="53975" y="16522"/>
                  </a:moveTo>
                  <a:lnTo>
                    <a:pt x="52324" y="16522"/>
                  </a:lnTo>
                  <a:lnTo>
                    <a:pt x="52324" y="13982"/>
                  </a:lnTo>
                  <a:lnTo>
                    <a:pt x="50546" y="13982"/>
                  </a:lnTo>
                  <a:lnTo>
                    <a:pt x="50546" y="16522"/>
                  </a:lnTo>
                  <a:lnTo>
                    <a:pt x="49530" y="16522"/>
                  </a:lnTo>
                  <a:lnTo>
                    <a:pt x="49530" y="17792"/>
                  </a:lnTo>
                  <a:lnTo>
                    <a:pt x="50546" y="17792"/>
                  </a:lnTo>
                  <a:lnTo>
                    <a:pt x="50546" y="23634"/>
                  </a:lnTo>
                  <a:lnTo>
                    <a:pt x="51308" y="24650"/>
                  </a:lnTo>
                  <a:lnTo>
                    <a:pt x="53975" y="24650"/>
                  </a:lnTo>
                  <a:lnTo>
                    <a:pt x="53975" y="23253"/>
                  </a:lnTo>
                  <a:lnTo>
                    <a:pt x="52578" y="23253"/>
                  </a:lnTo>
                  <a:lnTo>
                    <a:pt x="52324" y="22872"/>
                  </a:lnTo>
                  <a:lnTo>
                    <a:pt x="52324" y="17792"/>
                  </a:lnTo>
                  <a:lnTo>
                    <a:pt x="53975" y="17792"/>
                  </a:lnTo>
                  <a:lnTo>
                    <a:pt x="53975" y="16522"/>
                  </a:lnTo>
                  <a:close/>
                </a:path>
                <a:path w="84454" h="25400">
                  <a:moveTo>
                    <a:pt x="59893" y="10160"/>
                  </a:moveTo>
                  <a:lnTo>
                    <a:pt x="59182" y="9537"/>
                  </a:lnTo>
                  <a:lnTo>
                    <a:pt x="58547" y="10160"/>
                  </a:lnTo>
                  <a:lnTo>
                    <a:pt x="59893" y="10160"/>
                  </a:lnTo>
                  <a:close/>
                </a:path>
                <a:path w="84454" h="25400">
                  <a:moveTo>
                    <a:pt x="60579" y="4953"/>
                  </a:moveTo>
                  <a:lnTo>
                    <a:pt x="60337" y="4711"/>
                  </a:lnTo>
                  <a:lnTo>
                    <a:pt x="59194" y="3302"/>
                  </a:lnTo>
                  <a:lnTo>
                    <a:pt x="58813" y="3302"/>
                  </a:lnTo>
                  <a:lnTo>
                    <a:pt x="54495" y="3302"/>
                  </a:lnTo>
                  <a:lnTo>
                    <a:pt x="53225" y="4711"/>
                  </a:lnTo>
                  <a:lnTo>
                    <a:pt x="53098" y="4953"/>
                  </a:lnTo>
                  <a:lnTo>
                    <a:pt x="53098" y="10680"/>
                  </a:lnTo>
                  <a:lnTo>
                    <a:pt x="54864" y="11823"/>
                  </a:lnTo>
                  <a:lnTo>
                    <a:pt x="58547" y="11823"/>
                  </a:lnTo>
                  <a:lnTo>
                    <a:pt x="59436" y="11442"/>
                  </a:lnTo>
                  <a:lnTo>
                    <a:pt x="60210" y="10680"/>
                  </a:lnTo>
                  <a:lnTo>
                    <a:pt x="55854" y="10680"/>
                  </a:lnTo>
                  <a:lnTo>
                    <a:pt x="54864" y="9537"/>
                  </a:lnTo>
                  <a:lnTo>
                    <a:pt x="54864" y="8013"/>
                  </a:lnTo>
                  <a:lnTo>
                    <a:pt x="60579" y="8013"/>
                  </a:lnTo>
                  <a:lnTo>
                    <a:pt x="60579" y="4953"/>
                  </a:lnTo>
                  <a:close/>
                </a:path>
                <a:path w="84454" h="25400">
                  <a:moveTo>
                    <a:pt x="62115" y="17284"/>
                  </a:moveTo>
                  <a:lnTo>
                    <a:pt x="60845" y="16268"/>
                  </a:lnTo>
                  <a:lnTo>
                    <a:pt x="57035" y="16268"/>
                  </a:lnTo>
                  <a:lnTo>
                    <a:pt x="56146" y="16522"/>
                  </a:lnTo>
                  <a:lnTo>
                    <a:pt x="55384" y="17538"/>
                  </a:lnTo>
                  <a:lnTo>
                    <a:pt x="56527" y="18554"/>
                  </a:lnTo>
                  <a:lnTo>
                    <a:pt x="56908" y="17919"/>
                  </a:lnTo>
                  <a:lnTo>
                    <a:pt x="59956" y="17919"/>
                  </a:lnTo>
                  <a:lnTo>
                    <a:pt x="60337" y="18161"/>
                  </a:lnTo>
                  <a:lnTo>
                    <a:pt x="60325" y="18554"/>
                  </a:lnTo>
                  <a:lnTo>
                    <a:pt x="60286" y="19824"/>
                  </a:lnTo>
                  <a:lnTo>
                    <a:pt x="60248" y="20967"/>
                  </a:lnTo>
                  <a:lnTo>
                    <a:pt x="60210" y="22618"/>
                  </a:lnTo>
                  <a:lnTo>
                    <a:pt x="59448" y="23380"/>
                  </a:lnTo>
                  <a:lnTo>
                    <a:pt x="57162" y="23380"/>
                  </a:lnTo>
                  <a:lnTo>
                    <a:pt x="56654" y="22999"/>
                  </a:lnTo>
                  <a:lnTo>
                    <a:pt x="56654" y="21475"/>
                  </a:lnTo>
                  <a:lnTo>
                    <a:pt x="57289" y="20967"/>
                  </a:lnTo>
                  <a:lnTo>
                    <a:pt x="60248" y="20967"/>
                  </a:lnTo>
                  <a:lnTo>
                    <a:pt x="60248" y="19824"/>
                  </a:lnTo>
                  <a:lnTo>
                    <a:pt x="56019" y="19824"/>
                  </a:lnTo>
                  <a:lnTo>
                    <a:pt x="54876" y="20967"/>
                  </a:lnTo>
                  <a:lnTo>
                    <a:pt x="56781" y="24523"/>
                  </a:lnTo>
                  <a:lnTo>
                    <a:pt x="56908" y="24777"/>
                  </a:lnTo>
                  <a:lnTo>
                    <a:pt x="59067" y="24777"/>
                  </a:lnTo>
                  <a:lnTo>
                    <a:pt x="59702" y="24523"/>
                  </a:lnTo>
                  <a:lnTo>
                    <a:pt x="60337" y="23876"/>
                  </a:lnTo>
                  <a:lnTo>
                    <a:pt x="60337" y="24777"/>
                  </a:lnTo>
                  <a:lnTo>
                    <a:pt x="62115" y="24777"/>
                  </a:lnTo>
                  <a:lnTo>
                    <a:pt x="62115" y="23876"/>
                  </a:lnTo>
                  <a:lnTo>
                    <a:pt x="62115" y="23380"/>
                  </a:lnTo>
                  <a:lnTo>
                    <a:pt x="62115" y="17919"/>
                  </a:lnTo>
                  <a:lnTo>
                    <a:pt x="62115" y="17284"/>
                  </a:lnTo>
                  <a:close/>
                </a:path>
                <a:path w="84454" h="25400">
                  <a:moveTo>
                    <a:pt x="68707" y="0"/>
                  </a:moveTo>
                  <a:lnTo>
                    <a:pt x="66941" y="0"/>
                  </a:lnTo>
                  <a:lnTo>
                    <a:pt x="66941" y="4191"/>
                  </a:lnTo>
                  <a:lnTo>
                    <a:pt x="66941" y="6108"/>
                  </a:lnTo>
                  <a:lnTo>
                    <a:pt x="66941" y="9017"/>
                  </a:lnTo>
                  <a:lnTo>
                    <a:pt x="66675" y="10299"/>
                  </a:lnTo>
                  <a:lnTo>
                    <a:pt x="63512" y="10299"/>
                  </a:lnTo>
                  <a:lnTo>
                    <a:pt x="63246" y="9017"/>
                  </a:lnTo>
                  <a:lnTo>
                    <a:pt x="63246" y="6108"/>
                  </a:lnTo>
                  <a:lnTo>
                    <a:pt x="63512" y="4838"/>
                  </a:lnTo>
                  <a:lnTo>
                    <a:pt x="66675" y="4838"/>
                  </a:lnTo>
                  <a:lnTo>
                    <a:pt x="66941" y="6108"/>
                  </a:lnTo>
                  <a:lnTo>
                    <a:pt x="66941" y="4191"/>
                  </a:lnTo>
                  <a:lnTo>
                    <a:pt x="66306" y="3568"/>
                  </a:lnTo>
                  <a:lnTo>
                    <a:pt x="62992" y="3568"/>
                  </a:lnTo>
                  <a:lnTo>
                    <a:pt x="61607" y="4838"/>
                  </a:lnTo>
                  <a:lnTo>
                    <a:pt x="61633" y="6108"/>
                  </a:lnTo>
                  <a:lnTo>
                    <a:pt x="61734" y="10299"/>
                  </a:lnTo>
                  <a:lnTo>
                    <a:pt x="62242" y="10795"/>
                  </a:lnTo>
                  <a:lnTo>
                    <a:pt x="63119" y="11569"/>
                  </a:lnTo>
                  <a:lnTo>
                    <a:pt x="63766" y="11823"/>
                  </a:lnTo>
                  <a:lnTo>
                    <a:pt x="65532" y="11823"/>
                  </a:lnTo>
                  <a:lnTo>
                    <a:pt x="66306" y="11569"/>
                  </a:lnTo>
                  <a:lnTo>
                    <a:pt x="66941" y="10795"/>
                  </a:lnTo>
                  <a:lnTo>
                    <a:pt x="66941" y="11823"/>
                  </a:lnTo>
                  <a:lnTo>
                    <a:pt x="68707" y="11823"/>
                  </a:lnTo>
                  <a:lnTo>
                    <a:pt x="68707" y="10795"/>
                  </a:lnTo>
                  <a:lnTo>
                    <a:pt x="68707" y="10299"/>
                  </a:lnTo>
                  <a:lnTo>
                    <a:pt x="68707" y="0"/>
                  </a:lnTo>
                  <a:close/>
                </a:path>
                <a:path w="84454" h="25400">
                  <a:moveTo>
                    <a:pt x="70358" y="18427"/>
                  </a:moveTo>
                  <a:lnTo>
                    <a:pt x="70104" y="17665"/>
                  </a:lnTo>
                  <a:lnTo>
                    <a:pt x="68961" y="16522"/>
                  </a:lnTo>
                  <a:lnTo>
                    <a:pt x="68199" y="16268"/>
                  </a:lnTo>
                  <a:lnTo>
                    <a:pt x="66421" y="16268"/>
                  </a:lnTo>
                  <a:lnTo>
                    <a:pt x="65532" y="16649"/>
                  </a:lnTo>
                  <a:lnTo>
                    <a:pt x="64897" y="17284"/>
                  </a:lnTo>
                  <a:lnTo>
                    <a:pt x="64897" y="16395"/>
                  </a:lnTo>
                  <a:lnTo>
                    <a:pt x="63246" y="16395"/>
                  </a:lnTo>
                  <a:lnTo>
                    <a:pt x="63246" y="24650"/>
                  </a:lnTo>
                  <a:lnTo>
                    <a:pt x="65024" y="24650"/>
                  </a:lnTo>
                  <a:lnTo>
                    <a:pt x="65024" y="18300"/>
                  </a:lnTo>
                  <a:lnTo>
                    <a:pt x="65798" y="17792"/>
                  </a:lnTo>
                  <a:lnTo>
                    <a:pt x="67818" y="17792"/>
                  </a:lnTo>
                  <a:lnTo>
                    <a:pt x="68580" y="18300"/>
                  </a:lnTo>
                  <a:lnTo>
                    <a:pt x="68580" y="24650"/>
                  </a:lnTo>
                  <a:lnTo>
                    <a:pt x="70358" y="24650"/>
                  </a:lnTo>
                  <a:lnTo>
                    <a:pt x="70358" y="18427"/>
                  </a:lnTo>
                  <a:close/>
                </a:path>
                <a:path w="84454" h="25400">
                  <a:moveTo>
                    <a:pt x="75565" y="16522"/>
                  </a:moveTo>
                  <a:lnTo>
                    <a:pt x="73914" y="16522"/>
                  </a:lnTo>
                  <a:lnTo>
                    <a:pt x="73914" y="13982"/>
                  </a:lnTo>
                  <a:lnTo>
                    <a:pt x="72136" y="13982"/>
                  </a:lnTo>
                  <a:lnTo>
                    <a:pt x="72136" y="16522"/>
                  </a:lnTo>
                  <a:lnTo>
                    <a:pt x="71120" y="16522"/>
                  </a:lnTo>
                  <a:lnTo>
                    <a:pt x="71120" y="17792"/>
                  </a:lnTo>
                  <a:lnTo>
                    <a:pt x="72136" y="17792"/>
                  </a:lnTo>
                  <a:lnTo>
                    <a:pt x="72136" y="23634"/>
                  </a:lnTo>
                  <a:lnTo>
                    <a:pt x="72898" y="24650"/>
                  </a:lnTo>
                  <a:lnTo>
                    <a:pt x="75565" y="24650"/>
                  </a:lnTo>
                  <a:lnTo>
                    <a:pt x="75565" y="23253"/>
                  </a:lnTo>
                  <a:lnTo>
                    <a:pt x="74295" y="23253"/>
                  </a:lnTo>
                  <a:lnTo>
                    <a:pt x="73914" y="22872"/>
                  </a:lnTo>
                  <a:lnTo>
                    <a:pt x="73914" y="17792"/>
                  </a:lnTo>
                  <a:lnTo>
                    <a:pt x="75565" y="17792"/>
                  </a:lnTo>
                  <a:lnTo>
                    <a:pt x="75565" y="16522"/>
                  </a:lnTo>
                  <a:close/>
                </a:path>
                <a:path w="84454" h="25400">
                  <a:moveTo>
                    <a:pt x="83959" y="20713"/>
                  </a:moveTo>
                  <a:lnTo>
                    <a:pt x="82943" y="19951"/>
                  </a:lnTo>
                  <a:lnTo>
                    <a:pt x="79006" y="19570"/>
                  </a:lnTo>
                  <a:lnTo>
                    <a:pt x="78752" y="19177"/>
                  </a:lnTo>
                  <a:lnTo>
                    <a:pt x="78752" y="18161"/>
                  </a:lnTo>
                  <a:lnTo>
                    <a:pt x="79248" y="17665"/>
                  </a:lnTo>
                  <a:lnTo>
                    <a:pt x="81165" y="17665"/>
                  </a:lnTo>
                  <a:lnTo>
                    <a:pt x="81927" y="17792"/>
                  </a:lnTo>
                  <a:lnTo>
                    <a:pt x="82435" y="18300"/>
                  </a:lnTo>
                  <a:lnTo>
                    <a:pt x="83578" y="17157"/>
                  </a:lnTo>
                  <a:lnTo>
                    <a:pt x="82677" y="16522"/>
                  </a:lnTo>
                  <a:lnTo>
                    <a:pt x="81673" y="16268"/>
                  </a:lnTo>
                  <a:lnTo>
                    <a:pt x="78498" y="16268"/>
                  </a:lnTo>
                  <a:lnTo>
                    <a:pt x="76962" y="17157"/>
                  </a:lnTo>
                  <a:lnTo>
                    <a:pt x="76962" y="20320"/>
                  </a:lnTo>
                  <a:lnTo>
                    <a:pt x="77990" y="20967"/>
                  </a:lnTo>
                  <a:lnTo>
                    <a:pt x="81800" y="21348"/>
                  </a:lnTo>
                  <a:lnTo>
                    <a:pt x="82181" y="21590"/>
                  </a:lnTo>
                  <a:lnTo>
                    <a:pt x="82181" y="22999"/>
                  </a:lnTo>
                  <a:lnTo>
                    <a:pt x="81292" y="23380"/>
                  </a:lnTo>
                  <a:lnTo>
                    <a:pt x="79387" y="23380"/>
                  </a:lnTo>
                  <a:lnTo>
                    <a:pt x="78498" y="23126"/>
                  </a:lnTo>
                  <a:lnTo>
                    <a:pt x="77736" y="22491"/>
                  </a:lnTo>
                  <a:lnTo>
                    <a:pt x="76593" y="23634"/>
                  </a:lnTo>
                  <a:lnTo>
                    <a:pt x="77609" y="24523"/>
                  </a:lnTo>
                  <a:lnTo>
                    <a:pt x="78879" y="24777"/>
                  </a:lnTo>
                  <a:lnTo>
                    <a:pt x="82308" y="24777"/>
                  </a:lnTo>
                  <a:lnTo>
                    <a:pt x="83959" y="23876"/>
                  </a:lnTo>
                  <a:lnTo>
                    <a:pt x="83959" y="20713"/>
                  </a:lnTo>
                  <a:close/>
                </a:path>
              </a:pathLst>
            </a:custGeom>
            <a:solidFill>
              <a:srgbClr val="50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82807" y="4089615"/>
              <a:ext cx="68580" cy="12065"/>
            </a:xfrm>
            <a:custGeom>
              <a:avLst/>
              <a:gdLst/>
              <a:ahLst/>
              <a:cxnLst/>
              <a:rect l="l" t="t" r="r" b="b"/>
              <a:pathLst>
                <a:path w="68579" h="12064">
                  <a:moveTo>
                    <a:pt x="13462" y="38"/>
                  </a:moveTo>
                  <a:lnTo>
                    <a:pt x="12192" y="38"/>
                  </a:lnTo>
                  <a:lnTo>
                    <a:pt x="9906" y="9448"/>
                  </a:lnTo>
                  <a:lnTo>
                    <a:pt x="7239" y="38"/>
                  </a:lnTo>
                  <a:lnTo>
                    <a:pt x="6223" y="38"/>
                  </a:lnTo>
                  <a:lnTo>
                    <a:pt x="3683" y="9448"/>
                  </a:lnTo>
                  <a:lnTo>
                    <a:pt x="1397" y="38"/>
                  </a:lnTo>
                  <a:lnTo>
                    <a:pt x="0" y="38"/>
                  </a:lnTo>
                  <a:lnTo>
                    <a:pt x="3048" y="11734"/>
                  </a:lnTo>
                  <a:lnTo>
                    <a:pt x="4191" y="11734"/>
                  </a:lnTo>
                  <a:lnTo>
                    <a:pt x="6731" y="2451"/>
                  </a:lnTo>
                  <a:lnTo>
                    <a:pt x="9271" y="11734"/>
                  </a:lnTo>
                  <a:lnTo>
                    <a:pt x="10541" y="11734"/>
                  </a:lnTo>
                  <a:lnTo>
                    <a:pt x="13462" y="38"/>
                  </a:lnTo>
                  <a:close/>
                </a:path>
                <a:path w="68579" h="12064">
                  <a:moveTo>
                    <a:pt x="20332" y="5372"/>
                  </a:moveTo>
                  <a:lnTo>
                    <a:pt x="19304" y="4368"/>
                  </a:lnTo>
                  <a:lnTo>
                    <a:pt x="19304" y="5753"/>
                  </a:lnTo>
                  <a:lnTo>
                    <a:pt x="19304" y="9575"/>
                  </a:lnTo>
                  <a:lnTo>
                    <a:pt x="18046" y="10845"/>
                  </a:lnTo>
                  <a:lnTo>
                    <a:pt x="16344" y="10845"/>
                  </a:lnTo>
                  <a:lnTo>
                    <a:pt x="15252" y="9575"/>
                  </a:lnTo>
                  <a:lnTo>
                    <a:pt x="15252" y="5753"/>
                  </a:lnTo>
                  <a:lnTo>
                    <a:pt x="16141" y="4876"/>
                  </a:lnTo>
                  <a:lnTo>
                    <a:pt x="18288" y="4876"/>
                  </a:lnTo>
                  <a:lnTo>
                    <a:pt x="19304" y="5753"/>
                  </a:lnTo>
                  <a:lnTo>
                    <a:pt x="19304" y="4368"/>
                  </a:lnTo>
                  <a:lnTo>
                    <a:pt x="18935" y="3987"/>
                  </a:lnTo>
                  <a:lnTo>
                    <a:pt x="18161" y="3594"/>
                  </a:lnTo>
                  <a:lnTo>
                    <a:pt x="16268" y="3594"/>
                  </a:lnTo>
                  <a:lnTo>
                    <a:pt x="15506" y="3987"/>
                  </a:lnTo>
                  <a:lnTo>
                    <a:pt x="14109" y="5372"/>
                  </a:lnTo>
                  <a:lnTo>
                    <a:pt x="14109" y="10071"/>
                  </a:lnTo>
                  <a:lnTo>
                    <a:pt x="15506" y="11468"/>
                  </a:lnTo>
                  <a:lnTo>
                    <a:pt x="16268" y="11861"/>
                  </a:lnTo>
                  <a:lnTo>
                    <a:pt x="18161" y="11861"/>
                  </a:lnTo>
                  <a:lnTo>
                    <a:pt x="18935" y="11468"/>
                  </a:lnTo>
                  <a:lnTo>
                    <a:pt x="19558" y="10845"/>
                  </a:lnTo>
                  <a:lnTo>
                    <a:pt x="20332" y="10071"/>
                  </a:lnTo>
                  <a:lnTo>
                    <a:pt x="20332" y="5372"/>
                  </a:lnTo>
                  <a:close/>
                </a:path>
                <a:path w="68579" h="12064">
                  <a:moveTo>
                    <a:pt x="26936" y="4356"/>
                  </a:moveTo>
                  <a:lnTo>
                    <a:pt x="26428" y="3733"/>
                  </a:lnTo>
                  <a:lnTo>
                    <a:pt x="25793" y="3594"/>
                  </a:lnTo>
                  <a:lnTo>
                    <a:pt x="24142" y="3594"/>
                  </a:lnTo>
                  <a:lnTo>
                    <a:pt x="23253" y="3987"/>
                  </a:lnTo>
                  <a:lnTo>
                    <a:pt x="22733" y="4610"/>
                  </a:lnTo>
                  <a:lnTo>
                    <a:pt x="22733" y="3733"/>
                  </a:lnTo>
                  <a:lnTo>
                    <a:pt x="21590" y="3733"/>
                  </a:lnTo>
                  <a:lnTo>
                    <a:pt x="21590" y="11734"/>
                  </a:lnTo>
                  <a:lnTo>
                    <a:pt x="22733" y="11734"/>
                  </a:lnTo>
                  <a:lnTo>
                    <a:pt x="22733" y="5499"/>
                  </a:lnTo>
                  <a:lnTo>
                    <a:pt x="23507" y="4610"/>
                  </a:lnTo>
                  <a:lnTo>
                    <a:pt x="25285" y="4610"/>
                  </a:lnTo>
                  <a:lnTo>
                    <a:pt x="25666" y="4737"/>
                  </a:lnTo>
                  <a:lnTo>
                    <a:pt x="26035" y="5245"/>
                  </a:lnTo>
                  <a:lnTo>
                    <a:pt x="26936" y="4356"/>
                  </a:lnTo>
                  <a:close/>
                </a:path>
                <a:path w="68579" h="12064">
                  <a:moveTo>
                    <a:pt x="30873" y="10718"/>
                  </a:moveTo>
                  <a:lnTo>
                    <a:pt x="29476" y="10718"/>
                  </a:lnTo>
                  <a:lnTo>
                    <a:pt x="29222" y="10325"/>
                  </a:lnTo>
                  <a:lnTo>
                    <a:pt x="29222" y="38"/>
                  </a:lnTo>
                  <a:lnTo>
                    <a:pt x="27952" y="38"/>
                  </a:lnTo>
                  <a:lnTo>
                    <a:pt x="27952" y="10833"/>
                  </a:lnTo>
                  <a:lnTo>
                    <a:pt x="28714" y="11734"/>
                  </a:lnTo>
                  <a:lnTo>
                    <a:pt x="30873" y="11734"/>
                  </a:lnTo>
                  <a:lnTo>
                    <a:pt x="30873" y="10718"/>
                  </a:lnTo>
                  <a:close/>
                </a:path>
                <a:path w="68579" h="12064">
                  <a:moveTo>
                    <a:pt x="37858" y="38"/>
                  </a:moveTo>
                  <a:lnTo>
                    <a:pt x="36715" y="38"/>
                  </a:lnTo>
                  <a:lnTo>
                    <a:pt x="36664" y="3860"/>
                  </a:lnTo>
                  <a:lnTo>
                    <a:pt x="36652" y="4610"/>
                  </a:lnTo>
                  <a:lnTo>
                    <a:pt x="36576" y="10325"/>
                  </a:lnTo>
                  <a:lnTo>
                    <a:pt x="36449" y="10718"/>
                  </a:lnTo>
                  <a:lnTo>
                    <a:pt x="32893" y="10718"/>
                  </a:lnTo>
                  <a:lnTo>
                    <a:pt x="32829" y="10325"/>
                  </a:lnTo>
                  <a:lnTo>
                    <a:pt x="32753" y="5715"/>
                  </a:lnTo>
                  <a:lnTo>
                    <a:pt x="32893" y="5130"/>
                  </a:lnTo>
                  <a:lnTo>
                    <a:pt x="32893" y="4610"/>
                  </a:lnTo>
                  <a:lnTo>
                    <a:pt x="36652" y="4610"/>
                  </a:lnTo>
                  <a:lnTo>
                    <a:pt x="36080" y="3860"/>
                  </a:lnTo>
                  <a:lnTo>
                    <a:pt x="32893" y="3860"/>
                  </a:lnTo>
                  <a:lnTo>
                    <a:pt x="31635" y="5130"/>
                  </a:lnTo>
                  <a:lnTo>
                    <a:pt x="31635" y="10325"/>
                  </a:lnTo>
                  <a:lnTo>
                    <a:pt x="33147" y="11734"/>
                  </a:lnTo>
                  <a:lnTo>
                    <a:pt x="35953" y="11734"/>
                  </a:lnTo>
                  <a:lnTo>
                    <a:pt x="36715" y="10718"/>
                  </a:lnTo>
                  <a:lnTo>
                    <a:pt x="36715" y="11734"/>
                  </a:lnTo>
                  <a:lnTo>
                    <a:pt x="37858" y="11734"/>
                  </a:lnTo>
                  <a:lnTo>
                    <a:pt x="37858" y="38"/>
                  </a:lnTo>
                  <a:close/>
                </a:path>
                <a:path w="68579" h="12064">
                  <a:moveTo>
                    <a:pt x="50812" y="3733"/>
                  </a:moveTo>
                  <a:lnTo>
                    <a:pt x="49542" y="3733"/>
                  </a:lnTo>
                  <a:lnTo>
                    <a:pt x="47637" y="10071"/>
                  </a:lnTo>
                  <a:lnTo>
                    <a:pt x="45605" y="3733"/>
                  </a:lnTo>
                  <a:lnTo>
                    <a:pt x="44577" y="3733"/>
                  </a:lnTo>
                  <a:lnTo>
                    <a:pt x="42430" y="10071"/>
                  </a:lnTo>
                  <a:lnTo>
                    <a:pt x="40525" y="3733"/>
                  </a:lnTo>
                  <a:lnTo>
                    <a:pt x="39255" y="3733"/>
                  </a:lnTo>
                  <a:lnTo>
                    <a:pt x="41922" y="11734"/>
                  </a:lnTo>
                  <a:lnTo>
                    <a:pt x="42938" y="11734"/>
                  </a:lnTo>
                  <a:lnTo>
                    <a:pt x="45097" y="5499"/>
                  </a:lnTo>
                  <a:lnTo>
                    <a:pt x="47129" y="11734"/>
                  </a:lnTo>
                  <a:lnTo>
                    <a:pt x="48272" y="11734"/>
                  </a:lnTo>
                  <a:lnTo>
                    <a:pt x="50812" y="3733"/>
                  </a:lnTo>
                  <a:close/>
                </a:path>
                <a:path w="68579" h="12064">
                  <a:moveTo>
                    <a:pt x="53238" y="3683"/>
                  </a:moveTo>
                  <a:lnTo>
                    <a:pt x="52082" y="3683"/>
                  </a:lnTo>
                  <a:lnTo>
                    <a:pt x="52082" y="11722"/>
                  </a:lnTo>
                  <a:lnTo>
                    <a:pt x="53238" y="11722"/>
                  </a:lnTo>
                  <a:lnTo>
                    <a:pt x="53238" y="3683"/>
                  </a:lnTo>
                  <a:close/>
                </a:path>
                <a:path w="68579" h="12064">
                  <a:moveTo>
                    <a:pt x="53263" y="0"/>
                  </a:moveTo>
                  <a:lnTo>
                    <a:pt x="51955" y="0"/>
                  </a:lnTo>
                  <a:lnTo>
                    <a:pt x="51955" y="1308"/>
                  </a:lnTo>
                  <a:lnTo>
                    <a:pt x="53263" y="1308"/>
                  </a:lnTo>
                  <a:lnTo>
                    <a:pt x="53263" y="0"/>
                  </a:lnTo>
                  <a:close/>
                </a:path>
                <a:path w="68579" h="12064">
                  <a:moveTo>
                    <a:pt x="60845" y="38"/>
                  </a:moveTo>
                  <a:lnTo>
                    <a:pt x="59575" y="38"/>
                  </a:lnTo>
                  <a:lnTo>
                    <a:pt x="59575" y="4610"/>
                  </a:lnTo>
                  <a:lnTo>
                    <a:pt x="59575" y="6146"/>
                  </a:lnTo>
                  <a:lnTo>
                    <a:pt x="59575" y="9182"/>
                  </a:lnTo>
                  <a:lnTo>
                    <a:pt x="59436" y="10325"/>
                  </a:lnTo>
                  <a:lnTo>
                    <a:pt x="59309" y="10718"/>
                  </a:lnTo>
                  <a:lnTo>
                    <a:pt x="55880" y="10718"/>
                  </a:lnTo>
                  <a:lnTo>
                    <a:pt x="55880" y="4610"/>
                  </a:lnTo>
                  <a:lnTo>
                    <a:pt x="59309" y="4610"/>
                  </a:lnTo>
                  <a:lnTo>
                    <a:pt x="59575" y="6146"/>
                  </a:lnTo>
                  <a:lnTo>
                    <a:pt x="59575" y="4610"/>
                  </a:lnTo>
                  <a:lnTo>
                    <a:pt x="59067" y="3860"/>
                  </a:lnTo>
                  <a:lnTo>
                    <a:pt x="55753" y="3860"/>
                  </a:lnTo>
                  <a:lnTo>
                    <a:pt x="54610" y="5130"/>
                  </a:lnTo>
                  <a:lnTo>
                    <a:pt x="54610" y="10325"/>
                  </a:lnTo>
                  <a:lnTo>
                    <a:pt x="56007" y="11734"/>
                  </a:lnTo>
                  <a:lnTo>
                    <a:pt x="58813" y="11734"/>
                  </a:lnTo>
                  <a:lnTo>
                    <a:pt x="59575" y="10718"/>
                  </a:lnTo>
                  <a:lnTo>
                    <a:pt x="59575" y="11734"/>
                  </a:lnTo>
                  <a:lnTo>
                    <a:pt x="60845" y="11734"/>
                  </a:lnTo>
                  <a:lnTo>
                    <a:pt x="60845" y="38"/>
                  </a:lnTo>
                  <a:close/>
                </a:path>
                <a:path w="68579" h="12064">
                  <a:moveTo>
                    <a:pt x="68453" y="5130"/>
                  </a:moveTo>
                  <a:lnTo>
                    <a:pt x="67945" y="4610"/>
                  </a:lnTo>
                  <a:lnTo>
                    <a:pt x="67183" y="3594"/>
                  </a:lnTo>
                  <a:lnTo>
                    <a:pt x="67183" y="6273"/>
                  </a:lnTo>
                  <a:lnTo>
                    <a:pt x="67183" y="7162"/>
                  </a:lnTo>
                  <a:lnTo>
                    <a:pt x="63004" y="7162"/>
                  </a:lnTo>
                  <a:lnTo>
                    <a:pt x="63004" y="6273"/>
                  </a:lnTo>
                  <a:lnTo>
                    <a:pt x="63500" y="5130"/>
                  </a:lnTo>
                  <a:lnTo>
                    <a:pt x="64274" y="4610"/>
                  </a:lnTo>
                  <a:lnTo>
                    <a:pt x="65913" y="4610"/>
                  </a:lnTo>
                  <a:lnTo>
                    <a:pt x="66675" y="5130"/>
                  </a:lnTo>
                  <a:lnTo>
                    <a:pt x="67183" y="6273"/>
                  </a:lnTo>
                  <a:lnTo>
                    <a:pt x="67183" y="3594"/>
                  </a:lnTo>
                  <a:lnTo>
                    <a:pt x="63119" y="3594"/>
                  </a:lnTo>
                  <a:lnTo>
                    <a:pt x="61861" y="5130"/>
                  </a:lnTo>
                  <a:lnTo>
                    <a:pt x="61988" y="10718"/>
                  </a:lnTo>
                  <a:lnTo>
                    <a:pt x="63246" y="11861"/>
                  </a:lnTo>
                  <a:lnTo>
                    <a:pt x="66675" y="11861"/>
                  </a:lnTo>
                  <a:lnTo>
                    <a:pt x="67449" y="11341"/>
                  </a:lnTo>
                  <a:lnTo>
                    <a:pt x="68072" y="10718"/>
                  </a:lnTo>
                  <a:lnTo>
                    <a:pt x="68326" y="10718"/>
                  </a:lnTo>
                  <a:lnTo>
                    <a:pt x="67449" y="9829"/>
                  </a:lnTo>
                  <a:lnTo>
                    <a:pt x="66560" y="10718"/>
                  </a:lnTo>
                  <a:lnTo>
                    <a:pt x="63881" y="10718"/>
                  </a:lnTo>
                  <a:lnTo>
                    <a:pt x="63119" y="9829"/>
                  </a:lnTo>
                  <a:lnTo>
                    <a:pt x="63004" y="8039"/>
                  </a:lnTo>
                  <a:lnTo>
                    <a:pt x="68453" y="8039"/>
                  </a:lnTo>
                  <a:lnTo>
                    <a:pt x="68453" y="7162"/>
                  </a:lnTo>
                  <a:lnTo>
                    <a:pt x="68453" y="513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47768" y="4035577"/>
              <a:ext cx="25399" cy="5267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878819" y="4069346"/>
              <a:ext cx="55244" cy="26670"/>
            </a:xfrm>
            <a:custGeom>
              <a:avLst/>
              <a:gdLst/>
              <a:ahLst/>
              <a:cxnLst/>
              <a:rect l="l" t="t" r="r" b="b"/>
              <a:pathLst>
                <a:path w="55245" h="26670">
                  <a:moveTo>
                    <a:pt x="8775" y="0"/>
                  </a:moveTo>
                  <a:lnTo>
                    <a:pt x="7505" y="0"/>
                  </a:lnTo>
                  <a:lnTo>
                    <a:pt x="7505" y="9525"/>
                  </a:lnTo>
                  <a:lnTo>
                    <a:pt x="1155" y="0"/>
                  </a:lnTo>
                  <a:lnTo>
                    <a:pt x="12" y="0"/>
                  </a:lnTo>
                  <a:lnTo>
                    <a:pt x="12" y="11938"/>
                  </a:lnTo>
                  <a:lnTo>
                    <a:pt x="1282" y="11938"/>
                  </a:lnTo>
                  <a:lnTo>
                    <a:pt x="1282" y="2413"/>
                  </a:lnTo>
                  <a:lnTo>
                    <a:pt x="7505" y="11938"/>
                  </a:lnTo>
                  <a:lnTo>
                    <a:pt x="8775" y="11938"/>
                  </a:lnTo>
                  <a:lnTo>
                    <a:pt x="8775" y="0"/>
                  </a:lnTo>
                  <a:close/>
                </a:path>
                <a:path w="55245" h="26670">
                  <a:moveTo>
                    <a:pt x="10160" y="14097"/>
                  </a:moveTo>
                  <a:lnTo>
                    <a:pt x="8890" y="14097"/>
                  </a:lnTo>
                  <a:lnTo>
                    <a:pt x="5080" y="22606"/>
                  </a:lnTo>
                  <a:lnTo>
                    <a:pt x="1282" y="14097"/>
                  </a:lnTo>
                  <a:lnTo>
                    <a:pt x="0" y="14097"/>
                  </a:lnTo>
                  <a:lnTo>
                    <a:pt x="0" y="26035"/>
                  </a:lnTo>
                  <a:lnTo>
                    <a:pt x="1282" y="26035"/>
                  </a:lnTo>
                  <a:lnTo>
                    <a:pt x="1282" y="17005"/>
                  </a:lnTo>
                  <a:lnTo>
                    <a:pt x="4572" y="24130"/>
                  </a:lnTo>
                  <a:lnTo>
                    <a:pt x="5588" y="24130"/>
                  </a:lnTo>
                  <a:lnTo>
                    <a:pt x="8890" y="17005"/>
                  </a:lnTo>
                  <a:lnTo>
                    <a:pt x="8890" y="26035"/>
                  </a:lnTo>
                  <a:lnTo>
                    <a:pt x="10160" y="26035"/>
                  </a:lnTo>
                  <a:lnTo>
                    <a:pt x="10160" y="14097"/>
                  </a:lnTo>
                  <a:close/>
                </a:path>
                <a:path w="55245" h="26670">
                  <a:moveTo>
                    <a:pt x="16510" y="10782"/>
                  </a:moveTo>
                  <a:lnTo>
                    <a:pt x="15621" y="10020"/>
                  </a:lnTo>
                  <a:lnTo>
                    <a:pt x="14859" y="10782"/>
                  </a:lnTo>
                  <a:lnTo>
                    <a:pt x="16510" y="10782"/>
                  </a:lnTo>
                  <a:close/>
                </a:path>
                <a:path w="55245" h="26670">
                  <a:moveTo>
                    <a:pt x="16649" y="5207"/>
                  </a:moveTo>
                  <a:lnTo>
                    <a:pt x="16268" y="4699"/>
                  </a:lnTo>
                  <a:lnTo>
                    <a:pt x="15379" y="3683"/>
                  </a:lnTo>
                  <a:lnTo>
                    <a:pt x="15379" y="6350"/>
                  </a:lnTo>
                  <a:lnTo>
                    <a:pt x="15379" y="7239"/>
                  </a:lnTo>
                  <a:lnTo>
                    <a:pt x="11061" y="7239"/>
                  </a:lnTo>
                  <a:lnTo>
                    <a:pt x="11188" y="6350"/>
                  </a:lnTo>
                  <a:lnTo>
                    <a:pt x="11696" y="5207"/>
                  </a:lnTo>
                  <a:lnTo>
                    <a:pt x="12331" y="4699"/>
                  </a:lnTo>
                  <a:lnTo>
                    <a:pt x="14109" y="4699"/>
                  </a:lnTo>
                  <a:lnTo>
                    <a:pt x="14871" y="5207"/>
                  </a:lnTo>
                  <a:lnTo>
                    <a:pt x="15379" y="6350"/>
                  </a:lnTo>
                  <a:lnTo>
                    <a:pt x="15379" y="3683"/>
                  </a:lnTo>
                  <a:lnTo>
                    <a:pt x="11188" y="3683"/>
                  </a:lnTo>
                  <a:lnTo>
                    <a:pt x="9918" y="5207"/>
                  </a:lnTo>
                  <a:lnTo>
                    <a:pt x="9918" y="10922"/>
                  </a:lnTo>
                  <a:lnTo>
                    <a:pt x="10058" y="10922"/>
                  </a:lnTo>
                  <a:lnTo>
                    <a:pt x="11315" y="12065"/>
                  </a:lnTo>
                  <a:lnTo>
                    <a:pt x="14871" y="12065"/>
                  </a:lnTo>
                  <a:lnTo>
                    <a:pt x="15633" y="11557"/>
                  </a:lnTo>
                  <a:lnTo>
                    <a:pt x="16268" y="10922"/>
                  </a:lnTo>
                  <a:lnTo>
                    <a:pt x="11950" y="10922"/>
                  </a:lnTo>
                  <a:lnTo>
                    <a:pt x="11188" y="10033"/>
                  </a:lnTo>
                  <a:lnTo>
                    <a:pt x="11061" y="8128"/>
                  </a:lnTo>
                  <a:lnTo>
                    <a:pt x="16649" y="8128"/>
                  </a:lnTo>
                  <a:lnTo>
                    <a:pt x="16649" y="7239"/>
                  </a:lnTo>
                  <a:lnTo>
                    <a:pt x="16649" y="5207"/>
                  </a:lnTo>
                  <a:close/>
                </a:path>
                <a:path w="55245" h="26670">
                  <a:moveTo>
                    <a:pt x="18034" y="19291"/>
                  </a:moveTo>
                  <a:lnTo>
                    <a:pt x="17526" y="18656"/>
                  </a:lnTo>
                  <a:lnTo>
                    <a:pt x="16764" y="17767"/>
                  </a:lnTo>
                  <a:lnTo>
                    <a:pt x="16764" y="20434"/>
                  </a:lnTo>
                  <a:lnTo>
                    <a:pt x="16764" y="21323"/>
                  </a:lnTo>
                  <a:lnTo>
                    <a:pt x="12446" y="21323"/>
                  </a:lnTo>
                  <a:lnTo>
                    <a:pt x="12446" y="20434"/>
                  </a:lnTo>
                  <a:lnTo>
                    <a:pt x="12954" y="19291"/>
                  </a:lnTo>
                  <a:lnTo>
                    <a:pt x="13716" y="18656"/>
                  </a:lnTo>
                  <a:lnTo>
                    <a:pt x="15494" y="18656"/>
                  </a:lnTo>
                  <a:lnTo>
                    <a:pt x="16256" y="19291"/>
                  </a:lnTo>
                  <a:lnTo>
                    <a:pt x="16764" y="20434"/>
                  </a:lnTo>
                  <a:lnTo>
                    <a:pt x="16764" y="17767"/>
                  </a:lnTo>
                  <a:lnTo>
                    <a:pt x="12458" y="17767"/>
                  </a:lnTo>
                  <a:lnTo>
                    <a:pt x="11176" y="19291"/>
                  </a:lnTo>
                  <a:lnTo>
                    <a:pt x="11201" y="20434"/>
                  </a:lnTo>
                  <a:lnTo>
                    <a:pt x="11303" y="25006"/>
                  </a:lnTo>
                  <a:lnTo>
                    <a:pt x="11442" y="25006"/>
                  </a:lnTo>
                  <a:lnTo>
                    <a:pt x="12700" y="26149"/>
                  </a:lnTo>
                  <a:lnTo>
                    <a:pt x="16256" y="26149"/>
                  </a:lnTo>
                  <a:lnTo>
                    <a:pt x="17018" y="25641"/>
                  </a:lnTo>
                  <a:lnTo>
                    <a:pt x="17653" y="25006"/>
                  </a:lnTo>
                  <a:lnTo>
                    <a:pt x="17018" y="24117"/>
                  </a:lnTo>
                  <a:lnTo>
                    <a:pt x="16141" y="25006"/>
                  </a:lnTo>
                  <a:lnTo>
                    <a:pt x="13335" y="25006"/>
                  </a:lnTo>
                  <a:lnTo>
                    <a:pt x="12573" y="24117"/>
                  </a:lnTo>
                  <a:lnTo>
                    <a:pt x="12446" y="22212"/>
                  </a:lnTo>
                  <a:lnTo>
                    <a:pt x="18034" y="22212"/>
                  </a:lnTo>
                  <a:lnTo>
                    <a:pt x="18034" y="21323"/>
                  </a:lnTo>
                  <a:lnTo>
                    <a:pt x="18034" y="19291"/>
                  </a:lnTo>
                  <a:close/>
                </a:path>
                <a:path w="55245" h="26670">
                  <a:moveTo>
                    <a:pt x="21082" y="3810"/>
                  </a:moveTo>
                  <a:lnTo>
                    <a:pt x="19304" y="3810"/>
                  </a:lnTo>
                  <a:lnTo>
                    <a:pt x="19304" y="1130"/>
                  </a:lnTo>
                  <a:lnTo>
                    <a:pt x="18161" y="1130"/>
                  </a:lnTo>
                  <a:lnTo>
                    <a:pt x="18161" y="3810"/>
                  </a:lnTo>
                  <a:lnTo>
                    <a:pt x="17145" y="3810"/>
                  </a:lnTo>
                  <a:lnTo>
                    <a:pt x="17145" y="4699"/>
                  </a:lnTo>
                  <a:lnTo>
                    <a:pt x="18161" y="4699"/>
                  </a:lnTo>
                  <a:lnTo>
                    <a:pt x="18161" y="10909"/>
                  </a:lnTo>
                  <a:lnTo>
                    <a:pt x="18796" y="11925"/>
                  </a:lnTo>
                  <a:lnTo>
                    <a:pt x="21082" y="11925"/>
                  </a:lnTo>
                  <a:lnTo>
                    <a:pt x="21082" y="10909"/>
                  </a:lnTo>
                  <a:lnTo>
                    <a:pt x="19697" y="10909"/>
                  </a:lnTo>
                  <a:lnTo>
                    <a:pt x="19304" y="10414"/>
                  </a:lnTo>
                  <a:lnTo>
                    <a:pt x="19304" y="4699"/>
                  </a:lnTo>
                  <a:lnTo>
                    <a:pt x="21082" y="4699"/>
                  </a:lnTo>
                  <a:lnTo>
                    <a:pt x="21082" y="3810"/>
                  </a:lnTo>
                  <a:close/>
                </a:path>
                <a:path w="55245" h="26670">
                  <a:moveTo>
                    <a:pt x="30607" y="19799"/>
                  </a:moveTo>
                  <a:lnTo>
                    <a:pt x="30365" y="19037"/>
                  </a:lnTo>
                  <a:lnTo>
                    <a:pt x="29222" y="18021"/>
                  </a:lnTo>
                  <a:lnTo>
                    <a:pt x="28575" y="17640"/>
                  </a:lnTo>
                  <a:lnTo>
                    <a:pt x="26555" y="17640"/>
                  </a:lnTo>
                  <a:lnTo>
                    <a:pt x="25539" y="18148"/>
                  </a:lnTo>
                  <a:lnTo>
                    <a:pt x="24892" y="19037"/>
                  </a:lnTo>
                  <a:lnTo>
                    <a:pt x="24396" y="18148"/>
                  </a:lnTo>
                  <a:lnTo>
                    <a:pt x="23507" y="17640"/>
                  </a:lnTo>
                  <a:lnTo>
                    <a:pt x="21463" y="17640"/>
                  </a:lnTo>
                  <a:lnTo>
                    <a:pt x="20701" y="18021"/>
                  </a:lnTo>
                  <a:lnTo>
                    <a:pt x="20078" y="18656"/>
                  </a:lnTo>
                  <a:lnTo>
                    <a:pt x="20078" y="17767"/>
                  </a:lnTo>
                  <a:lnTo>
                    <a:pt x="18935" y="17767"/>
                  </a:lnTo>
                  <a:lnTo>
                    <a:pt x="18935" y="26022"/>
                  </a:lnTo>
                  <a:lnTo>
                    <a:pt x="20078" y="26022"/>
                  </a:lnTo>
                  <a:lnTo>
                    <a:pt x="20078" y="19545"/>
                  </a:lnTo>
                  <a:lnTo>
                    <a:pt x="20967" y="18783"/>
                  </a:lnTo>
                  <a:lnTo>
                    <a:pt x="23380" y="18783"/>
                  </a:lnTo>
                  <a:lnTo>
                    <a:pt x="24130" y="19545"/>
                  </a:lnTo>
                  <a:lnTo>
                    <a:pt x="24130" y="26022"/>
                  </a:lnTo>
                  <a:lnTo>
                    <a:pt x="25412" y="26022"/>
                  </a:lnTo>
                  <a:lnTo>
                    <a:pt x="25412" y="19545"/>
                  </a:lnTo>
                  <a:lnTo>
                    <a:pt x="26162" y="18783"/>
                  </a:lnTo>
                  <a:lnTo>
                    <a:pt x="28702" y="18783"/>
                  </a:lnTo>
                  <a:lnTo>
                    <a:pt x="29464" y="19545"/>
                  </a:lnTo>
                  <a:lnTo>
                    <a:pt x="29464" y="26022"/>
                  </a:lnTo>
                  <a:lnTo>
                    <a:pt x="30607" y="26022"/>
                  </a:lnTo>
                  <a:lnTo>
                    <a:pt x="30607" y="19799"/>
                  </a:lnTo>
                  <a:close/>
                </a:path>
                <a:path w="55245" h="26670">
                  <a:moveTo>
                    <a:pt x="33667" y="3683"/>
                  </a:moveTo>
                  <a:lnTo>
                    <a:pt x="32397" y="3683"/>
                  </a:lnTo>
                  <a:lnTo>
                    <a:pt x="30492" y="10274"/>
                  </a:lnTo>
                  <a:lnTo>
                    <a:pt x="28333" y="3683"/>
                  </a:lnTo>
                  <a:lnTo>
                    <a:pt x="27305" y="3683"/>
                  </a:lnTo>
                  <a:lnTo>
                    <a:pt x="25146" y="10274"/>
                  </a:lnTo>
                  <a:lnTo>
                    <a:pt x="23253" y="3683"/>
                  </a:lnTo>
                  <a:lnTo>
                    <a:pt x="21983" y="3683"/>
                  </a:lnTo>
                  <a:lnTo>
                    <a:pt x="24523" y="11938"/>
                  </a:lnTo>
                  <a:lnTo>
                    <a:pt x="25666" y="11938"/>
                  </a:lnTo>
                  <a:lnTo>
                    <a:pt x="27825" y="5575"/>
                  </a:lnTo>
                  <a:lnTo>
                    <a:pt x="29984" y="11938"/>
                  </a:lnTo>
                  <a:lnTo>
                    <a:pt x="31127" y="11938"/>
                  </a:lnTo>
                  <a:lnTo>
                    <a:pt x="33667" y="3683"/>
                  </a:lnTo>
                  <a:close/>
                </a:path>
                <a:path w="55245" h="26670">
                  <a:moveTo>
                    <a:pt x="36703" y="18034"/>
                  </a:moveTo>
                  <a:lnTo>
                    <a:pt x="35941" y="17653"/>
                  </a:lnTo>
                  <a:lnTo>
                    <a:pt x="33401" y="17653"/>
                  </a:lnTo>
                  <a:lnTo>
                    <a:pt x="32893" y="17653"/>
                  </a:lnTo>
                  <a:lnTo>
                    <a:pt x="32893" y="14097"/>
                  </a:lnTo>
                  <a:lnTo>
                    <a:pt x="31623" y="14097"/>
                  </a:lnTo>
                  <a:lnTo>
                    <a:pt x="31623" y="18034"/>
                  </a:lnTo>
                  <a:lnTo>
                    <a:pt x="32893" y="18034"/>
                  </a:lnTo>
                  <a:lnTo>
                    <a:pt x="32893" y="18288"/>
                  </a:lnTo>
                  <a:lnTo>
                    <a:pt x="33235" y="18288"/>
                  </a:lnTo>
                  <a:lnTo>
                    <a:pt x="33401" y="18034"/>
                  </a:lnTo>
                  <a:lnTo>
                    <a:pt x="36703" y="18034"/>
                  </a:lnTo>
                  <a:close/>
                </a:path>
                <a:path w="55245" h="26670">
                  <a:moveTo>
                    <a:pt x="37973" y="19291"/>
                  </a:moveTo>
                  <a:lnTo>
                    <a:pt x="36957" y="18288"/>
                  </a:lnTo>
                  <a:lnTo>
                    <a:pt x="36918" y="20104"/>
                  </a:lnTo>
                  <a:lnTo>
                    <a:pt x="36906" y="20320"/>
                  </a:lnTo>
                  <a:lnTo>
                    <a:pt x="36830" y="24511"/>
                  </a:lnTo>
                  <a:lnTo>
                    <a:pt x="36703" y="25006"/>
                  </a:lnTo>
                  <a:lnTo>
                    <a:pt x="33147" y="25006"/>
                  </a:lnTo>
                  <a:lnTo>
                    <a:pt x="33147" y="20320"/>
                  </a:lnTo>
                  <a:lnTo>
                    <a:pt x="36906" y="20320"/>
                  </a:lnTo>
                  <a:lnTo>
                    <a:pt x="36906" y="20104"/>
                  </a:lnTo>
                  <a:lnTo>
                    <a:pt x="33147" y="20104"/>
                  </a:lnTo>
                  <a:lnTo>
                    <a:pt x="33147" y="18796"/>
                  </a:lnTo>
                  <a:lnTo>
                    <a:pt x="36703" y="18796"/>
                  </a:lnTo>
                  <a:lnTo>
                    <a:pt x="36918" y="20104"/>
                  </a:lnTo>
                  <a:lnTo>
                    <a:pt x="36918" y="18288"/>
                  </a:lnTo>
                  <a:lnTo>
                    <a:pt x="33235" y="18288"/>
                  </a:lnTo>
                  <a:lnTo>
                    <a:pt x="32893" y="18796"/>
                  </a:lnTo>
                  <a:lnTo>
                    <a:pt x="32893" y="18288"/>
                  </a:lnTo>
                  <a:lnTo>
                    <a:pt x="31623" y="18288"/>
                  </a:lnTo>
                  <a:lnTo>
                    <a:pt x="31623" y="26149"/>
                  </a:lnTo>
                  <a:lnTo>
                    <a:pt x="32893" y="26149"/>
                  </a:lnTo>
                  <a:lnTo>
                    <a:pt x="32893" y="25006"/>
                  </a:lnTo>
                  <a:lnTo>
                    <a:pt x="33655" y="26149"/>
                  </a:lnTo>
                  <a:lnTo>
                    <a:pt x="36449" y="26149"/>
                  </a:lnTo>
                  <a:lnTo>
                    <a:pt x="37973" y="24511"/>
                  </a:lnTo>
                  <a:lnTo>
                    <a:pt x="37973" y="20320"/>
                  </a:lnTo>
                  <a:lnTo>
                    <a:pt x="37973" y="20104"/>
                  </a:lnTo>
                  <a:lnTo>
                    <a:pt x="37973" y="19291"/>
                  </a:lnTo>
                  <a:close/>
                </a:path>
                <a:path w="55245" h="26670">
                  <a:moveTo>
                    <a:pt x="40513" y="5461"/>
                  </a:moveTo>
                  <a:lnTo>
                    <a:pt x="40005" y="4953"/>
                  </a:lnTo>
                  <a:lnTo>
                    <a:pt x="39497" y="4381"/>
                  </a:lnTo>
                  <a:lnTo>
                    <a:pt x="39497" y="5842"/>
                  </a:lnTo>
                  <a:lnTo>
                    <a:pt x="39497" y="9779"/>
                  </a:lnTo>
                  <a:lnTo>
                    <a:pt x="38481" y="10795"/>
                  </a:lnTo>
                  <a:lnTo>
                    <a:pt x="36195" y="10795"/>
                  </a:lnTo>
                  <a:lnTo>
                    <a:pt x="35306" y="9779"/>
                  </a:lnTo>
                  <a:lnTo>
                    <a:pt x="35306" y="5842"/>
                  </a:lnTo>
                  <a:lnTo>
                    <a:pt x="36195" y="4953"/>
                  </a:lnTo>
                  <a:lnTo>
                    <a:pt x="38481" y="4953"/>
                  </a:lnTo>
                  <a:lnTo>
                    <a:pt x="39497" y="5842"/>
                  </a:lnTo>
                  <a:lnTo>
                    <a:pt x="39497" y="4381"/>
                  </a:lnTo>
                  <a:lnTo>
                    <a:pt x="39116" y="3937"/>
                  </a:lnTo>
                  <a:lnTo>
                    <a:pt x="38354" y="3683"/>
                  </a:lnTo>
                  <a:lnTo>
                    <a:pt x="36322" y="3683"/>
                  </a:lnTo>
                  <a:lnTo>
                    <a:pt x="35560" y="3937"/>
                  </a:lnTo>
                  <a:lnTo>
                    <a:pt x="34163" y="5461"/>
                  </a:lnTo>
                  <a:lnTo>
                    <a:pt x="34163" y="10274"/>
                  </a:lnTo>
                  <a:lnTo>
                    <a:pt x="35560" y="11684"/>
                  </a:lnTo>
                  <a:lnTo>
                    <a:pt x="36322" y="12065"/>
                  </a:lnTo>
                  <a:lnTo>
                    <a:pt x="38354" y="12065"/>
                  </a:lnTo>
                  <a:lnTo>
                    <a:pt x="39116" y="11684"/>
                  </a:lnTo>
                  <a:lnTo>
                    <a:pt x="40005" y="10795"/>
                  </a:lnTo>
                  <a:lnTo>
                    <a:pt x="40513" y="10274"/>
                  </a:lnTo>
                  <a:lnTo>
                    <a:pt x="40513" y="5461"/>
                  </a:lnTo>
                  <a:close/>
                </a:path>
                <a:path w="55245" h="26670">
                  <a:moveTo>
                    <a:pt x="45720" y="19291"/>
                  </a:moveTo>
                  <a:lnTo>
                    <a:pt x="45339" y="18656"/>
                  </a:lnTo>
                  <a:lnTo>
                    <a:pt x="44577" y="17767"/>
                  </a:lnTo>
                  <a:lnTo>
                    <a:pt x="44577" y="18656"/>
                  </a:lnTo>
                  <a:lnTo>
                    <a:pt x="44577" y="21323"/>
                  </a:lnTo>
                  <a:lnTo>
                    <a:pt x="40271" y="21323"/>
                  </a:lnTo>
                  <a:lnTo>
                    <a:pt x="40271" y="20434"/>
                  </a:lnTo>
                  <a:lnTo>
                    <a:pt x="40767" y="19291"/>
                  </a:lnTo>
                  <a:lnTo>
                    <a:pt x="41541" y="18656"/>
                  </a:lnTo>
                  <a:lnTo>
                    <a:pt x="43180" y="18656"/>
                  </a:lnTo>
                  <a:lnTo>
                    <a:pt x="43954" y="19291"/>
                  </a:lnTo>
                  <a:lnTo>
                    <a:pt x="44450" y="20434"/>
                  </a:lnTo>
                  <a:lnTo>
                    <a:pt x="44577" y="18656"/>
                  </a:lnTo>
                  <a:lnTo>
                    <a:pt x="44577" y="17767"/>
                  </a:lnTo>
                  <a:lnTo>
                    <a:pt x="40170" y="17767"/>
                  </a:lnTo>
                  <a:lnTo>
                    <a:pt x="38989" y="19291"/>
                  </a:lnTo>
                  <a:lnTo>
                    <a:pt x="38989" y="25006"/>
                  </a:lnTo>
                  <a:lnTo>
                    <a:pt x="39141" y="25006"/>
                  </a:lnTo>
                  <a:lnTo>
                    <a:pt x="40398" y="26149"/>
                  </a:lnTo>
                  <a:lnTo>
                    <a:pt x="43954" y="26149"/>
                  </a:lnTo>
                  <a:lnTo>
                    <a:pt x="44704" y="25641"/>
                  </a:lnTo>
                  <a:lnTo>
                    <a:pt x="45339" y="25006"/>
                  </a:lnTo>
                  <a:lnTo>
                    <a:pt x="45720" y="25006"/>
                  </a:lnTo>
                  <a:lnTo>
                    <a:pt x="44843" y="24117"/>
                  </a:lnTo>
                  <a:lnTo>
                    <a:pt x="43789" y="25006"/>
                  </a:lnTo>
                  <a:lnTo>
                    <a:pt x="41021" y="25006"/>
                  </a:lnTo>
                  <a:lnTo>
                    <a:pt x="40271" y="24117"/>
                  </a:lnTo>
                  <a:lnTo>
                    <a:pt x="40271" y="22212"/>
                  </a:lnTo>
                  <a:lnTo>
                    <a:pt x="45720" y="22212"/>
                  </a:lnTo>
                  <a:lnTo>
                    <a:pt x="45720" y="21323"/>
                  </a:lnTo>
                  <a:lnTo>
                    <a:pt x="45720" y="19291"/>
                  </a:lnTo>
                  <a:close/>
                </a:path>
                <a:path w="55245" h="26670">
                  <a:moveTo>
                    <a:pt x="47371" y="4432"/>
                  </a:moveTo>
                  <a:lnTo>
                    <a:pt x="46736" y="3810"/>
                  </a:lnTo>
                  <a:lnTo>
                    <a:pt x="46101" y="3683"/>
                  </a:lnTo>
                  <a:lnTo>
                    <a:pt x="44450" y="3683"/>
                  </a:lnTo>
                  <a:lnTo>
                    <a:pt x="43561" y="4064"/>
                  </a:lnTo>
                  <a:lnTo>
                    <a:pt x="43053" y="4699"/>
                  </a:lnTo>
                  <a:lnTo>
                    <a:pt x="43053" y="3683"/>
                  </a:lnTo>
                  <a:lnTo>
                    <a:pt x="41783" y="3683"/>
                  </a:lnTo>
                  <a:lnTo>
                    <a:pt x="41783" y="11938"/>
                  </a:lnTo>
                  <a:lnTo>
                    <a:pt x="43053" y="11938"/>
                  </a:lnTo>
                  <a:lnTo>
                    <a:pt x="43053" y="5575"/>
                  </a:lnTo>
                  <a:lnTo>
                    <a:pt x="43827" y="4699"/>
                  </a:lnTo>
                  <a:lnTo>
                    <a:pt x="45593" y="4699"/>
                  </a:lnTo>
                  <a:lnTo>
                    <a:pt x="45986" y="4826"/>
                  </a:lnTo>
                  <a:lnTo>
                    <a:pt x="46482" y="5334"/>
                  </a:lnTo>
                  <a:lnTo>
                    <a:pt x="47371" y="4432"/>
                  </a:lnTo>
                  <a:close/>
                </a:path>
                <a:path w="55245" h="26670">
                  <a:moveTo>
                    <a:pt x="52070" y="18402"/>
                  </a:moveTo>
                  <a:lnTo>
                    <a:pt x="51562" y="17894"/>
                  </a:lnTo>
                  <a:lnTo>
                    <a:pt x="50927" y="17640"/>
                  </a:lnTo>
                  <a:lnTo>
                    <a:pt x="49149" y="17640"/>
                  </a:lnTo>
                  <a:lnTo>
                    <a:pt x="48272" y="18148"/>
                  </a:lnTo>
                  <a:lnTo>
                    <a:pt x="47752" y="18783"/>
                  </a:lnTo>
                  <a:lnTo>
                    <a:pt x="47752" y="17767"/>
                  </a:lnTo>
                  <a:lnTo>
                    <a:pt x="46609" y="17767"/>
                  </a:lnTo>
                  <a:lnTo>
                    <a:pt x="46609" y="26022"/>
                  </a:lnTo>
                  <a:lnTo>
                    <a:pt x="47752" y="26022"/>
                  </a:lnTo>
                  <a:lnTo>
                    <a:pt x="47752" y="19672"/>
                  </a:lnTo>
                  <a:lnTo>
                    <a:pt x="48641" y="18783"/>
                  </a:lnTo>
                  <a:lnTo>
                    <a:pt x="50419" y="18783"/>
                  </a:lnTo>
                  <a:lnTo>
                    <a:pt x="50800" y="18910"/>
                  </a:lnTo>
                  <a:lnTo>
                    <a:pt x="51181" y="19405"/>
                  </a:lnTo>
                  <a:lnTo>
                    <a:pt x="52070" y="18402"/>
                  </a:lnTo>
                  <a:close/>
                </a:path>
                <a:path w="55245" h="26670">
                  <a:moveTo>
                    <a:pt x="55130" y="11938"/>
                  </a:moveTo>
                  <a:lnTo>
                    <a:pt x="51828" y="6858"/>
                  </a:lnTo>
                  <a:lnTo>
                    <a:pt x="54622" y="3683"/>
                  </a:lnTo>
                  <a:lnTo>
                    <a:pt x="53098" y="3683"/>
                  </a:lnTo>
                  <a:lnTo>
                    <a:pt x="49415" y="8001"/>
                  </a:lnTo>
                  <a:lnTo>
                    <a:pt x="49415" y="0"/>
                  </a:lnTo>
                  <a:lnTo>
                    <a:pt x="48272" y="0"/>
                  </a:lnTo>
                  <a:lnTo>
                    <a:pt x="48272" y="11938"/>
                  </a:lnTo>
                  <a:lnTo>
                    <a:pt x="49415" y="11938"/>
                  </a:lnTo>
                  <a:lnTo>
                    <a:pt x="49415" y="9525"/>
                  </a:lnTo>
                  <a:lnTo>
                    <a:pt x="51066" y="7734"/>
                  </a:lnTo>
                  <a:lnTo>
                    <a:pt x="53594" y="11938"/>
                  </a:lnTo>
                  <a:lnTo>
                    <a:pt x="55130" y="11938"/>
                  </a:lnTo>
                  <a:close/>
                </a:path>
              </a:pathLst>
            </a:custGeom>
            <a:solidFill>
              <a:srgbClr val="50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867655" y="4063618"/>
              <a:ext cx="635" cy="38100"/>
            </a:xfrm>
            <a:custGeom>
              <a:avLst/>
              <a:gdLst/>
              <a:ahLst/>
              <a:cxnLst/>
              <a:rect l="l" t="t" r="r" b="b"/>
              <a:pathLst>
                <a:path w="635" h="38100">
                  <a:moveTo>
                    <a:pt x="520" y="0"/>
                  </a:moveTo>
                  <a:lnTo>
                    <a:pt x="0" y="0"/>
                  </a:lnTo>
                  <a:lnTo>
                    <a:pt x="0" y="37591"/>
                  </a:lnTo>
                  <a:lnTo>
                    <a:pt x="520" y="3759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0116184" y="99439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0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554341" y="1733167"/>
            <a:ext cx="22612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all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letterheads,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SAICA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CAW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logos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should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always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placed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next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each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other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in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footer.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57084" y="2630193"/>
            <a:ext cx="1581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Placement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option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556474" y="2989857"/>
            <a:ext cx="1588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Placement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option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54341" y="3410024"/>
            <a:ext cx="15443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Placement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option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54341" y="3848784"/>
            <a:ext cx="2065655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6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Letterhead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using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additional creative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elements.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554341" y="4402453"/>
            <a:ext cx="22225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Add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some</a:t>
            </a:r>
            <a:r>
              <a:rPr sz="1200" b="1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additional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design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elements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create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unique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memorable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letterhead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that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leaves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lasting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impression.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539366" y="4553800"/>
            <a:ext cx="1811020" cy="2560955"/>
            <a:chOff x="1539366" y="4553800"/>
            <a:chExt cx="1811020" cy="2560955"/>
          </a:xfrm>
        </p:grpSpPr>
        <p:sp>
          <p:nvSpPr>
            <p:cNvPr id="42" name="object 42"/>
            <p:cNvSpPr/>
            <p:nvPr/>
          </p:nvSpPr>
          <p:spPr>
            <a:xfrm>
              <a:off x="1539366" y="4553800"/>
              <a:ext cx="1811020" cy="2560955"/>
            </a:xfrm>
            <a:custGeom>
              <a:avLst/>
              <a:gdLst/>
              <a:ahLst/>
              <a:cxnLst/>
              <a:rect l="l" t="t" r="r" b="b"/>
              <a:pathLst>
                <a:path w="1811020" h="2560954">
                  <a:moveTo>
                    <a:pt x="1810639" y="0"/>
                  </a:moveTo>
                  <a:lnTo>
                    <a:pt x="0" y="0"/>
                  </a:lnTo>
                  <a:lnTo>
                    <a:pt x="0" y="2560701"/>
                  </a:lnTo>
                  <a:lnTo>
                    <a:pt x="1810639" y="2560701"/>
                  </a:lnTo>
                  <a:lnTo>
                    <a:pt x="1810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7331" y="5549239"/>
              <a:ext cx="1216708" cy="29996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1095349" y="4484368"/>
            <a:ext cx="220979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C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862070" y="4484368"/>
            <a:ext cx="236854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D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752212" y="5551382"/>
            <a:ext cx="1226185" cy="172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60000"/>
              </a:lnSpc>
              <a:spcBef>
                <a:spcPts val="10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que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os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65" dirty="0">
                <a:solidFill>
                  <a:srgbClr val="00478F"/>
                </a:solidFill>
                <a:latin typeface="Calibri"/>
                <a:cs typeface="Calibri"/>
              </a:rPr>
              <a:t>im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volest,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maiost,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nullaborem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ulluptati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ipsam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ratur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dellam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s u 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nisciunt</a:t>
            </a:r>
            <a:endParaRPr sz="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751746" y="5710612"/>
            <a:ext cx="1274445" cy="2571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75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est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dolupta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tempernam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facearc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hiciatus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into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adis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ex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explaborro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eations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equidus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mollaut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veliqui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consentota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velitis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quibus</a:t>
            </a:r>
            <a:r>
              <a:rPr sz="20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nihil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a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90" dirty="0">
                <a:solidFill>
                  <a:srgbClr val="00478F"/>
                </a:solidFill>
                <a:latin typeface="Calibri"/>
                <a:cs typeface="Calibri"/>
              </a:rPr>
              <a:t>etur,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e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d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ae 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g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35" dirty="0">
                <a:solidFill>
                  <a:srgbClr val="00478F"/>
                </a:solidFill>
                <a:latin typeface="Calibri"/>
                <a:cs typeface="Calibri"/>
              </a:rPr>
              <a:t>nonsequam</a:t>
            </a:r>
            <a:endParaRPr sz="200">
              <a:latin typeface="Calibri"/>
              <a:cs typeface="Calibri"/>
            </a:endParaRPr>
          </a:p>
          <a:p>
            <a:pPr marL="13335" marR="11430" indent="-635">
              <a:lnSpc>
                <a:spcPct val="16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3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culliquia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vollaut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alibus,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samus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autatem</a:t>
            </a:r>
            <a:r>
              <a:rPr sz="20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venimus,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simusan</a:t>
            </a:r>
            <a:r>
              <a:rPr sz="200" spc="2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d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ipicim</a:t>
            </a:r>
            <a:r>
              <a:rPr sz="200" spc="3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iureiur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pro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cus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soluptaquas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dus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assinctur.</a:t>
            </a:r>
            <a:endParaRPr sz="2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4294251" y="4545177"/>
            <a:ext cx="1801495" cy="2548255"/>
            <a:chOff x="4294251" y="4545177"/>
            <a:chExt cx="1801495" cy="2548255"/>
          </a:xfrm>
        </p:grpSpPr>
        <p:sp>
          <p:nvSpPr>
            <p:cNvPr id="49" name="object 49"/>
            <p:cNvSpPr/>
            <p:nvPr/>
          </p:nvSpPr>
          <p:spPr>
            <a:xfrm>
              <a:off x="4294251" y="4545177"/>
              <a:ext cx="1801495" cy="2548255"/>
            </a:xfrm>
            <a:custGeom>
              <a:avLst/>
              <a:gdLst/>
              <a:ahLst/>
              <a:cxnLst/>
              <a:rect l="l" t="t" r="r" b="b"/>
              <a:pathLst>
                <a:path w="1801495" h="2548254">
                  <a:moveTo>
                    <a:pt x="1801495" y="0"/>
                  </a:moveTo>
                  <a:lnTo>
                    <a:pt x="0" y="0"/>
                  </a:lnTo>
                  <a:lnTo>
                    <a:pt x="0" y="2547874"/>
                  </a:lnTo>
                  <a:lnTo>
                    <a:pt x="1801495" y="2547874"/>
                  </a:lnTo>
                  <a:lnTo>
                    <a:pt x="1801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43628" y="4761051"/>
              <a:ext cx="190131" cy="138352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4519930" y="4919979"/>
              <a:ext cx="437515" cy="36195"/>
            </a:xfrm>
            <a:custGeom>
              <a:avLst/>
              <a:gdLst/>
              <a:ahLst/>
              <a:cxnLst/>
              <a:rect l="l" t="t" r="r" b="b"/>
              <a:pathLst>
                <a:path w="437514" h="36195">
                  <a:moveTo>
                    <a:pt x="33020" y="6223"/>
                  </a:moveTo>
                  <a:lnTo>
                    <a:pt x="29718" y="2286"/>
                  </a:lnTo>
                  <a:lnTo>
                    <a:pt x="24765" y="0"/>
                  </a:lnTo>
                  <a:lnTo>
                    <a:pt x="18796" y="0"/>
                  </a:lnTo>
                  <a:lnTo>
                    <a:pt x="11303" y="1397"/>
                  </a:lnTo>
                  <a:lnTo>
                    <a:pt x="5334" y="5080"/>
                  </a:lnTo>
                  <a:lnTo>
                    <a:pt x="1397" y="10795"/>
                  </a:lnTo>
                  <a:lnTo>
                    <a:pt x="0" y="17907"/>
                  </a:lnTo>
                  <a:lnTo>
                    <a:pt x="1397" y="24892"/>
                  </a:lnTo>
                  <a:lnTo>
                    <a:pt x="1397" y="25146"/>
                  </a:lnTo>
                  <a:lnTo>
                    <a:pt x="5334" y="30734"/>
                  </a:lnTo>
                  <a:lnTo>
                    <a:pt x="11303" y="34417"/>
                  </a:lnTo>
                  <a:lnTo>
                    <a:pt x="18796" y="35814"/>
                  </a:lnTo>
                  <a:lnTo>
                    <a:pt x="24765" y="35814"/>
                  </a:lnTo>
                  <a:lnTo>
                    <a:pt x="29718" y="33655"/>
                  </a:lnTo>
                  <a:lnTo>
                    <a:pt x="33020" y="29591"/>
                  </a:lnTo>
                  <a:lnTo>
                    <a:pt x="32258" y="28956"/>
                  </a:lnTo>
                  <a:lnTo>
                    <a:pt x="27813" y="24892"/>
                  </a:lnTo>
                  <a:lnTo>
                    <a:pt x="25527" y="27559"/>
                  </a:lnTo>
                  <a:lnTo>
                    <a:pt x="22606" y="28956"/>
                  </a:lnTo>
                  <a:lnTo>
                    <a:pt x="12700" y="28956"/>
                  </a:lnTo>
                  <a:lnTo>
                    <a:pt x="8128" y="24384"/>
                  </a:lnTo>
                  <a:lnTo>
                    <a:pt x="8128" y="11430"/>
                  </a:lnTo>
                  <a:lnTo>
                    <a:pt x="12700" y="6858"/>
                  </a:lnTo>
                  <a:lnTo>
                    <a:pt x="22606" y="6858"/>
                  </a:lnTo>
                  <a:lnTo>
                    <a:pt x="25527" y="8255"/>
                  </a:lnTo>
                  <a:lnTo>
                    <a:pt x="27813" y="10922"/>
                  </a:lnTo>
                  <a:lnTo>
                    <a:pt x="32258" y="6858"/>
                  </a:lnTo>
                  <a:lnTo>
                    <a:pt x="33020" y="6223"/>
                  </a:lnTo>
                  <a:close/>
                </a:path>
                <a:path w="437514" h="36195">
                  <a:moveTo>
                    <a:pt x="73279" y="17907"/>
                  </a:moveTo>
                  <a:lnTo>
                    <a:pt x="72009" y="11303"/>
                  </a:lnTo>
                  <a:lnTo>
                    <a:pt x="71882" y="10795"/>
                  </a:lnTo>
                  <a:lnTo>
                    <a:pt x="69088" y="6858"/>
                  </a:lnTo>
                  <a:lnTo>
                    <a:pt x="67945" y="5207"/>
                  </a:lnTo>
                  <a:lnTo>
                    <a:pt x="65151" y="3429"/>
                  </a:lnTo>
                  <a:lnTo>
                    <a:pt x="65151" y="11303"/>
                  </a:lnTo>
                  <a:lnTo>
                    <a:pt x="65151" y="24511"/>
                  </a:lnTo>
                  <a:lnTo>
                    <a:pt x="60579" y="28956"/>
                  </a:lnTo>
                  <a:lnTo>
                    <a:pt x="48260" y="28956"/>
                  </a:lnTo>
                  <a:lnTo>
                    <a:pt x="43561" y="24511"/>
                  </a:lnTo>
                  <a:lnTo>
                    <a:pt x="43561" y="11303"/>
                  </a:lnTo>
                  <a:lnTo>
                    <a:pt x="48260" y="6858"/>
                  </a:lnTo>
                  <a:lnTo>
                    <a:pt x="60579" y="6858"/>
                  </a:lnTo>
                  <a:lnTo>
                    <a:pt x="65151" y="11303"/>
                  </a:lnTo>
                  <a:lnTo>
                    <a:pt x="65151" y="3429"/>
                  </a:lnTo>
                  <a:lnTo>
                    <a:pt x="61976" y="1397"/>
                  </a:lnTo>
                  <a:lnTo>
                    <a:pt x="54356" y="0"/>
                  </a:lnTo>
                  <a:lnTo>
                    <a:pt x="46863" y="1397"/>
                  </a:lnTo>
                  <a:lnTo>
                    <a:pt x="40894" y="5207"/>
                  </a:lnTo>
                  <a:lnTo>
                    <a:pt x="36957" y="10795"/>
                  </a:lnTo>
                  <a:lnTo>
                    <a:pt x="35433" y="17907"/>
                  </a:lnTo>
                  <a:lnTo>
                    <a:pt x="36842" y="24511"/>
                  </a:lnTo>
                  <a:lnTo>
                    <a:pt x="36957" y="25019"/>
                  </a:lnTo>
                  <a:lnTo>
                    <a:pt x="40894" y="30734"/>
                  </a:lnTo>
                  <a:lnTo>
                    <a:pt x="46863" y="34417"/>
                  </a:lnTo>
                  <a:lnTo>
                    <a:pt x="54356" y="35814"/>
                  </a:lnTo>
                  <a:lnTo>
                    <a:pt x="61976" y="34417"/>
                  </a:lnTo>
                  <a:lnTo>
                    <a:pt x="67945" y="30734"/>
                  </a:lnTo>
                  <a:lnTo>
                    <a:pt x="69088" y="28956"/>
                  </a:lnTo>
                  <a:lnTo>
                    <a:pt x="71882" y="25019"/>
                  </a:lnTo>
                  <a:lnTo>
                    <a:pt x="73279" y="17907"/>
                  </a:lnTo>
                  <a:close/>
                </a:path>
                <a:path w="437514" h="36195">
                  <a:moveTo>
                    <a:pt x="118237" y="14478"/>
                  </a:moveTo>
                  <a:lnTo>
                    <a:pt x="118110" y="635"/>
                  </a:lnTo>
                  <a:lnTo>
                    <a:pt x="111633" y="635"/>
                  </a:lnTo>
                  <a:lnTo>
                    <a:pt x="98806" y="22098"/>
                  </a:lnTo>
                  <a:lnTo>
                    <a:pt x="85979" y="635"/>
                  </a:lnTo>
                  <a:lnTo>
                    <a:pt x="79375" y="635"/>
                  </a:lnTo>
                  <a:lnTo>
                    <a:pt x="79375" y="35179"/>
                  </a:lnTo>
                  <a:lnTo>
                    <a:pt x="86868" y="35179"/>
                  </a:lnTo>
                  <a:lnTo>
                    <a:pt x="86868" y="14859"/>
                  </a:lnTo>
                  <a:lnTo>
                    <a:pt x="96901" y="31496"/>
                  </a:lnTo>
                  <a:lnTo>
                    <a:pt x="100584" y="31496"/>
                  </a:lnTo>
                  <a:lnTo>
                    <a:pt x="110744" y="14478"/>
                  </a:lnTo>
                  <a:lnTo>
                    <a:pt x="110744" y="35179"/>
                  </a:lnTo>
                  <a:lnTo>
                    <a:pt x="118237" y="35179"/>
                  </a:lnTo>
                  <a:lnTo>
                    <a:pt x="118237" y="14478"/>
                  </a:lnTo>
                  <a:close/>
                </a:path>
                <a:path w="437514" h="36195">
                  <a:moveTo>
                    <a:pt x="156464" y="5461"/>
                  </a:moveTo>
                  <a:lnTo>
                    <a:pt x="150622" y="635"/>
                  </a:lnTo>
                  <a:lnTo>
                    <a:pt x="148336" y="635"/>
                  </a:lnTo>
                  <a:lnTo>
                    <a:pt x="148336" y="9398"/>
                  </a:lnTo>
                  <a:lnTo>
                    <a:pt x="148336" y="16891"/>
                  </a:lnTo>
                  <a:lnTo>
                    <a:pt x="145923" y="19177"/>
                  </a:lnTo>
                  <a:lnTo>
                    <a:pt x="134493" y="19177"/>
                  </a:lnTo>
                  <a:lnTo>
                    <a:pt x="134493" y="7112"/>
                  </a:lnTo>
                  <a:lnTo>
                    <a:pt x="145923" y="7112"/>
                  </a:lnTo>
                  <a:lnTo>
                    <a:pt x="148336" y="9398"/>
                  </a:lnTo>
                  <a:lnTo>
                    <a:pt x="148336" y="635"/>
                  </a:lnTo>
                  <a:lnTo>
                    <a:pt x="126492" y="635"/>
                  </a:lnTo>
                  <a:lnTo>
                    <a:pt x="126492" y="35179"/>
                  </a:lnTo>
                  <a:lnTo>
                    <a:pt x="134493" y="35179"/>
                  </a:lnTo>
                  <a:lnTo>
                    <a:pt x="134493" y="25654"/>
                  </a:lnTo>
                  <a:lnTo>
                    <a:pt x="150622" y="25654"/>
                  </a:lnTo>
                  <a:lnTo>
                    <a:pt x="156464" y="20828"/>
                  </a:lnTo>
                  <a:lnTo>
                    <a:pt x="156464" y="19177"/>
                  </a:lnTo>
                  <a:lnTo>
                    <a:pt x="156464" y="5461"/>
                  </a:lnTo>
                  <a:close/>
                </a:path>
                <a:path w="437514" h="36195">
                  <a:moveTo>
                    <a:pt x="194564" y="35179"/>
                  </a:moveTo>
                  <a:lnTo>
                    <a:pt x="191262" y="27813"/>
                  </a:lnTo>
                  <a:lnTo>
                    <a:pt x="188595" y="21717"/>
                  </a:lnTo>
                  <a:lnTo>
                    <a:pt x="182626" y="8509"/>
                  </a:lnTo>
                  <a:lnTo>
                    <a:pt x="180594" y="3848"/>
                  </a:lnTo>
                  <a:lnTo>
                    <a:pt x="180594" y="21717"/>
                  </a:lnTo>
                  <a:lnTo>
                    <a:pt x="169672" y="21717"/>
                  </a:lnTo>
                  <a:lnTo>
                    <a:pt x="175133" y="8509"/>
                  </a:lnTo>
                  <a:lnTo>
                    <a:pt x="180594" y="21717"/>
                  </a:lnTo>
                  <a:lnTo>
                    <a:pt x="180594" y="3848"/>
                  </a:lnTo>
                  <a:lnTo>
                    <a:pt x="179197" y="635"/>
                  </a:lnTo>
                  <a:lnTo>
                    <a:pt x="171196" y="635"/>
                  </a:lnTo>
                  <a:lnTo>
                    <a:pt x="155829" y="35179"/>
                  </a:lnTo>
                  <a:lnTo>
                    <a:pt x="164084" y="35179"/>
                  </a:lnTo>
                  <a:lnTo>
                    <a:pt x="167132" y="27813"/>
                  </a:lnTo>
                  <a:lnTo>
                    <a:pt x="183134" y="27813"/>
                  </a:lnTo>
                  <a:lnTo>
                    <a:pt x="186182" y="35179"/>
                  </a:lnTo>
                  <a:lnTo>
                    <a:pt x="194564" y="35179"/>
                  </a:lnTo>
                  <a:close/>
                </a:path>
                <a:path w="437514" h="36195">
                  <a:moveTo>
                    <a:pt x="229882" y="609"/>
                  </a:moveTo>
                  <a:lnTo>
                    <a:pt x="221996" y="609"/>
                  </a:lnTo>
                  <a:lnTo>
                    <a:pt x="221996" y="21590"/>
                  </a:lnTo>
                  <a:lnTo>
                    <a:pt x="215900" y="14224"/>
                  </a:lnTo>
                  <a:lnTo>
                    <a:pt x="204851" y="635"/>
                  </a:lnTo>
                  <a:lnTo>
                    <a:pt x="198247" y="635"/>
                  </a:lnTo>
                  <a:lnTo>
                    <a:pt x="198247" y="35179"/>
                  </a:lnTo>
                  <a:lnTo>
                    <a:pt x="206121" y="35179"/>
                  </a:lnTo>
                  <a:lnTo>
                    <a:pt x="206121" y="14224"/>
                  </a:lnTo>
                  <a:lnTo>
                    <a:pt x="223393" y="35179"/>
                  </a:lnTo>
                  <a:lnTo>
                    <a:pt x="229870" y="35179"/>
                  </a:lnTo>
                  <a:lnTo>
                    <a:pt x="229882" y="609"/>
                  </a:lnTo>
                  <a:close/>
                </a:path>
                <a:path w="437514" h="36195">
                  <a:moveTo>
                    <a:pt x="268097" y="635"/>
                  </a:moveTo>
                  <a:lnTo>
                    <a:pt x="260223" y="635"/>
                  </a:lnTo>
                  <a:lnTo>
                    <a:pt x="251079" y="16002"/>
                  </a:lnTo>
                  <a:lnTo>
                    <a:pt x="241808" y="635"/>
                  </a:lnTo>
                  <a:lnTo>
                    <a:pt x="233299" y="635"/>
                  </a:lnTo>
                  <a:lnTo>
                    <a:pt x="246761" y="22987"/>
                  </a:lnTo>
                  <a:lnTo>
                    <a:pt x="246761" y="35179"/>
                  </a:lnTo>
                  <a:lnTo>
                    <a:pt x="254635" y="35179"/>
                  </a:lnTo>
                  <a:lnTo>
                    <a:pt x="254635" y="22987"/>
                  </a:lnTo>
                  <a:lnTo>
                    <a:pt x="268097" y="635"/>
                  </a:lnTo>
                  <a:close/>
                </a:path>
                <a:path w="437514" h="36195">
                  <a:moveTo>
                    <a:pt x="317131" y="609"/>
                  </a:moveTo>
                  <a:lnTo>
                    <a:pt x="309245" y="609"/>
                  </a:lnTo>
                  <a:lnTo>
                    <a:pt x="309245" y="21590"/>
                  </a:lnTo>
                  <a:lnTo>
                    <a:pt x="303149" y="14224"/>
                  </a:lnTo>
                  <a:lnTo>
                    <a:pt x="292100" y="635"/>
                  </a:lnTo>
                  <a:lnTo>
                    <a:pt x="285496" y="635"/>
                  </a:lnTo>
                  <a:lnTo>
                    <a:pt x="285496" y="35179"/>
                  </a:lnTo>
                  <a:lnTo>
                    <a:pt x="293370" y="35179"/>
                  </a:lnTo>
                  <a:lnTo>
                    <a:pt x="293370" y="14224"/>
                  </a:lnTo>
                  <a:lnTo>
                    <a:pt x="310642" y="35179"/>
                  </a:lnTo>
                  <a:lnTo>
                    <a:pt x="317119" y="35179"/>
                  </a:lnTo>
                  <a:lnTo>
                    <a:pt x="317131" y="609"/>
                  </a:lnTo>
                  <a:close/>
                </a:path>
                <a:path w="437514" h="36195">
                  <a:moveTo>
                    <a:pt x="359537" y="35179"/>
                  </a:moveTo>
                  <a:lnTo>
                    <a:pt x="356235" y="27813"/>
                  </a:lnTo>
                  <a:lnTo>
                    <a:pt x="353568" y="21717"/>
                  </a:lnTo>
                  <a:lnTo>
                    <a:pt x="347599" y="8509"/>
                  </a:lnTo>
                  <a:lnTo>
                    <a:pt x="345567" y="3848"/>
                  </a:lnTo>
                  <a:lnTo>
                    <a:pt x="345567" y="21717"/>
                  </a:lnTo>
                  <a:lnTo>
                    <a:pt x="334645" y="21717"/>
                  </a:lnTo>
                  <a:lnTo>
                    <a:pt x="340106" y="8509"/>
                  </a:lnTo>
                  <a:lnTo>
                    <a:pt x="345567" y="21717"/>
                  </a:lnTo>
                  <a:lnTo>
                    <a:pt x="345567" y="3848"/>
                  </a:lnTo>
                  <a:lnTo>
                    <a:pt x="344170" y="635"/>
                  </a:lnTo>
                  <a:lnTo>
                    <a:pt x="336169" y="635"/>
                  </a:lnTo>
                  <a:lnTo>
                    <a:pt x="320802" y="35179"/>
                  </a:lnTo>
                  <a:lnTo>
                    <a:pt x="329057" y="35179"/>
                  </a:lnTo>
                  <a:lnTo>
                    <a:pt x="332105" y="27813"/>
                  </a:lnTo>
                  <a:lnTo>
                    <a:pt x="348107" y="27813"/>
                  </a:lnTo>
                  <a:lnTo>
                    <a:pt x="351155" y="35179"/>
                  </a:lnTo>
                  <a:lnTo>
                    <a:pt x="359537" y="35179"/>
                  </a:lnTo>
                  <a:close/>
                </a:path>
                <a:path w="437514" h="36195">
                  <a:moveTo>
                    <a:pt x="402082" y="635"/>
                  </a:moveTo>
                  <a:lnTo>
                    <a:pt x="395478" y="635"/>
                  </a:lnTo>
                  <a:lnTo>
                    <a:pt x="382778" y="22098"/>
                  </a:lnTo>
                  <a:lnTo>
                    <a:pt x="378333" y="14859"/>
                  </a:lnTo>
                  <a:lnTo>
                    <a:pt x="369824" y="635"/>
                  </a:lnTo>
                  <a:lnTo>
                    <a:pt x="363220" y="635"/>
                  </a:lnTo>
                  <a:lnTo>
                    <a:pt x="363220" y="35179"/>
                  </a:lnTo>
                  <a:lnTo>
                    <a:pt x="370713" y="35179"/>
                  </a:lnTo>
                  <a:lnTo>
                    <a:pt x="370713" y="14859"/>
                  </a:lnTo>
                  <a:lnTo>
                    <a:pt x="380746" y="31496"/>
                  </a:lnTo>
                  <a:lnTo>
                    <a:pt x="384429" y="31496"/>
                  </a:lnTo>
                  <a:lnTo>
                    <a:pt x="394589" y="14478"/>
                  </a:lnTo>
                  <a:lnTo>
                    <a:pt x="394589" y="35179"/>
                  </a:lnTo>
                  <a:lnTo>
                    <a:pt x="402082" y="35179"/>
                  </a:lnTo>
                  <a:lnTo>
                    <a:pt x="402082" y="635"/>
                  </a:lnTo>
                  <a:close/>
                </a:path>
                <a:path w="437514" h="36195">
                  <a:moveTo>
                    <a:pt x="437134" y="28829"/>
                  </a:moveTo>
                  <a:lnTo>
                    <a:pt x="418211" y="28829"/>
                  </a:lnTo>
                  <a:lnTo>
                    <a:pt x="418211" y="20828"/>
                  </a:lnTo>
                  <a:lnTo>
                    <a:pt x="434340" y="20828"/>
                  </a:lnTo>
                  <a:lnTo>
                    <a:pt x="434340" y="14605"/>
                  </a:lnTo>
                  <a:lnTo>
                    <a:pt x="418211" y="14605"/>
                  </a:lnTo>
                  <a:lnTo>
                    <a:pt x="418211" y="7112"/>
                  </a:lnTo>
                  <a:lnTo>
                    <a:pt x="436499" y="7112"/>
                  </a:lnTo>
                  <a:lnTo>
                    <a:pt x="436499" y="635"/>
                  </a:lnTo>
                  <a:lnTo>
                    <a:pt x="410337" y="635"/>
                  </a:lnTo>
                  <a:lnTo>
                    <a:pt x="410337" y="35179"/>
                  </a:lnTo>
                  <a:lnTo>
                    <a:pt x="437134" y="35179"/>
                  </a:lnTo>
                  <a:lnTo>
                    <a:pt x="437134" y="28829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21200" y="5707291"/>
              <a:ext cx="1210576" cy="2980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20438" y="5635751"/>
              <a:ext cx="293623" cy="30479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1364613" y="4771923"/>
            <a:ext cx="2160270" cy="2179955"/>
            <a:chOff x="1364613" y="4771923"/>
            <a:chExt cx="2160270" cy="2179955"/>
          </a:xfrm>
        </p:grpSpPr>
        <p:pic>
          <p:nvPicPr>
            <p:cNvPr id="55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28163" y="4771923"/>
              <a:ext cx="233144" cy="16964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176526" y="4966842"/>
              <a:ext cx="535940" cy="43815"/>
            </a:xfrm>
            <a:custGeom>
              <a:avLst/>
              <a:gdLst/>
              <a:ahLst/>
              <a:cxnLst/>
              <a:rect l="l" t="t" r="r" b="b"/>
              <a:pathLst>
                <a:path w="535939" h="43814">
                  <a:moveTo>
                    <a:pt x="40513" y="7493"/>
                  </a:moveTo>
                  <a:lnTo>
                    <a:pt x="36449" y="2667"/>
                  </a:lnTo>
                  <a:lnTo>
                    <a:pt x="30353" y="0"/>
                  </a:lnTo>
                  <a:lnTo>
                    <a:pt x="22987" y="0"/>
                  </a:lnTo>
                  <a:lnTo>
                    <a:pt x="13843" y="1651"/>
                  </a:lnTo>
                  <a:lnTo>
                    <a:pt x="6604" y="6223"/>
                  </a:lnTo>
                  <a:lnTo>
                    <a:pt x="1778" y="13081"/>
                  </a:lnTo>
                  <a:lnTo>
                    <a:pt x="0" y="21971"/>
                  </a:lnTo>
                  <a:lnTo>
                    <a:pt x="1651" y="29972"/>
                  </a:lnTo>
                  <a:lnTo>
                    <a:pt x="1651" y="30480"/>
                  </a:lnTo>
                  <a:lnTo>
                    <a:pt x="6604" y="37719"/>
                  </a:lnTo>
                  <a:lnTo>
                    <a:pt x="13843" y="42291"/>
                  </a:lnTo>
                  <a:lnTo>
                    <a:pt x="22987" y="43815"/>
                  </a:lnTo>
                  <a:lnTo>
                    <a:pt x="30353" y="43815"/>
                  </a:lnTo>
                  <a:lnTo>
                    <a:pt x="36449" y="41148"/>
                  </a:lnTo>
                  <a:lnTo>
                    <a:pt x="40513" y="36322"/>
                  </a:lnTo>
                  <a:lnTo>
                    <a:pt x="34163" y="30480"/>
                  </a:lnTo>
                  <a:lnTo>
                    <a:pt x="31369" y="33782"/>
                  </a:lnTo>
                  <a:lnTo>
                    <a:pt x="27813" y="35560"/>
                  </a:lnTo>
                  <a:lnTo>
                    <a:pt x="15621" y="35560"/>
                  </a:lnTo>
                  <a:lnTo>
                    <a:pt x="9906" y="29972"/>
                  </a:lnTo>
                  <a:lnTo>
                    <a:pt x="9906" y="13970"/>
                  </a:lnTo>
                  <a:lnTo>
                    <a:pt x="15621" y="8382"/>
                  </a:lnTo>
                  <a:lnTo>
                    <a:pt x="27813" y="8382"/>
                  </a:lnTo>
                  <a:lnTo>
                    <a:pt x="31369" y="10033"/>
                  </a:lnTo>
                  <a:lnTo>
                    <a:pt x="34163" y="13335"/>
                  </a:lnTo>
                  <a:lnTo>
                    <a:pt x="40513" y="7493"/>
                  </a:lnTo>
                  <a:close/>
                </a:path>
                <a:path w="535939" h="43814">
                  <a:moveTo>
                    <a:pt x="89916" y="21971"/>
                  </a:moveTo>
                  <a:lnTo>
                    <a:pt x="88138" y="13208"/>
                  </a:lnTo>
                  <a:lnTo>
                    <a:pt x="84709" y="8382"/>
                  </a:lnTo>
                  <a:lnTo>
                    <a:pt x="83312" y="6223"/>
                  </a:lnTo>
                  <a:lnTo>
                    <a:pt x="79883" y="4102"/>
                  </a:lnTo>
                  <a:lnTo>
                    <a:pt x="79883" y="13843"/>
                  </a:lnTo>
                  <a:lnTo>
                    <a:pt x="79883" y="29972"/>
                  </a:lnTo>
                  <a:lnTo>
                    <a:pt x="74295" y="35560"/>
                  </a:lnTo>
                  <a:lnTo>
                    <a:pt x="59055" y="35560"/>
                  </a:lnTo>
                  <a:lnTo>
                    <a:pt x="53467" y="29972"/>
                  </a:lnTo>
                  <a:lnTo>
                    <a:pt x="53467" y="13843"/>
                  </a:lnTo>
                  <a:lnTo>
                    <a:pt x="59055" y="8382"/>
                  </a:lnTo>
                  <a:lnTo>
                    <a:pt x="74295" y="8382"/>
                  </a:lnTo>
                  <a:lnTo>
                    <a:pt x="79883" y="13843"/>
                  </a:lnTo>
                  <a:lnTo>
                    <a:pt x="79883" y="4102"/>
                  </a:lnTo>
                  <a:lnTo>
                    <a:pt x="75946" y="1651"/>
                  </a:lnTo>
                  <a:lnTo>
                    <a:pt x="66675" y="0"/>
                  </a:lnTo>
                  <a:lnTo>
                    <a:pt x="57404" y="1651"/>
                  </a:lnTo>
                  <a:lnTo>
                    <a:pt x="50038" y="6223"/>
                  </a:lnTo>
                  <a:lnTo>
                    <a:pt x="45212" y="13208"/>
                  </a:lnTo>
                  <a:lnTo>
                    <a:pt x="43561" y="21971"/>
                  </a:lnTo>
                  <a:lnTo>
                    <a:pt x="45212" y="30734"/>
                  </a:lnTo>
                  <a:lnTo>
                    <a:pt x="50165" y="37592"/>
                  </a:lnTo>
                  <a:lnTo>
                    <a:pt x="57404" y="42164"/>
                  </a:lnTo>
                  <a:lnTo>
                    <a:pt x="66675" y="43815"/>
                  </a:lnTo>
                  <a:lnTo>
                    <a:pt x="75946" y="42164"/>
                  </a:lnTo>
                  <a:lnTo>
                    <a:pt x="83312" y="37592"/>
                  </a:lnTo>
                  <a:lnTo>
                    <a:pt x="84709" y="35560"/>
                  </a:lnTo>
                  <a:lnTo>
                    <a:pt x="88138" y="30734"/>
                  </a:lnTo>
                  <a:lnTo>
                    <a:pt x="89916" y="21971"/>
                  </a:lnTo>
                  <a:close/>
                </a:path>
                <a:path w="535939" h="43814">
                  <a:moveTo>
                    <a:pt x="145034" y="43180"/>
                  </a:moveTo>
                  <a:lnTo>
                    <a:pt x="144907" y="17653"/>
                  </a:lnTo>
                  <a:lnTo>
                    <a:pt x="144907" y="762"/>
                  </a:lnTo>
                  <a:lnTo>
                    <a:pt x="136779" y="762"/>
                  </a:lnTo>
                  <a:lnTo>
                    <a:pt x="121158" y="27051"/>
                  </a:lnTo>
                  <a:lnTo>
                    <a:pt x="115824" y="18288"/>
                  </a:lnTo>
                  <a:lnTo>
                    <a:pt x="105410" y="762"/>
                  </a:lnTo>
                  <a:lnTo>
                    <a:pt x="97282" y="762"/>
                  </a:lnTo>
                  <a:lnTo>
                    <a:pt x="97282" y="43180"/>
                  </a:lnTo>
                  <a:lnTo>
                    <a:pt x="106426" y="43180"/>
                  </a:lnTo>
                  <a:lnTo>
                    <a:pt x="106426" y="18288"/>
                  </a:lnTo>
                  <a:lnTo>
                    <a:pt x="118872" y="38608"/>
                  </a:lnTo>
                  <a:lnTo>
                    <a:pt x="123317" y="38608"/>
                  </a:lnTo>
                  <a:lnTo>
                    <a:pt x="135763" y="17653"/>
                  </a:lnTo>
                  <a:lnTo>
                    <a:pt x="135763" y="43180"/>
                  </a:lnTo>
                  <a:lnTo>
                    <a:pt x="145034" y="43180"/>
                  </a:lnTo>
                  <a:close/>
                </a:path>
                <a:path w="535939" h="43814">
                  <a:moveTo>
                    <a:pt x="191770" y="6604"/>
                  </a:moveTo>
                  <a:lnTo>
                    <a:pt x="184785" y="762"/>
                  </a:lnTo>
                  <a:lnTo>
                    <a:pt x="181864" y="762"/>
                  </a:lnTo>
                  <a:lnTo>
                    <a:pt x="181864" y="11430"/>
                  </a:lnTo>
                  <a:lnTo>
                    <a:pt x="181864" y="20701"/>
                  </a:lnTo>
                  <a:lnTo>
                    <a:pt x="178816" y="23495"/>
                  </a:lnTo>
                  <a:lnTo>
                    <a:pt x="164846" y="23495"/>
                  </a:lnTo>
                  <a:lnTo>
                    <a:pt x="164846" y="8763"/>
                  </a:lnTo>
                  <a:lnTo>
                    <a:pt x="178816" y="8763"/>
                  </a:lnTo>
                  <a:lnTo>
                    <a:pt x="181864" y="11430"/>
                  </a:lnTo>
                  <a:lnTo>
                    <a:pt x="181864" y="762"/>
                  </a:lnTo>
                  <a:lnTo>
                    <a:pt x="155067" y="762"/>
                  </a:lnTo>
                  <a:lnTo>
                    <a:pt x="155067" y="43180"/>
                  </a:lnTo>
                  <a:lnTo>
                    <a:pt x="164846" y="43180"/>
                  </a:lnTo>
                  <a:lnTo>
                    <a:pt x="164846" y="31496"/>
                  </a:lnTo>
                  <a:lnTo>
                    <a:pt x="184785" y="31496"/>
                  </a:lnTo>
                  <a:lnTo>
                    <a:pt x="191770" y="25527"/>
                  </a:lnTo>
                  <a:lnTo>
                    <a:pt x="191770" y="23495"/>
                  </a:lnTo>
                  <a:lnTo>
                    <a:pt x="191770" y="6604"/>
                  </a:lnTo>
                  <a:close/>
                </a:path>
                <a:path w="535939" h="43814">
                  <a:moveTo>
                    <a:pt x="238633" y="43180"/>
                  </a:moveTo>
                  <a:lnTo>
                    <a:pt x="234569" y="34036"/>
                  </a:lnTo>
                  <a:lnTo>
                    <a:pt x="231267" y="26670"/>
                  </a:lnTo>
                  <a:lnTo>
                    <a:pt x="223901" y="10414"/>
                  </a:lnTo>
                  <a:lnTo>
                    <a:pt x="221488" y="4864"/>
                  </a:lnTo>
                  <a:lnTo>
                    <a:pt x="221488" y="26670"/>
                  </a:lnTo>
                  <a:lnTo>
                    <a:pt x="208026" y="26670"/>
                  </a:lnTo>
                  <a:lnTo>
                    <a:pt x="214757" y="10414"/>
                  </a:lnTo>
                  <a:lnTo>
                    <a:pt x="221488" y="26670"/>
                  </a:lnTo>
                  <a:lnTo>
                    <a:pt x="221488" y="4864"/>
                  </a:lnTo>
                  <a:lnTo>
                    <a:pt x="219710" y="762"/>
                  </a:lnTo>
                  <a:lnTo>
                    <a:pt x="209931" y="762"/>
                  </a:lnTo>
                  <a:lnTo>
                    <a:pt x="191135" y="43180"/>
                  </a:lnTo>
                  <a:lnTo>
                    <a:pt x="201168" y="43180"/>
                  </a:lnTo>
                  <a:lnTo>
                    <a:pt x="204851" y="34036"/>
                  </a:lnTo>
                  <a:lnTo>
                    <a:pt x="224536" y="34036"/>
                  </a:lnTo>
                  <a:lnTo>
                    <a:pt x="228346" y="43180"/>
                  </a:lnTo>
                  <a:lnTo>
                    <a:pt x="238633" y="43180"/>
                  </a:lnTo>
                  <a:close/>
                </a:path>
                <a:path w="535939" h="43814">
                  <a:moveTo>
                    <a:pt x="281940" y="26543"/>
                  </a:moveTo>
                  <a:lnTo>
                    <a:pt x="281825" y="825"/>
                  </a:lnTo>
                  <a:lnTo>
                    <a:pt x="272161" y="825"/>
                  </a:lnTo>
                  <a:lnTo>
                    <a:pt x="272161" y="26543"/>
                  </a:lnTo>
                  <a:lnTo>
                    <a:pt x="264795" y="17399"/>
                  </a:lnTo>
                  <a:lnTo>
                    <a:pt x="251206" y="762"/>
                  </a:lnTo>
                  <a:lnTo>
                    <a:pt x="243078" y="762"/>
                  </a:lnTo>
                  <a:lnTo>
                    <a:pt x="243078" y="43180"/>
                  </a:lnTo>
                  <a:lnTo>
                    <a:pt x="252730" y="43180"/>
                  </a:lnTo>
                  <a:lnTo>
                    <a:pt x="252730" y="17399"/>
                  </a:lnTo>
                  <a:lnTo>
                    <a:pt x="273812" y="43180"/>
                  </a:lnTo>
                  <a:lnTo>
                    <a:pt x="281940" y="43180"/>
                  </a:lnTo>
                  <a:lnTo>
                    <a:pt x="281940" y="26543"/>
                  </a:lnTo>
                  <a:close/>
                </a:path>
                <a:path w="535939" h="43814">
                  <a:moveTo>
                    <a:pt x="328803" y="762"/>
                  </a:moveTo>
                  <a:lnTo>
                    <a:pt x="319151" y="762"/>
                  </a:lnTo>
                  <a:lnTo>
                    <a:pt x="307848" y="19558"/>
                  </a:lnTo>
                  <a:lnTo>
                    <a:pt x="296545" y="762"/>
                  </a:lnTo>
                  <a:lnTo>
                    <a:pt x="286131" y="762"/>
                  </a:lnTo>
                  <a:lnTo>
                    <a:pt x="302514" y="27940"/>
                  </a:lnTo>
                  <a:lnTo>
                    <a:pt x="302514" y="43180"/>
                  </a:lnTo>
                  <a:lnTo>
                    <a:pt x="312293" y="43180"/>
                  </a:lnTo>
                  <a:lnTo>
                    <a:pt x="312420" y="27940"/>
                  </a:lnTo>
                  <a:lnTo>
                    <a:pt x="317373" y="19558"/>
                  </a:lnTo>
                  <a:lnTo>
                    <a:pt x="328803" y="762"/>
                  </a:lnTo>
                  <a:close/>
                </a:path>
                <a:path w="535939" h="43814">
                  <a:moveTo>
                    <a:pt x="388886" y="825"/>
                  </a:moveTo>
                  <a:lnTo>
                    <a:pt x="379222" y="825"/>
                  </a:lnTo>
                  <a:lnTo>
                    <a:pt x="379222" y="26543"/>
                  </a:lnTo>
                  <a:lnTo>
                    <a:pt x="358140" y="762"/>
                  </a:lnTo>
                  <a:lnTo>
                    <a:pt x="350012" y="762"/>
                  </a:lnTo>
                  <a:lnTo>
                    <a:pt x="350012" y="43180"/>
                  </a:lnTo>
                  <a:lnTo>
                    <a:pt x="359664" y="43180"/>
                  </a:lnTo>
                  <a:lnTo>
                    <a:pt x="359664" y="17399"/>
                  </a:lnTo>
                  <a:lnTo>
                    <a:pt x="380873" y="43180"/>
                  </a:lnTo>
                  <a:lnTo>
                    <a:pt x="388874" y="43180"/>
                  </a:lnTo>
                  <a:lnTo>
                    <a:pt x="388886" y="825"/>
                  </a:lnTo>
                  <a:close/>
                </a:path>
                <a:path w="535939" h="43814">
                  <a:moveTo>
                    <a:pt x="440817" y="43180"/>
                  </a:moveTo>
                  <a:lnTo>
                    <a:pt x="436753" y="34036"/>
                  </a:lnTo>
                  <a:lnTo>
                    <a:pt x="433463" y="26670"/>
                  </a:lnTo>
                  <a:lnTo>
                    <a:pt x="423799" y="5029"/>
                  </a:lnTo>
                  <a:lnTo>
                    <a:pt x="423799" y="26670"/>
                  </a:lnTo>
                  <a:lnTo>
                    <a:pt x="410337" y="26670"/>
                  </a:lnTo>
                  <a:lnTo>
                    <a:pt x="417068" y="10414"/>
                  </a:lnTo>
                  <a:lnTo>
                    <a:pt x="423799" y="26670"/>
                  </a:lnTo>
                  <a:lnTo>
                    <a:pt x="423799" y="5029"/>
                  </a:lnTo>
                  <a:lnTo>
                    <a:pt x="421894" y="762"/>
                  </a:lnTo>
                  <a:lnTo>
                    <a:pt x="412242" y="762"/>
                  </a:lnTo>
                  <a:lnTo>
                    <a:pt x="393319" y="43180"/>
                  </a:lnTo>
                  <a:lnTo>
                    <a:pt x="403352" y="43180"/>
                  </a:lnTo>
                  <a:lnTo>
                    <a:pt x="407162" y="34036"/>
                  </a:lnTo>
                  <a:lnTo>
                    <a:pt x="426847" y="34036"/>
                  </a:lnTo>
                  <a:lnTo>
                    <a:pt x="430530" y="43180"/>
                  </a:lnTo>
                  <a:lnTo>
                    <a:pt x="440817" y="43180"/>
                  </a:lnTo>
                  <a:close/>
                </a:path>
                <a:path w="535939" h="43814">
                  <a:moveTo>
                    <a:pt x="493014" y="17653"/>
                  </a:moveTo>
                  <a:lnTo>
                    <a:pt x="492887" y="762"/>
                  </a:lnTo>
                  <a:lnTo>
                    <a:pt x="484886" y="762"/>
                  </a:lnTo>
                  <a:lnTo>
                    <a:pt x="469265" y="27051"/>
                  </a:lnTo>
                  <a:lnTo>
                    <a:pt x="453390" y="762"/>
                  </a:lnTo>
                  <a:lnTo>
                    <a:pt x="445262" y="762"/>
                  </a:lnTo>
                  <a:lnTo>
                    <a:pt x="445262" y="43180"/>
                  </a:lnTo>
                  <a:lnTo>
                    <a:pt x="454533" y="43180"/>
                  </a:lnTo>
                  <a:lnTo>
                    <a:pt x="454533" y="18288"/>
                  </a:lnTo>
                  <a:lnTo>
                    <a:pt x="466852" y="38608"/>
                  </a:lnTo>
                  <a:lnTo>
                    <a:pt x="471297" y="38608"/>
                  </a:lnTo>
                  <a:lnTo>
                    <a:pt x="483743" y="17653"/>
                  </a:lnTo>
                  <a:lnTo>
                    <a:pt x="483870" y="43180"/>
                  </a:lnTo>
                  <a:lnTo>
                    <a:pt x="493014" y="43180"/>
                  </a:lnTo>
                  <a:lnTo>
                    <a:pt x="493014" y="17653"/>
                  </a:lnTo>
                  <a:close/>
                </a:path>
                <a:path w="535939" h="43814">
                  <a:moveTo>
                    <a:pt x="535940" y="35306"/>
                  </a:moveTo>
                  <a:lnTo>
                    <a:pt x="512826" y="35306"/>
                  </a:lnTo>
                  <a:lnTo>
                    <a:pt x="512826" y="25400"/>
                  </a:lnTo>
                  <a:lnTo>
                    <a:pt x="532511" y="25400"/>
                  </a:lnTo>
                  <a:lnTo>
                    <a:pt x="532511" y="17780"/>
                  </a:lnTo>
                  <a:lnTo>
                    <a:pt x="512826" y="17780"/>
                  </a:lnTo>
                  <a:lnTo>
                    <a:pt x="512826" y="8636"/>
                  </a:lnTo>
                  <a:lnTo>
                    <a:pt x="535178" y="8636"/>
                  </a:lnTo>
                  <a:lnTo>
                    <a:pt x="535178" y="762"/>
                  </a:lnTo>
                  <a:lnTo>
                    <a:pt x="503174" y="762"/>
                  </a:lnTo>
                  <a:lnTo>
                    <a:pt x="503174" y="43180"/>
                  </a:lnTo>
                  <a:lnTo>
                    <a:pt x="535940" y="43180"/>
                  </a:lnTo>
                  <a:lnTo>
                    <a:pt x="535940" y="3530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697607" y="6762419"/>
              <a:ext cx="1476375" cy="0"/>
            </a:xfrm>
            <a:custGeom>
              <a:avLst/>
              <a:gdLst/>
              <a:ahLst/>
              <a:cxnLst/>
              <a:rect l="l" t="t" r="r" b="b"/>
              <a:pathLst>
                <a:path w="1476375">
                  <a:moveTo>
                    <a:pt x="0" y="0"/>
                  </a:moveTo>
                  <a:lnTo>
                    <a:pt x="1475994" y="0"/>
                  </a:lnTo>
                </a:path>
              </a:pathLst>
            </a:custGeom>
            <a:ln w="3175">
              <a:solidFill>
                <a:srgbClr val="004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364613" y="5613399"/>
              <a:ext cx="2160270" cy="1082675"/>
            </a:xfrm>
            <a:custGeom>
              <a:avLst/>
              <a:gdLst/>
              <a:ahLst/>
              <a:cxnLst/>
              <a:rect l="l" t="t" r="r" b="b"/>
              <a:pathLst>
                <a:path w="2160270" h="1082675">
                  <a:moveTo>
                    <a:pt x="2160016" y="0"/>
                  </a:moveTo>
                  <a:lnTo>
                    <a:pt x="1709674" y="0"/>
                  </a:lnTo>
                  <a:lnTo>
                    <a:pt x="1707769" y="50545"/>
                  </a:lnTo>
                  <a:lnTo>
                    <a:pt x="1701800" y="100583"/>
                  </a:lnTo>
                  <a:lnTo>
                    <a:pt x="1692021" y="149986"/>
                  </a:lnTo>
                  <a:lnTo>
                    <a:pt x="1678305" y="198246"/>
                  </a:lnTo>
                  <a:lnTo>
                    <a:pt x="1660779" y="245236"/>
                  </a:lnTo>
                  <a:lnTo>
                    <a:pt x="1639697" y="290829"/>
                  </a:lnTo>
                  <a:lnTo>
                    <a:pt x="1614932" y="334517"/>
                  </a:lnTo>
                  <a:lnTo>
                    <a:pt x="1586738" y="376300"/>
                  </a:lnTo>
                  <a:lnTo>
                    <a:pt x="1554988" y="415924"/>
                  </a:lnTo>
                  <a:lnTo>
                    <a:pt x="1520063" y="453008"/>
                  </a:lnTo>
                  <a:lnTo>
                    <a:pt x="1481709" y="487425"/>
                  </a:lnTo>
                  <a:lnTo>
                    <a:pt x="1440307" y="518794"/>
                  </a:lnTo>
                  <a:lnTo>
                    <a:pt x="1395730" y="547115"/>
                  </a:lnTo>
                  <a:lnTo>
                    <a:pt x="1348232" y="571880"/>
                  </a:lnTo>
                  <a:lnTo>
                    <a:pt x="1300607" y="591946"/>
                  </a:lnTo>
                  <a:lnTo>
                    <a:pt x="1252220" y="607821"/>
                  </a:lnTo>
                  <a:lnTo>
                    <a:pt x="1203452" y="619632"/>
                  </a:lnTo>
                  <a:lnTo>
                    <a:pt x="1154303" y="627506"/>
                  </a:lnTo>
                  <a:lnTo>
                    <a:pt x="1105281" y="631316"/>
                  </a:lnTo>
                  <a:lnTo>
                    <a:pt x="1056259" y="631316"/>
                  </a:lnTo>
                  <a:lnTo>
                    <a:pt x="1007745" y="627506"/>
                  </a:lnTo>
                  <a:lnTo>
                    <a:pt x="959866" y="620013"/>
                  </a:lnTo>
                  <a:lnTo>
                    <a:pt x="912749" y="608964"/>
                  </a:lnTo>
                  <a:lnTo>
                    <a:pt x="866648" y="594232"/>
                  </a:lnTo>
                  <a:lnTo>
                    <a:pt x="821817" y="576198"/>
                  </a:lnTo>
                  <a:lnTo>
                    <a:pt x="778510" y="554608"/>
                  </a:lnTo>
                  <a:lnTo>
                    <a:pt x="736727" y="529716"/>
                  </a:lnTo>
                  <a:lnTo>
                    <a:pt x="696976" y="501649"/>
                  </a:lnTo>
                  <a:lnTo>
                    <a:pt x="659384" y="470407"/>
                  </a:lnTo>
                  <a:lnTo>
                    <a:pt x="623951" y="436117"/>
                  </a:lnTo>
                  <a:lnTo>
                    <a:pt x="591185" y="398779"/>
                  </a:lnTo>
                  <a:lnTo>
                    <a:pt x="561213" y="358520"/>
                  </a:lnTo>
                  <a:lnTo>
                    <a:pt x="534162" y="315467"/>
                  </a:lnTo>
                  <a:lnTo>
                    <a:pt x="510286" y="269620"/>
                  </a:lnTo>
                  <a:lnTo>
                    <a:pt x="483743" y="203326"/>
                  </a:lnTo>
                  <a:lnTo>
                    <a:pt x="465328" y="136016"/>
                  </a:lnTo>
                  <a:lnTo>
                    <a:pt x="454533" y="67944"/>
                  </a:lnTo>
                  <a:lnTo>
                    <a:pt x="451231" y="0"/>
                  </a:lnTo>
                  <a:lnTo>
                    <a:pt x="0" y="0"/>
                  </a:lnTo>
                  <a:lnTo>
                    <a:pt x="889" y="46481"/>
                  </a:lnTo>
                  <a:lnTo>
                    <a:pt x="3810" y="92963"/>
                  </a:lnTo>
                  <a:lnTo>
                    <a:pt x="8763" y="139572"/>
                  </a:lnTo>
                  <a:lnTo>
                    <a:pt x="15748" y="186181"/>
                  </a:lnTo>
                  <a:lnTo>
                    <a:pt x="24892" y="232536"/>
                  </a:lnTo>
                  <a:lnTo>
                    <a:pt x="36068" y="278891"/>
                  </a:lnTo>
                  <a:lnTo>
                    <a:pt x="49403" y="324865"/>
                  </a:lnTo>
                  <a:lnTo>
                    <a:pt x="65024" y="370712"/>
                  </a:lnTo>
                  <a:lnTo>
                    <a:pt x="82677" y="416051"/>
                  </a:lnTo>
                  <a:lnTo>
                    <a:pt x="102616" y="461136"/>
                  </a:lnTo>
                  <a:lnTo>
                    <a:pt x="125984" y="507999"/>
                  </a:lnTo>
                  <a:lnTo>
                    <a:pt x="151257" y="553211"/>
                  </a:lnTo>
                  <a:lnTo>
                    <a:pt x="178435" y="596772"/>
                  </a:lnTo>
                  <a:lnTo>
                    <a:pt x="207518" y="638555"/>
                  </a:lnTo>
                  <a:lnTo>
                    <a:pt x="238125" y="678814"/>
                  </a:lnTo>
                  <a:lnTo>
                    <a:pt x="270510" y="717207"/>
                  </a:lnTo>
                  <a:lnTo>
                    <a:pt x="304419" y="753884"/>
                  </a:lnTo>
                  <a:lnTo>
                    <a:pt x="339852" y="788771"/>
                  </a:lnTo>
                  <a:lnTo>
                    <a:pt x="376682" y="821842"/>
                  </a:lnTo>
                  <a:lnTo>
                    <a:pt x="414909" y="853071"/>
                  </a:lnTo>
                  <a:lnTo>
                    <a:pt x="454406" y="882434"/>
                  </a:lnTo>
                  <a:lnTo>
                    <a:pt x="495046" y="909904"/>
                  </a:lnTo>
                  <a:lnTo>
                    <a:pt x="536829" y="935456"/>
                  </a:lnTo>
                  <a:lnTo>
                    <a:pt x="579628" y="959040"/>
                  </a:lnTo>
                  <a:lnTo>
                    <a:pt x="623443" y="980655"/>
                  </a:lnTo>
                  <a:lnTo>
                    <a:pt x="668020" y="1000277"/>
                  </a:lnTo>
                  <a:lnTo>
                    <a:pt x="713613" y="1017854"/>
                  </a:lnTo>
                  <a:lnTo>
                    <a:pt x="759841" y="1033373"/>
                  </a:lnTo>
                  <a:lnTo>
                    <a:pt x="806704" y="1046810"/>
                  </a:lnTo>
                  <a:lnTo>
                    <a:pt x="854202" y="1058125"/>
                  </a:lnTo>
                  <a:lnTo>
                    <a:pt x="902208" y="1067307"/>
                  </a:lnTo>
                  <a:lnTo>
                    <a:pt x="950722" y="1074331"/>
                  </a:lnTo>
                  <a:lnTo>
                    <a:pt x="999490" y="1079144"/>
                  </a:lnTo>
                  <a:lnTo>
                    <a:pt x="1048639" y="1081747"/>
                  </a:lnTo>
                  <a:lnTo>
                    <a:pt x="1097915" y="1082103"/>
                  </a:lnTo>
                  <a:lnTo>
                    <a:pt x="1147445" y="1080173"/>
                  </a:lnTo>
                  <a:lnTo>
                    <a:pt x="1196975" y="1075943"/>
                  </a:lnTo>
                  <a:lnTo>
                    <a:pt x="1246505" y="1069390"/>
                  </a:lnTo>
                  <a:lnTo>
                    <a:pt x="1295908" y="1060475"/>
                  </a:lnTo>
                  <a:lnTo>
                    <a:pt x="1345184" y="1049172"/>
                  </a:lnTo>
                  <a:lnTo>
                    <a:pt x="1394206" y="1035469"/>
                  </a:lnTo>
                  <a:lnTo>
                    <a:pt x="1442974" y="1019314"/>
                  </a:lnTo>
                  <a:lnTo>
                    <a:pt x="1491361" y="1000709"/>
                  </a:lnTo>
                  <a:lnTo>
                    <a:pt x="1539240" y="979601"/>
                  </a:lnTo>
                  <a:lnTo>
                    <a:pt x="1587373" y="955522"/>
                  </a:lnTo>
                  <a:lnTo>
                    <a:pt x="1633728" y="929398"/>
                  </a:lnTo>
                  <a:lnTo>
                    <a:pt x="1678432" y="901293"/>
                  </a:lnTo>
                  <a:lnTo>
                    <a:pt x="1721358" y="871296"/>
                  </a:lnTo>
                  <a:lnTo>
                    <a:pt x="1762379" y="839482"/>
                  </a:lnTo>
                  <a:lnTo>
                    <a:pt x="1801622" y="805941"/>
                  </a:lnTo>
                  <a:lnTo>
                    <a:pt x="1838960" y="770762"/>
                  </a:lnTo>
                  <a:lnTo>
                    <a:pt x="1874393" y="734009"/>
                  </a:lnTo>
                  <a:lnTo>
                    <a:pt x="1908048" y="695782"/>
                  </a:lnTo>
                  <a:lnTo>
                    <a:pt x="1939544" y="656081"/>
                  </a:lnTo>
                  <a:lnTo>
                    <a:pt x="1969135" y="615187"/>
                  </a:lnTo>
                  <a:lnTo>
                    <a:pt x="1996821" y="573023"/>
                  </a:lnTo>
                  <a:lnTo>
                    <a:pt x="2022348" y="529716"/>
                  </a:lnTo>
                  <a:lnTo>
                    <a:pt x="2045843" y="485266"/>
                  </a:lnTo>
                  <a:lnTo>
                    <a:pt x="2067179" y="439800"/>
                  </a:lnTo>
                  <a:lnTo>
                    <a:pt x="2086356" y="393445"/>
                  </a:lnTo>
                  <a:lnTo>
                    <a:pt x="2103501" y="346328"/>
                  </a:lnTo>
                  <a:lnTo>
                    <a:pt x="2118360" y="298449"/>
                  </a:lnTo>
                  <a:lnTo>
                    <a:pt x="2131060" y="249935"/>
                  </a:lnTo>
                  <a:lnTo>
                    <a:pt x="2141474" y="200786"/>
                  </a:lnTo>
                  <a:lnTo>
                    <a:pt x="2149602" y="151129"/>
                  </a:lnTo>
                  <a:lnTo>
                    <a:pt x="2155444" y="100964"/>
                  </a:lnTo>
                  <a:lnTo>
                    <a:pt x="2158873" y="50672"/>
                  </a:lnTo>
                  <a:lnTo>
                    <a:pt x="2160016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05228" y="6885688"/>
              <a:ext cx="214767" cy="6582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956942" y="6892276"/>
              <a:ext cx="2540" cy="52705"/>
            </a:xfrm>
            <a:custGeom>
              <a:avLst/>
              <a:gdLst/>
              <a:ahLst/>
              <a:cxnLst/>
              <a:rect l="l" t="t" r="r" b="b"/>
              <a:pathLst>
                <a:path w="2539" h="52704">
                  <a:moveTo>
                    <a:pt x="2324" y="0"/>
                  </a:moveTo>
                  <a:lnTo>
                    <a:pt x="0" y="0"/>
                  </a:lnTo>
                  <a:lnTo>
                    <a:pt x="0" y="52666"/>
                  </a:lnTo>
                  <a:lnTo>
                    <a:pt x="2324" y="5266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018284" y="6913701"/>
              <a:ext cx="84455" cy="25400"/>
            </a:xfrm>
            <a:custGeom>
              <a:avLst/>
              <a:gdLst/>
              <a:ahLst/>
              <a:cxnLst/>
              <a:rect l="l" t="t" r="r" b="b"/>
              <a:pathLst>
                <a:path w="84455" h="25400">
                  <a:moveTo>
                    <a:pt x="8890" y="3594"/>
                  </a:moveTo>
                  <a:lnTo>
                    <a:pt x="8382" y="1244"/>
                  </a:lnTo>
                  <a:lnTo>
                    <a:pt x="6731" y="0"/>
                  </a:lnTo>
                  <a:lnTo>
                    <a:pt x="3175" y="0"/>
                  </a:lnTo>
                  <a:lnTo>
                    <a:pt x="2032" y="431"/>
                  </a:lnTo>
                  <a:lnTo>
                    <a:pt x="0" y="2374"/>
                  </a:lnTo>
                  <a:lnTo>
                    <a:pt x="0" y="9461"/>
                  </a:lnTo>
                  <a:lnTo>
                    <a:pt x="2032" y="11404"/>
                  </a:lnTo>
                  <a:lnTo>
                    <a:pt x="3175" y="11849"/>
                  </a:lnTo>
                  <a:lnTo>
                    <a:pt x="6731" y="11849"/>
                  </a:lnTo>
                  <a:lnTo>
                    <a:pt x="8496" y="10579"/>
                  </a:lnTo>
                  <a:lnTo>
                    <a:pt x="8890" y="8267"/>
                  </a:lnTo>
                  <a:lnTo>
                    <a:pt x="6985" y="8267"/>
                  </a:lnTo>
                  <a:lnTo>
                    <a:pt x="6731" y="9436"/>
                  </a:lnTo>
                  <a:lnTo>
                    <a:pt x="5842" y="10261"/>
                  </a:lnTo>
                  <a:lnTo>
                    <a:pt x="3683" y="10261"/>
                  </a:lnTo>
                  <a:lnTo>
                    <a:pt x="3035" y="10007"/>
                  </a:lnTo>
                  <a:lnTo>
                    <a:pt x="2032" y="8940"/>
                  </a:lnTo>
                  <a:lnTo>
                    <a:pt x="1892" y="8267"/>
                  </a:lnTo>
                  <a:lnTo>
                    <a:pt x="1892" y="3594"/>
                  </a:lnTo>
                  <a:lnTo>
                    <a:pt x="2032" y="2921"/>
                  </a:lnTo>
                  <a:lnTo>
                    <a:pt x="3035" y="1854"/>
                  </a:lnTo>
                  <a:lnTo>
                    <a:pt x="3683" y="1574"/>
                  </a:lnTo>
                  <a:lnTo>
                    <a:pt x="5842" y="1574"/>
                  </a:lnTo>
                  <a:lnTo>
                    <a:pt x="6604" y="2413"/>
                  </a:lnTo>
                  <a:lnTo>
                    <a:pt x="6985" y="3594"/>
                  </a:lnTo>
                  <a:lnTo>
                    <a:pt x="8890" y="3594"/>
                  </a:lnTo>
                  <a:close/>
                </a:path>
                <a:path w="84455" h="25400">
                  <a:moveTo>
                    <a:pt x="10541" y="24739"/>
                  </a:moveTo>
                  <a:lnTo>
                    <a:pt x="9652" y="22390"/>
                  </a:lnTo>
                  <a:lnTo>
                    <a:pt x="9144" y="20878"/>
                  </a:lnTo>
                  <a:lnTo>
                    <a:pt x="7239" y="16078"/>
                  </a:lnTo>
                  <a:lnTo>
                    <a:pt x="7239" y="20878"/>
                  </a:lnTo>
                  <a:lnTo>
                    <a:pt x="3429" y="20878"/>
                  </a:lnTo>
                  <a:lnTo>
                    <a:pt x="5321" y="15709"/>
                  </a:lnTo>
                  <a:lnTo>
                    <a:pt x="7239" y="20878"/>
                  </a:lnTo>
                  <a:lnTo>
                    <a:pt x="7239" y="16078"/>
                  </a:lnTo>
                  <a:lnTo>
                    <a:pt x="7099" y="15709"/>
                  </a:lnTo>
                  <a:lnTo>
                    <a:pt x="6096" y="13068"/>
                  </a:lnTo>
                  <a:lnTo>
                    <a:pt x="4572" y="13068"/>
                  </a:lnTo>
                  <a:lnTo>
                    <a:pt x="0" y="24739"/>
                  </a:lnTo>
                  <a:lnTo>
                    <a:pt x="2032" y="24739"/>
                  </a:lnTo>
                  <a:lnTo>
                    <a:pt x="2908" y="22390"/>
                  </a:lnTo>
                  <a:lnTo>
                    <a:pt x="7747" y="22390"/>
                  </a:lnTo>
                  <a:lnTo>
                    <a:pt x="8636" y="24739"/>
                  </a:lnTo>
                  <a:lnTo>
                    <a:pt x="10541" y="24739"/>
                  </a:lnTo>
                  <a:close/>
                </a:path>
                <a:path w="84455" h="25400">
                  <a:moveTo>
                    <a:pt x="16891" y="4597"/>
                  </a:moveTo>
                  <a:lnTo>
                    <a:pt x="15748" y="3352"/>
                  </a:lnTo>
                  <a:lnTo>
                    <a:pt x="12941" y="3352"/>
                  </a:lnTo>
                  <a:lnTo>
                    <a:pt x="12179" y="3670"/>
                  </a:lnTo>
                  <a:lnTo>
                    <a:pt x="11544" y="4279"/>
                  </a:lnTo>
                  <a:lnTo>
                    <a:pt x="11544" y="88"/>
                  </a:lnTo>
                  <a:lnTo>
                    <a:pt x="9766" y="88"/>
                  </a:lnTo>
                  <a:lnTo>
                    <a:pt x="9766" y="11747"/>
                  </a:lnTo>
                  <a:lnTo>
                    <a:pt x="11544" y="11747"/>
                  </a:lnTo>
                  <a:lnTo>
                    <a:pt x="11544" y="5410"/>
                  </a:lnTo>
                  <a:lnTo>
                    <a:pt x="12319" y="4838"/>
                  </a:lnTo>
                  <a:lnTo>
                    <a:pt x="14338" y="4838"/>
                  </a:lnTo>
                  <a:lnTo>
                    <a:pt x="15100" y="5397"/>
                  </a:lnTo>
                  <a:lnTo>
                    <a:pt x="15100" y="11747"/>
                  </a:lnTo>
                  <a:lnTo>
                    <a:pt x="16891" y="11747"/>
                  </a:lnTo>
                  <a:lnTo>
                    <a:pt x="16891" y="4597"/>
                  </a:lnTo>
                  <a:close/>
                </a:path>
                <a:path w="84455" h="25400">
                  <a:moveTo>
                    <a:pt x="17399" y="17475"/>
                  </a:moveTo>
                  <a:lnTo>
                    <a:pt x="16510" y="16649"/>
                  </a:lnTo>
                  <a:lnTo>
                    <a:pt x="15748" y="16319"/>
                  </a:lnTo>
                  <a:lnTo>
                    <a:pt x="12573" y="16319"/>
                  </a:lnTo>
                  <a:lnTo>
                    <a:pt x="10541" y="17449"/>
                  </a:lnTo>
                  <a:lnTo>
                    <a:pt x="10541" y="23685"/>
                  </a:lnTo>
                  <a:lnTo>
                    <a:pt x="12573" y="24828"/>
                  </a:lnTo>
                  <a:lnTo>
                    <a:pt x="15748" y="24828"/>
                  </a:lnTo>
                  <a:lnTo>
                    <a:pt x="16510" y="24485"/>
                  </a:lnTo>
                  <a:lnTo>
                    <a:pt x="17399" y="23634"/>
                  </a:lnTo>
                  <a:lnTo>
                    <a:pt x="16129" y="22542"/>
                  </a:lnTo>
                  <a:lnTo>
                    <a:pt x="15608" y="23114"/>
                  </a:lnTo>
                  <a:lnTo>
                    <a:pt x="15240" y="23342"/>
                  </a:lnTo>
                  <a:lnTo>
                    <a:pt x="13843" y="23342"/>
                  </a:lnTo>
                  <a:lnTo>
                    <a:pt x="13195" y="23063"/>
                  </a:lnTo>
                  <a:lnTo>
                    <a:pt x="12446" y="22136"/>
                  </a:lnTo>
                  <a:lnTo>
                    <a:pt x="12319" y="21526"/>
                  </a:lnTo>
                  <a:lnTo>
                    <a:pt x="12319" y="19596"/>
                  </a:lnTo>
                  <a:lnTo>
                    <a:pt x="12446" y="19011"/>
                  </a:lnTo>
                  <a:lnTo>
                    <a:pt x="13195" y="18084"/>
                  </a:lnTo>
                  <a:lnTo>
                    <a:pt x="13843" y="17805"/>
                  </a:lnTo>
                  <a:lnTo>
                    <a:pt x="15240" y="17805"/>
                  </a:lnTo>
                  <a:lnTo>
                    <a:pt x="15608" y="18021"/>
                  </a:lnTo>
                  <a:lnTo>
                    <a:pt x="16129" y="18592"/>
                  </a:lnTo>
                  <a:lnTo>
                    <a:pt x="17399" y="17475"/>
                  </a:lnTo>
                  <a:close/>
                </a:path>
                <a:path w="84455" h="25400">
                  <a:moveTo>
                    <a:pt x="24511" y="17475"/>
                  </a:moveTo>
                  <a:lnTo>
                    <a:pt x="23622" y="16649"/>
                  </a:lnTo>
                  <a:lnTo>
                    <a:pt x="22860" y="16319"/>
                  </a:lnTo>
                  <a:lnTo>
                    <a:pt x="19685" y="16319"/>
                  </a:lnTo>
                  <a:lnTo>
                    <a:pt x="17653" y="17449"/>
                  </a:lnTo>
                  <a:lnTo>
                    <a:pt x="17653" y="23685"/>
                  </a:lnTo>
                  <a:lnTo>
                    <a:pt x="19685" y="24828"/>
                  </a:lnTo>
                  <a:lnTo>
                    <a:pt x="22860" y="24828"/>
                  </a:lnTo>
                  <a:lnTo>
                    <a:pt x="23622" y="24485"/>
                  </a:lnTo>
                  <a:lnTo>
                    <a:pt x="24511" y="23634"/>
                  </a:lnTo>
                  <a:lnTo>
                    <a:pt x="23241" y="22542"/>
                  </a:lnTo>
                  <a:lnTo>
                    <a:pt x="22733" y="23114"/>
                  </a:lnTo>
                  <a:lnTo>
                    <a:pt x="22352" y="23342"/>
                  </a:lnTo>
                  <a:lnTo>
                    <a:pt x="20955" y="23342"/>
                  </a:lnTo>
                  <a:lnTo>
                    <a:pt x="20320" y="23063"/>
                  </a:lnTo>
                  <a:lnTo>
                    <a:pt x="19558" y="22136"/>
                  </a:lnTo>
                  <a:lnTo>
                    <a:pt x="19431" y="21526"/>
                  </a:lnTo>
                  <a:lnTo>
                    <a:pt x="19431" y="19596"/>
                  </a:lnTo>
                  <a:lnTo>
                    <a:pt x="19558" y="19011"/>
                  </a:lnTo>
                  <a:lnTo>
                    <a:pt x="20320" y="18084"/>
                  </a:lnTo>
                  <a:lnTo>
                    <a:pt x="20955" y="17805"/>
                  </a:lnTo>
                  <a:lnTo>
                    <a:pt x="22352" y="17805"/>
                  </a:lnTo>
                  <a:lnTo>
                    <a:pt x="22733" y="18021"/>
                  </a:lnTo>
                  <a:lnTo>
                    <a:pt x="23241" y="18592"/>
                  </a:lnTo>
                  <a:lnTo>
                    <a:pt x="24511" y="17475"/>
                  </a:lnTo>
                  <a:close/>
                </a:path>
                <a:path w="84455" h="25400">
                  <a:moveTo>
                    <a:pt x="25006" y="4292"/>
                  </a:moveTo>
                  <a:lnTo>
                    <a:pt x="23876" y="3327"/>
                  </a:lnTo>
                  <a:lnTo>
                    <a:pt x="19926" y="3327"/>
                  </a:lnTo>
                  <a:lnTo>
                    <a:pt x="19037" y="3606"/>
                  </a:lnTo>
                  <a:lnTo>
                    <a:pt x="18275" y="4521"/>
                  </a:lnTo>
                  <a:lnTo>
                    <a:pt x="19418" y="5549"/>
                  </a:lnTo>
                  <a:lnTo>
                    <a:pt x="19926" y="4965"/>
                  </a:lnTo>
                  <a:lnTo>
                    <a:pt x="22974" y="4965"/>
                  </a:lnTo>
                  <a:lnTo>
                    <a:pt x="23228" y="5245"/>
                  </a:lnTo>
                  <a:lnTo>
                    <a:pt x="23190" y="6896"/>
                  </a:lnTo>
                  <a:lnTo>
                    <a:pt x="18910" y="6896"/>
                  </a:lnTo>
                  <a:lnTo>
                    <a:pt x="17894" y="7899"/>
                  </a:lnTo>
                  <a:lnTo>
                    <a:pt x="18034" y="10439"/>
                  </a:lnTo>
                  <a:lnTo>
                    <a:pt x="20180" y="10439"/>
                  </a:lnTo>
                  <a:lnTo>
                    <a:pt x="19672" y="10007"/>
                  </a:lnTo>
                  <a:lnTo>
                    <a:pt x="19672" y="8509"/>
                  </a:lnTo>
                  <a:lnTo>
                    <a:pt x="20180" y="8064"/>
                  </a:lnTo>
                  <a:lnTo>
                    <a:pt x="23139" y="8064"/>
                  </a:lnTo>
                  <a:lnTo>
                    <a:pt x="23101" y="9702"/>
                  </a:lnTo>
                  <a:lnTo>
                    <a:pt x="22339" y="10439"/>
                  </a:lnTo>
                  <a:lnTo>
                    <a:pt x="25006" y="10439"/>
                  </a:lnTo>
                  <a:lnTo>
                    <a:pt x="25006" y="4292"/>
                  </a:lnTo>
                  <a:close/>
                </a:path>
                <a:path w="84455" h="25400">
                  <a:moveTo>
                    <a:pt x="25019" y="10617"/>
                  </a:moveTo>
                  <a:lnTo>
                    <a:pt x="18161" y="10617"/>
                  </a:lnTo>
                  <a:lnTo>
                    <a:pt x="19177" y="11582"/>
                  </a:lnTo>
                  <a:lnTo>
                    <a:pt x="19812" y="11823"/>
                  </a:lnTo>
                  <a:lnTo>
                    <a:pt x="22098" y="11823"/>
                  </a:lnTo>
                  <a:lnTo>
                    <a:pt x="22606" y="11582"/>
                  </a:lnTo>
                  <a:lnTo>
                    <a:pt x="23241" y="10985"/>
                  </a:lnTo>
                  <a:lnTo>
                    <a:pt x="23241" y="11823"/>
                  </a:lnTo>
                  <a:lnTo>
                    <a:pt x="25019" y="11823"/>
                  </a:lnTo>
                  <a:lnTo>
                    <a:pt x="25019" y="10617"/>
                  </a:lnTo>
                  <a:close/>
                </a:path>
                <a:path w="84455" h="25400">
                  <a:moveTo>
                    <a:pt x="31242" y="23825"/>
                  </a:moveTo>
                  <a:lnTo>
                    <a:pt x="25273" y="23139"/>
                  </a:lnTo>
                  <a:lnTo>
                    <a:pt x="26543" y="24384"/>
                  </a:lnTo>
                  <a:lnTo>
                    <a:pt x="27432" y="24803"/>
                  </a:lnTo>
                  <a:lnTo>
                    <a:pt x="29845" y="24803"/>
                  </a:lnTo>
                  <a:lnTo>
                    <a:pt x="30734" y="24384"/>
                  </a:lnTo>
                  <a:lnTo>
                    <a:pt x="31242" y="23825"/>
                  </a:lnTo>
                  <a:close/>
                </a:path>
                <a:path w="84455" h="25400">
                  <a:moveTo>
                    <a:pt x="32131" y="18110"/>
                  </a:moveTo>
                  <a:lnTo>
                    <a:pt x="32004" y="17970"/>
                  </a:lnTo>
                  <a:lnTo>
                    <a:pt x="30734" y="16738"/>
                  </a:lnTo>
                  <a:lnTo>
                    <a:pt x="29845" y="16306"/>
                  </a:lnTo>
                  <a:lnTo>
                    <a:pt x="27432" y="16306"/>
                  </a:lnTo>
                  <a:lnTo>
                    <a:pt x="26543" y="16738"/>
                  </a:lnTo>
                  <a:lnTo>
                    <a:pt x="25146" y="18110"/>
                  </a:lnTo>
                  <a:lnTo>
                    <a:pt x="25019" y="22326"/>
                  </a:lnTo>
                  <a:lnTo>
                    <a:pt x="25146" y="23012"/>
                  </a:lnTo>
                  <a:lnTo>
                    <a:pt x="27686" y="23139"/>
                  </a:lnTo>
                  <a:lnTo>
                    <a:pt x="26797" y="22326"/>
                  </a:lnTo>
                  <a:lnTo>
                    <a:pt x="26797" y="18783"/>
                  </a:lnTo>
                  <a:lnTo>
                    <a:pt x="27686" y="17970"/>
                  </a:lnTo>
                  <a:lnTo>
                    <a:pt x="29591" y="17970"/>
                  </a:lnTo>
                  <a:lnTo>
                    <a:pt x="30467" y="18783"/>
                  </a:lnTo>
                  <a:lnTo>
                    <a:pt x="30467" y="22326"/>
                  </a:lnTo>
                  <a:lnTo>
                    <a:pt x="29591" y="23139"/>
                  </a:lnTo>
                  <a:lnTo>
                    <a:pt x="27940" y="23139"/>
                  </a:lnTo>
                  <a:lnTo>
                    <a:pt x="31750" y="23329"/>
                  </a:lnTo>
                  <a:lnTo>
                    <a:pt x="32004" y="23139"/>
                  </a:lnTo>
                  <a:lnTo>
                    <a:pt x="32131" y="23012"/>
                  </a:lnTo>
                  <a:lnTo>
                    <a:pt x="32131" y="18110"/>
                  </a:lnTo>
                  <a:close/>
                </a:path>
                <a:path w="84455" h="25400">
                  <a:moveTo>
                    <a:pt x="32245" y="4140"/>
                  </a:moveTo>
                  <a:lnTo>
                    <a:pt x="31750" y="3568"/>
                  </a:lnTo>
                  <a:lnTo>
                    <a:pt x="31102" y="3352"/>
                  </a:lnTo>
                  <a:lnTo>
                    <a:pt x="29197" y="3352"/>
                  </a:lnTo>
                  <a:lnTo>
                    <a:pt x="28321" y="3746"/>
                  </a:lnTo>
                  <a:lnTo>
                    <a:pt x="27927" y="4356"/>
                  </a:lnTo>
                  <a:lnTo>
                    <a:pt x="27927" y="3454"/>
                  </a:lnTo>
                  <a:lnTo>
                    <a:pt x="26162" y="3454"/>
                  </a:lnTo>
                  <a:lnTo>
                    <a:pt x="26162" y="11747"/>
                  </a:lnTo>
                  <a:lnTo>
                    <a:pt x="27927" y="11747"/>
                  </a:lnTo>
                  <a:lnTo>
                    <a:pt x="27927" y="5562"/>
                  </a:lnTo>
                  <a:lnTo>
                    <a:pt x="28689" y="4838"/>
                  </a:lnTo>
                  <a:lnTo>
                    <a:pt x="30213" y="4838"/>
                  </a:lnTo>
                  <a:lnTo>
                    <a:pt x="30607" y="5003"/>
                  </a:lnTo>
                  <a:lnTo>
                    <a:pt x="30975" y="5397"/>
                  </a:lnTo>
                  <a:lnTo>
                    <a:pt x="32245" y="4140"/>
                  </a:lnTo>
                  <a:close/>
                </a:path>
                <a:path w="84455" h="25400">
                  <a:moveTo>
                    <a:pt x="37592" y="3594"/>
                  </a:moveTo>
                  <a:lnTo>
                    <a:pt x="35941" y="3594"/>
                  </a:lnTo>
                  <a:lnTo>
                    <a:pt x="35941" y="1066"/>
                  </a:lnTo>
                  <a:lnTo>
                    <a:pt x="34163" y="1066"/>
                  </a:lnTo>
                  <a:lnTo>
                    <a:pt x="34163" y="3594"/>
                  </a:lnTo>
                  <a:lnTo>
                    <a:pt x="33147" y="3594"/>
                  </a:lnTo>
                  <a:lnTo>
                    <a:pt x="33147" y="4864"/>
                  </a:lnTo>
                  <a:lnTo>
                    <a:pt x="34163" y="4864"/>
                  </a:lnTo>
                  <a:lnTo>
                    <a:pt x="34163" y="10629"/>
                  </a:lnTo>
                  <a:lnTo>
                    <a:pt x="34912" y="11747"/>
                  </a:lnTo>
                  <a:lnTo>
                    <a:pt x="37592" y="11747"/>
                  </a:lnTo>
                  <a:lnTo>
                    <a:pt x="37592" y="10325"/>
                  </a:lnTo>
                  <a:lnTo>
                    <a:pt x="36182" y="10325"/>
                  </a:lnTo>
                  <a:lnTo>
                    <a:pt x="35941" y="9956"/>
                  </a:lnTo>
                  <a:lnTo>
                    <a:pt x="35941" y="4864"/>
                  </a:lnTo>
                  <a:lnTo>
                    <a:pt x="37592" y="4864"/>
                  </a:lnTo>
                  <a:lnTo>
                    <a:pt x="37592" y="3594"/>
                  </a:lnTo>
                  <a:close/>
                </a:path>
                <a:path w="84455" h="25400">
                  <a:moveTo>
                    <a:pt x="40513" y="16408"/>
                  </a:moveTo>
                  <a:lnTo>
                    <a:pt x="38735" y="16408"/>
                  </a:lnTo>
                  <a:lnTo>
                    <a:pt x="38735" y="22745"/>
                  </a:lnTo>
                  <a:lnTo>
                    <a:pt x="37973" y="23317"/>
                  </a:lnTo>
                  <a:lnTo>
                    <a:pt x="35941" y="23317"/>
                  </a:lnTo>
                  <a:lnTo>
                    <a:pt x="35179" y="22771"/>
                  </a:lnTo>
                  <a:lnTo>
                    <a:pt x="35179" y="16408"/>
                  </a:lnTo>
                  <a:lnTo>
                    <a:pt x="33401" y="16408"/>
                  </a:lnTo>
                  <a:lnTo>
                    <a:pt x="33401" y="22644"/>
                  </a:lnTo>
                  <a:lnTo>
                    <a:pt x="33655" y="23431"/>
                  </a:lnTo>
                  <a:lnTo>
                    <a:pt x="34785" y="24536"/>
                  </a:lnTo>
                  <a:lnTo>
                    <a:pt x="35560" y="24815"/>
                  </a:lnTo>
                  <a:lnTo>
                    <a:pt x="37325" y="24815"/>
                  </a:lnTo>
                  <a:lnTo>
                    <a:pt x="38227" y="24498"/>
                  </a:lnTo>
                  <a:lnTo>
                    <a:pt x="38735" y="23876"/>
                  </a:lnTo>
                  <a:lnTo>
                    <a:pt x="38735" y="24714"/>
                  </a:lnTo>
                  <a:lnTo>
                    <a:pt x="40513" y="24714"/>
                  </a:lnTo>
                  <a:lnTo>
                    <a:pt x="40513" y="16408"/>
                  </a:lnTo>
                  <a:close/>
                </a:path>
                <a:path w="84455" h="25400">
                  <a:moveTo>
                    <a:pt x="45593" y="10414"/>
                  </a:moveTo>
                  <a:lnTo>
                    <a:pt x="44564" y="9550"/>
                  </a:lnTo>
                  <a:lnTo>
                    <a:pt x="43929" y="10134"/>
                  </a:lnTo>
                  <a:lnTo>
                    <a:pt x="43421" y="10414"/>
                  </a:lnTo>
                  <a:lnTo>
                    <a:pt x="45593" y="10414"/>
                  </a:lnTo>
                  <a:close/>
                </a:path>
                <a:path w="84455" h="25400">
                  <a:moveTo>
                    <a:pt x="45720" y="10553"/>
                  </a:moveTo>
                  <a:lnTo>
                    <a:pt x="38468" y="10553"/>
                  </a:lnTo>
                  <a:lnTo>
                    <a:pt x="38468" y="10756"/>
                  </a:lnTo>
                  <a:lnTo>
                    <a:pt x="40246" y="11849"/>
                  </a:lnTo>
                  <a:lnTo>
                    <a:pt x="43929" y="11849"/>
                  </a:lnTo>
                  <a:lnTo>
                    <a:pt x="44818" y="11404"/>
                  </a:lnTo>
                  <a:lnTo>
                    <a:pt x="45720" y="10553"/>
                  </a:lnTo>
                  <a:close/>
                </a:path>
                <a:path w="84455" h="25400">
                  <a:moveTo>
                    <a:pt x="45961" y="4991"/>
                  </a:moveTo>
                  <a:lnTo>
                    <a:pt x="45720" y="4737"/>
                  </a:lnTo>
                  <a:lnTo>
                    <a:pt x="44577" y="3352"/>
                  </a:lnTo>
                  <a:lnTo>
                    <a:pt x="44183" y="3352"/>
                  </a:lnTo>
                  <a:lnTo>
                    <a:pt x="39878" y="3352"/>
                  </a:lnTo>
                  <a:lnTo>
                    <a:pt x="38608" y="4737"/>
                  </a:lnTo>
                  <a:lnTo>
                    <a:pt x="38468" y="4991"/>
                  </a:lnTo>
                  <a:lnTo>
                    <a:pt x="38468" y="10414"/>
                  </a:lnTo>
                  <a:lnTo>
                    <a:pt x="41021" y="10414"/>
                  </a:lnTo>
                  <a:lnTo>
                    <a:pt x="40246" y="9563"/>
                  </a:lnTo>
                  <a:lnTo>
                    <a:pt x="40246" y="8089"/>
                  </a:lnTo>
                  <a:lnTo>
                    <a:pt x="45961" y="8089"/>
                  </a:lnTo>
                  <a:lnTo>
                    <a:pt x="45961" y="4991"/>
                  </a:lnTo>
                  <a:close/>
                </a:path>
                <a:path w="84455" h="25400">
                  <a:moveTo>
                    <a:pt x="48768" y="18478"/>
                  </a:moveTo>
                  <a:lnTo>
                    <a:pt x="48514" y="17691"/>
                  </a:lnTo>
                  <a:lnTo>
                    <a:pt x="47371" y="16586"/>
                  </a:lnTo>
                  <a:lnTo>
                    <a:pt x="46609" y="16306"/>
                  </a:lnTo>
                  <a:lnTo>
                    <a:pt x="44831" y="16306"/>
                  </a:lnTo>
                  <a:lnTo>
                    <a:pt x="43942" y="16624"/>
                  </a:lnTo>
                  <a:lnTo>
                    <a:pt x="43307" y="17259"/>
                  </a:lnTo>
                  <a:lnTo>
                    <a:pt x="43307" y="16408"/>
                  </a:lnTo>
                  <a:lnTo>
                    <a:pt x="41656" y="16408"/>
                  </a:lnTo>
                  <a:lnTo>
                    <a:pt x="41656" y="24714"/>
                  </a:lnTo>
                  <a:lnTo>
                    <a:pt x="43434" y="24714"/>
                  </a:lnTo>
                  <a:lnTo>
                    <a:pt x="43434" y="18376"/>
                  </a:lnTo>
                  <a:lnTo>
                    <a:pt x="44196" y="17805"/>
                  </a:lnTo>
                  <a:lnTo>
                    <a:pt x="46228" y="17805"/>
                  </a:lnTo>
                  <a:lnTo>
                    <a:pt x="46990" y="18364"/>
                  </a:lnTo>
                  <a:lnTo>
                    <a:pt x="46990" y="24714"/>
                  </a:lnTo>
                  <a:lnTo>
                    <a:pt x="48768" y="24714"/>
                  </a:lnTo>
                  <a:lnTo>
                    <a:pt x="48768" y="18478"/>
                  </a:lnTo>
                  <a:close/>
                </a:path>
                <a:path w="84455" h="25400">
                  <a:moveTo>
                    <a:pt x="53073" y="4140"/>
                  </a:moveTo>
                  <a:lnTo>
                    <a:pt x="52451" y="3568"/>
                  </a:lnTo>
                  <a:lnTo>
                    <a:pt x="51803" y="3352"/>
                  </a:lnTo>
                  <a:lnTo>
                    <a:pt x="50038" y="3352"/>
                  </a:lnTo>
                  <a:lnTo>
                    <a:pt x="49149" y="3746"/>
                  </a:lnTo>
                  <a:lnTo>
                    <a:pt x="48628" y="4356"/>
                  </a:lnTo>
                  <a:lnTo>
                    <a:pt x="48628" y="3454"/>
                  </a:lnTo>
                  <a:lnTo>
                    <a:pt x="46990" y="3454"/>
                  </a:lnTo>
                  <a:lnTo>
                    <a:pt x="46990" y="11747"/>
                  </a:lnTo>
                  <a:lnTo>
                    <a:pt x="48755" y="11747"/>
                  </a:lnTo>
                  <a:lnTo>
                    <a:pt x="48755" y="5562"/>
                  </a:lnTo>
                  <a:lnTo>
                    <a:pt x="49530" y="4838"/>
                  </a:lnTo>
                  <a:lnTo>
                    <a:pt x="51041" y="4838"/>
                  </a:lnTo>
                  <a:lnTo>
                    <a:pt x="51435" y="5003"/>
                  </a:lnTo>
                  <a:lnTo>
                    <a:pt x="51803" y="5397"/>
                  </a:lnTo>
                  <a:lnTo>
                    <a:pt x="53073" y="4140"/>
                  </a:lnTo>
                  <a:close/>
                </a:path>
                <a:path w="84455" h="25400">
                  <a:moveTo>
                    <a:pt x="53975" y="16560"/>
                  </a:moveTo>
                  <a:lnTo>
                    <a:pt x="52197" y="16560"/>
                  </a:lnTo>
                  <a:lnTo>
                    <a:pt x="52197" y="14033"/>
                  </a:lnTo>
                  <a:lnTo>
                    <a:pt x="50546" y="14033"/>
                  </a:lnTo>
                  <a:lnTo>
                    <a:pt x="50546" y="16560"/>
                  </a:lnTo>
                  <a:lnTo>
                    <a:pt x="49530" y="16560"/>
                  </a:lnTo>
                  <a:lnTo>
                    <a:pt x="49530" y="17843"/>
                  </a:lnTo>
                  <a:lnTo>
                    <a:pt x="50546" y="17843"/>
                  </a:lnTo>
                  <a:lnTo>
                    <a:pt x="50546" y="23596"/>
                  </a:lnTo>
                  <a:lnTo>
                    <a:pt x="51308" y="24726"/>
                  </a:lnTo>
                  <a:lnTo>
                    <a:pt x="53975" y="24726"/>
                  </a:lnTo>
                  <a:lnTo>
                    <a:pt x="53975" y="23291"/>
                  </a:lnTo>
                  <a:lnTo>
                    <a:pt x="52578" y="23291"/>
                  </a:lnTo>
                  <a:lnTo>
                    <a:pt x="52197" y="22923"/>
                  </a:lnTo>
                  <a:lnTo>
                    <a:pt x="52197" y="17843"/>
                  </a:lnTo>
                  <a:lnTo>
                    <a:pt x="53975" y="17843"/>
                  </a:lnTo>
                  <a:lnTo>
                    <a:pt x="53975" y="16560"/>
                  </a:lnTo>
                  <a:close/>
                </a:path>
                <a:path w="84455" h="25400">
                  <a:moveTo>
                    <a:pt x="60071" y="10414"/>
                  </a:moveTo>
                  <a:lnTo>
                    <a:pt x="59182" y="9550"/>
                  </a:lnTo>
                  <a:lnTo>
                    <a:pt x="58547" y="10134"/>
                  </a:lnTo>
                  <a:lnTo>
                    <a:pt x="58039" y="10414"/>
                  </a:lnTo>
                  <a:lnTo>
                    <a:pt x="60071" y="10414"/>
                  </a:lnTo>
                  <a:close/>
                </a:path>
                <a:path w="84455" h="25400">
                  <a:moveTo>
                    <a:pt x="60325" y="10553"/>
                  </a:moveTo>
                  <a:lnTo>
                    <a:pt x="53073" y="10553"/>
                  </a:lnTo>
                  <a:lnTo>
                    <a:pt x="53073" y="10756"/>
                  </a:lnTo>
                  <a:lnTo>
                    <a:pt x="54737" y="11849"/>
                  </a:lnTo>
                  <a:lnTo>
                    <a:pt x="58534" y="11849"/>
                  </a:lnTo>
                  <a:lnTo>
                    <a:pt x="59423" y="11404"/>
                  </a:lnTo>
                  <a:lnTo>
                    <a:pt x="60325" y="10553"/>
                  </a:lnTo>
                  <a:close/>
                </a:path>
                <a:path w="84455" h="25400">
                  <a:moveTo>
                    <a:pt x="60452" y="4991"/>
                  </a:moveTo>
                  <a:lnTo>
                    <a:pt x="60325" y="4737"/>
                  </a:lnTo>
                  <a:lnTo>
                    <a:pt x="59182" y="3352"/>
                  </a:lnTo>
                  <a:lnTo>
                    <a:pt x="58788" y="3352"/>
                  </a:lnTo>
                  <a:lnTo>
                    <a:pt x="58788" y="6426"/>
                  </a:lnTo>
                  <a:lnTo>
                    <a:pt x="58788" y="6921"/>
                  </a:lnTo>
                  <a:lnTo>
                    <a:pt x="54737" y="6921"/>
                  </a:lnTo>
                  <a:lnTo>
                    <a:pt x="54851" y="6172"/>
                  </a:lnTo>
                  <a:lnTo>
                    <a:pt x="55232" y="5168"/>
                  </a:lnTo>
                  <a:lnTo>
                    <a:pt x="55880" y="4737"/>
                  </a:lnTo>
                  <a:lnTo>
                    <a:pt x="57645" y="4737"/>
                  </a:lnTo>
                  <a:lnTo>
                    <a:pt x="58166" y="5168"/>
                  </a:lnTo>
                  <a:lnTo>
                    <a:pt x="58788" y="6426"/>
                  </a:lnTo>
                  <a:lnTo>
                    <a:pt x="58788" y="3352"/>
                  </a:lnTo>
                  <a:lnTo>
                    <a:pt x="54470" y="3352"/>
                  </a:lnTo>
                  <a:lnTo>
                    <a:pt x="53200" y="4737"/>
                  </a:lnTo>
                  <a:lnTo>
                    <a:pt x="53073" y="4991"/>
                  </a:lnTo>
                  <a:lnTo>
                    <a:pt x="53073" y="10414"/>
                  </a:lnTo>
                  <a:lnTo>
                    <a:pt x="55613" y="10414"/>
                  </a:lnTo>
                  <a:lnTo>
                    <a:pt x="54851" y="9563"/>
                  </a:lnTo>
                  <a:lnTo>
                    <a:pt x="54737" y="8089"/>
                  </a:lnTo>
                  <a:lnTo>
                    <a:pt x="60452" y="8089"/>
                  </a:lnTo>
                  <a:lnTo>
                    <a:pt x="60452" y="6921"/>
                  </a:lnTo>
                  <a:lnTo>
                    <a:pt x="60452" y="4991"/>
                  </a:lnTo>
                  <a:close/>
                </a:path>
                <a:path w="84455" h="25400">
                  <a:moveTo>
                    <a:pt x="62090" y="23622"/>
                  </a:moveTo>
                  <a:lnTo>
                    <a:pt x="55232" y="23622"/>
                  </a:lnTo>
                  <a:lnTo>
                    <a:pt x="56121" y="24561"/>
                  </a:lnTo>
                  <a:lnTo>
                    <a:pt x="56883" y="24815"/>
                  </a:lnTo>
                  <a:lnTo>
                    <a:pt x="59042" y="24815"/>
                  </a:lnTo>
                  <a:lnTo>
                    <a:pt x="59677" y="24561"/>
                  </a:lnTo>
                  <a:lnTo>
                    <a:pt x="60312" y="23964"/>
                  </a:lnTo>
                  <a:lnTo>
                    <a:pt x="60312" y="24815"/>
                  </a:lnTo>
                  <a:lnTo>
                    <a:pt x="62090" y="24815"/>
                  </a:lnTo>
                  <a:lnTo>
                    <a:pt x="62090" y="23622"/>
                  </a:lnTo>
                  <a:close/>
                </a:path>
                <a:path w="84455" h="25400">
                  <a:moveTo>
                    <a:pt x="62103" y="17272"/>
                  </a:moveTo>
                  <a:lnTo>
                    <a:pt x="60833" y="16306"/>
                  </a:lnTo>
                  <a:lnTo>
                    <a:pt x="57023" y="16306"/>
                  </a:lnTo>
                  <a:lnTo>
                    <a:pt x="56134" y="16586"/>
                  </a:lnTo>
                  <a:lnTo>
                    <a:pt x="55245" y="17500"/>
                  </a:lnTo>
                  <a:lnTo>
                    <a:pt x="56515" y="18542"/>
                  </a:lnTo>
                  <a:lnTo>
                    <a:pt x="56896" y="17957"/>
                  </a:lnTo>
                  <a:lnTo>
                    <a:pt x="59944" y="17957"/>
                  </a:lnTo>
                  <a:lnTo>
                    <a:pt x="60325" y="18249"/>
                  </a:lnTo>
                  <a:lnTo>
                    <a:pt x="60274" y="19888"/>
                  </a:lnTo>
                  <a:lnTo>
                    <a:pt x="56007" y="19888"/>
                  </a:lnTo>
                  <a:lnTo>
                    <a:pt x="54991" y="20878"/>
                  </a:lnTo>
                  <a:lnTo>
                    <a:pt x="55118" y="23418"/>
                  </a:lnTo>
                  <a:lnTo>
                    <a:pt x="57150" y="23418"/>
                  </a:lnTo>
                  <a:lnTo>
                    <a:pt x="56629" y="22999"/>
                  </a:lnTo>
                  <a:lnTo>
                    <a:pt x="56629" y="21501"/>
                  </a:lnTo>
                  <a:lnTo>
                    <a:pt x="57150" y="21056"/>
                  </a:lnTo>
                  <a:lnTo>
                    <a:pt x="60236" y="21056"/>
                  </a:lnTo>
                  <a:lnTo>
                    <a:pt x="60185" y="22694"/>
                  </a:lnTo>
                  <a:lnTo>
                    <a:pt x="59436" y="23418"/>
                  </a:lnTo>
                  <a:lnTo>
                    <a:pt x="62103" y="23418"/>
                  </a:lnTo>
                  <a:lnTo>
                    <a:pt x="62103" y="17272"/>
                  </a:lnTo>
                  <a:close/>
                </a:path>
                <a:path w="84455" h="25400">
                  <a:moveTo>
                    <a:pt x="68694" y="88"/>
                  </a:moveTo>
                  <a:lnTo>
                    <a:pt x="66916" y="88"/>
                  </a:lnTo>
                  <a:lnTo>
                    <a:pt x="66916" y="4279"/>
                  </a:lnTo>
                  <a:lnTo>
                    <a:pt x="66916" y="6121"/>
                  </a:lnTo>
                  <a:lnTo>
                    <a:pt x="66916" y="9067"/>
                  </a:lnTo>
                  <a:lnTo>
                    <a:pt x="66662" y="10363"/>
                  </a:lnTo>
                  <a:lnTo>
                    <a:pt x="63487" y="10363"/>
                  </a:lnTo>
                  <a:lnTo>
                    <a:pt x="63233" y="9067"/>
                  </a:lnTo>
                  <a:lnTo>
                    <a:pt x="63233" y="6121"/>
                  </a:lnTo>
                  <a:lnTo>
                    <a:pt x="63487" y="4927"/>
                  </a:lnTo>
                  <a:lnTo>
                    <a:pt x="66662" y="4927"/>
                  </a:lnTo>
                  <a:lnTo>
                    <a:pt x="66916" y="6121"/>
                  </a:lnTo>
                  <a:lnTo>
                    <a:pt x="66916" y="4279"/>
                  </a:lnTo>
                  <a:lnTo>
                    <a:pt x="66294" y="3619"/>
                  </a:lnTo>
                  <a:lnTo>
                    <a:pt x="62979" y="3619"/>
                  </a:lnTo>
                  <a:lnTo>
                    <a:pt x="61595" y="4927"/>
                  </a:lnTo>
                  <a:lnTo>
                    <a:pt x="61709" y="10363"/>
                  </a:lnTo>
                  <a:lnTo>
                    <a:pt x="62217" y="10883"/>
                  </a:lnTo>
                  <a:lnTo>
                    <a:pt x="63106" y="11620"/>
                  </a:lnTo>
                  <a:lnTo>
                    <a:pt x="63754" y="11849"/>
                  </a:lnTo>
                  <a:lnTo>
                    <a:pt x="65519" y="11849"/>
                  </a:lnTo>
                  <a:lnTo>
                    <a:pt x="66294" y="11620"/>
                  </a:lnTo>
                  <a:lnTo>
                    <a:pt x="66916" y="10883"/>
                  </a:lnTo>
                  <a:lnTo>
                    <a:pt x="66916" y="11849"/>
                  </a:lnTo>
                  <a:lnTo>
                    <a:pt x="68694" y="11849"/>
                  </a:lnTo>
                  <a:lnTo>
                    <a:pt x="68694" y="10883"/>
                  </a:lnTo>
                  <a:lnTo>
                    <a:pt x="68694" y="10363"/>
                  </a:lnTo>
                  <a:lnTo>
                    <a:pt x="68694" y="88"/>
                  </a:lnTo>
                  <a:close/>
                </a:path>
                <a:path w="84455" h="25400">
                  <a:moveTo>
                    <a:pt x="70358" y="18478"/>
                  </a:moveTo>
                  <a:lnTo>
                    <a:pt x="70104" y="17691"/>
                  </a:lnTo>
                  <a:lnTo>
                    <a:pt x="68961" y="16586"/>
                  </a:lnTo>
                  <a:lnTo>
                    <a:pt x="68186" y="16306"/>
                  </a:lnTo>
                  <a:lnTo>
                    <a:pt x="66421" y="16306"/>
                  </a:lnTo>
                  <a:lnTo>
                    <a:pt x="65532" y="16624"/>
                  </a:lnTo>
                  <a:lnTo>
                    <a:pt x="64897" y="17259"/>
                  </a:lnTo>
                  <a:lnTo>
                    <a:pt x="64897" y="16408"/>
                  </a:lnTo>
                  <a:lnTo>
                    <a:pt x="63119" y="16408"/>
                  </a:lnTo>
                  <a:lnTo>
                    <a:pt x="63119" y="24714"/>
                  </a:lnTo>
                  <a:lnTo>
                    <a:pt x="64897" y="24714"/>
                  </a:lnTo>
                  <a:lnTo>
                    <a:pt x="64897" y="18376"/>
                  </a:lnTo>
                  <a:lnTo>
                    <a:pt x="65786" y="17805"/>
                  </a:lnTo>
                  <a:lnTo>
                    <a:pt x="67818" y="17805"/>
                  </a:lnTo>
                  <a:lnTo>
                    <a:pt x="68580" y="18364"/>
                  </a:lnTo>
                  <a:lnTo>
                    <a:pt x="68580" y="24714"/>
                  </a:lnTo>
                  <a:lnTo>
                    <a:pt x="70358" y="24714"/>
                  </a:lnTo>
                  <a:lnTo>
                    <a:pt x="70358" y="18478"/>
                  </a:lnTo>
                  <a:close/>
                </a:path>
                <a:path w="84455" h="25400">
                  <a:moveTo>
                    <a:pt x="75565" y="16560"/>
                  </a:moveTo>
                  <a:lnTo>
                    <a:pt x="73901" y="16560"/>
                  </a:lnTo>
                  <a:lnTo>
                    <a:pt x="73901" y="14033"/>
                  </a:lnTo>
                  <a:lnTo>
                    <a:pt x="72136" y="14033"/>
                  </a:lnTo>
                  <a:lnTo>
                    <a:pt x="72136" y="16560"/>
                  </a:lnTo>
                  <a:lnTo>
                    <a:pt x="71120" y="16560"/>
                  </a:lnTo>
                  <a:lnTo>
                    <a:pt x="71120" y="17843"/>
                  </a:lnTo>
                  <a:lnTo>
                    <a:pt x="72136" y="17843"/>
                  </a:lnTo>
                  <a:lnTo>
                    <a:pt x="72136" y="23596"/>
                  </a:lnTo>
                  <a:lnTo>
                    <a:pt x="72898" y="24726"/>
                  </a:lnTo>
                  <a:lnTo>
                    <a:pt x="75565" y="24726"/>
                  </a:lnTo>
                  <a:lnTo>
                    <a:pt x="75565" y="23291"/>
                  </a:lnTo>
                  <a:lnTo>
                    <a:pt x="74168" y="23291"/>
                  </a:lnTo>
                  <a:lnTo>
                    <a:pt x="73901" y="22923"/>
                  </a:lnTo>
                  <a:lnTo>
                    <a:pt x="73901" y="17843"/>
                  </a:lnTo>
                  <a:lnTo>
                    <a:pt x="75565" y="17843"/>
                  </a:lnTo>
                  <a:lnTo>
                    <a:pt x="75565" y="16560"/>
                  </a:lnTo>
                  <a:close/>
                </a:path>
                <a:path w="84455" h="25400">
                  <a:moveTo>
                    <a:pt x="83934" y="20713"/>
                  </a:moveTo>
                  <a:lnTo>
                    <a:pt x="82918" y="19964"/>
                  </a:lnTo>
                  <a:lnTo>
                    <a:pt x="78981" y="19646"/>
                  </a:lnTo>
                  <a:lnTo>
                    <a:pt x="78613" y="19265"/>
                  </a:lnTo>
                  <a:lnTo>
                    <a:pt x="78613" y="18148"/>
                  </a:lnTo>
                  <a:lnTo>
                    <a:pt x="79235" y="17729"/>
                  </a:lnTo>
                  <a:lnTo>
                    <a:pt x="81153" y="17729"/>
                  </a:lnTo>
                  <a:lnTo>
                    <a:pt x="81902" y="17868"/>
                  </a:lnTo>
                  <a:lnTo>
                    <a:pt x="82423" y="18326"/>
                  </a:lnTo>
                  <a:lnTo>
                    <a:pt x="83553" y="17259"/>
                  </a:lnTo>
                  <a:lnTo>
                    <a:pt x="82664" y="16586"/>
                  </a:lnTo>
                  <a:lnTo>
                    <a:pt x="81648" y="16319"/>
                  </a:lnTo>
                  <a:lnTo>
                    <a:pt x="78473" y="16319"/>
                  </a:lnTo>
                  <a:lnTo>
                    <a:pt x="76949" y="17233"/>
                  </a:lnTo>
                  <a:lnTo>
                    <a:pt x="76949" y="20320"/>
                  </a:lnTo>
                  <a:lnTo>
                    <a:pt x="77965" y="21031"/>
                  </a:lnTo>
                  <a:lnTo>
                    <a:pt x="81775" y="21336"/>
                  </a:lnTo>
                  <a:lnTo>
                    <a:pt x="82169" y="21691"/>
                  </a:lnTo>
                  <a:lnTo>
                    <a:pt x="82169" y="23037"/>
                  </a:lnTo>
                  <a:lnTo>
                    <a:pt x="81280" y="23393"/>
                  </a:lnTo>
                  <a:lnTo>
                    <a:pt x="79362" y="23393"/>
                  </a:lnTo>
                  <a:lnTo>
                    <a:pt x="78346" y="23228"/>
                  </a:lnTo>
                  <a:lnTo>
                    <a:pt x="77724" y="22529"/>
                  </a:lnTo>
                  <a:lnTo>
                    <a:pt x="76581" y="23622"/>
                  </a:lnTo>
                  <a:lnTo>
                    <a:pt x="77597" y="24599"/>
                  </a:lnTo>
                  <a:lnTo>
                    <a:pt x="78740" y="24828"/>
                  </a:lnTo>
                  <a:lnTo>
                    <a:pt x="82296" y="24828"/>
                  </a:lnTo>
                  <a:lnTo>
                    <a:pt x="83934" y="23914"/>
                  </a:lnTo>
                  <a:lnTo>
                    <a:pt x="83934" y="20713"/>
                  </a:lnTo>
                  <a:close/>
                </a:path>
              </a:pathLst>
            </a:custGeom>
            <a:solidFill>
              <a:srgbClr val="50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027809" y="6939800"/>
              <a:ext cx="68580" cy="12065"/>
            </a:xfrm>
            <a:custGeom>
              <a:avLst/>
              <a:gdLst/>
              <a:ahLst/>
              <a:cxnLst/>
              <a:rect l="l" t="t" r="r" b="b"/>
              <a:pathLst>
                <a:path w="68580" h="12065">
                  <a:moveTo>
                    <a:pt x="13462" y="12"/>
                  </a:moveTo>
                  <a:lnTo>
                    <a:pt x="12192" y="12"/>
                  </a:lnTo>
                  <a:lnTo>
                    <a:pt x="9906" y="9385"/>
                  </a:lnTo>
                  <a:lnTo>
                    <a:pt x="7226" y="12"/>
                  </a:lnTo>
                  <a:lnTo>
                    <a:pt x="6223" y="12"/>
                  </a:lnTo>
                  <a:lnTo>
                    <a:pt x="3670" y="9385"/>
                  </a:lnTo>
                  <a:lnTo>
                    <a:pt x="1384" y="12"/>
                  </a:lnTo>
                  <a:lnTo>
                    <a:pt x="0" y="12"/>
                  </a:lnTo>
                  <a:lnTo>
                    <a:pt x="3048" y="11633"/>
                  </a:lnTo>
                  <a:lnTo>
                    <a:pt x="4191" y="11633"/>
                  </a:lnTo>
                  <a:lnTo>
                    <a:pt x="6731" y="2336"/>
                  </a:lnTo>
                  <a:lnTo>
                    <a:pt x="9271" y="11633"/>
                  </a:lnTo>
                  <a:lnTo>
                    <a:pt x="10528" y="11633"/>
                  </a:lnTo>
                  <a:lnTo>
                    <a:pt x="13462" y="12"/>
                  </a:lnTo>
                  <a:close/>
                </a:path>
                <a:path w="68580" h="12065">
                  <a:moveTo>
                    <a:pt x="20307" y="5257"/>
                  </a:moveTo>
                  <a:lnTo>
                    <a:pt x="19291" y="4254"/>
                  </a:lnTo>
                  <a:lnTo>
                    <a:pt x="19291" y="5727"/>
                  </a:lnTo>
                  <a:lnTo>
                    <a:pt x="19291" y="9512"/>
                  </a:lnTo>
                  <a:lnTo>
                    <a:pt x="18275" y="10464"/>
                  </a:lnTo>
                  <a:lnTo>
                    <a:pt x="16116" y="10464"/>
                  </a:lnTo>
                  <a:lnTo>
                    <a:pt x="15227" y="9512"/>
                  </a:lnTo>
                  <a:lnTo>
                    <a:pt x="15227" y="5727"/>
                  </a:lnTo>
                  <a:lnTo>
                    <a:pt x="16116" y="4749"/>
                  </a:lnTo>
                  <a:lnTo>
                    <a:pt x="18275" y="4749"/>
                  </a:lnTo>
                  <a:lnTo>
                    <a:pt x="19291" y="5727"/>
                  </a:lnTo>
                  <a:lnTo>
                    <a:pt x="19291" y="4254"/>
                  </a:lnTo>
                  <a:lnTo>
                    <a:pt x="18923" y="3873"/>
                  </a:lnTo>
                  <a:lnTo>
                    <a:pt x="18148" y="3517"/>
                  </a:lnTo>
                  <a:lnTo>
                    <a:pt x="16243" y="3517"/>
                  </a:lnTo>
                  <a:lnTo>
                    <a:pt x="15494" y="3873"/>
                  </a:lnTo>
                  <a:lnTo>
                    <a:pt x="14084" y="5257"/>
                  </a:lnTo>
                  <a:lnTo>
                    <a:pt x="14084" y="9982"/>
                  </a:lnTo>
                  <a:lnTo>
                    <a:pt x="15494" y="11366"/>
                  </a:lnTo>
                  <a:lnTo>
                    <a:pt x="16243" y="11722"/>
                  </a:lnTo>
                  <a:lnTo>
                    <a:pt x="18148" y="11722"/>
                  </a:lnTo>
                  <a:lnTo>
                    <a:pt x="18923" y="11366"/>
                  </a:lnTo>
                  <a:lnTo>
                    <a:pt x="19545" y="10807"/>
                  </a:lnTo>
                  <a:lnTo>
                    <a:pt x="19862" y="10464"/>
                  </a:lnTo>
                  <a:lnTo>
                    <a:pt x="20307" y="9982"/>
                  </a:lnTo>
                  <a:lnTo>
                    <a:pt x="20307" y="5257"/>
                  </a:lnTo>
                  <a:close/>
                </a:path>
                <a:path w="68580" h="12065">
                  <a:moveTo>
                    <a:pt x="26924" y="4267"/>
                  </a:moveTo>
                  <a:lnTo>
                    <a:pt x="26403" y="3695"/>
                  </a:lnTo>
                  <a:lnTo>
                    <a:pt x="25781" y="3517"/>
                  </a:lnTo>
                  <a:lnTo>
                    <a:pt x="24117" y="3517"/>
                  </a:lnTo>
                  <a:lnTo>
                    <a:pt x="23228" y="3924"/>
                  </a:lnTo>
                  <a:lnTo>
                    <a:pt x="22720" y="4584"/>
                  </a:lnTo>
                  <a:lnTo>
                    <a:pt x="22720" y="3594"/>
                  </a:lnTo>
                  <a:lnTo>
                    <a:pt x="21577" y="3594"/>
                  </a:lnTo>
                  <a:lnTo>
                    <a:pt x="21577" y="11645"/>
                  </a:lnTo>
                  <a:lnTo>
                    <a:pt x="22720" y="11645"/>
                  </a:lnTo>
                  <a:lnTo>
                    <a:pt x="22720" y="5486"/>
                  </a:lnTo>
                  <a:lnTo>
                    <a:pt x="23495" y="4559"/>
                  </a:lnTo>
                  <a:lnTo>
                    <a:pt x="25260" y="4559"/>
                  </a:lnTo>
                  <a:lnTo>
                    <a:pt x="25654" y="4699"/>
                  </a:lnTo>
                  <a:lnTo>
                    <a:pt x="26022" y="5143"/>
                  </a:lnTo>
                  <a:lnTo>
                    <a:pt x="26924" y="4267"/>
                  </a:lnTo>
                  <a:close/>
                </a:path>
                <a:path w="68580" h="12065">
                  <a:moveTo>
                    <a:pt x="30861" y="10617"/>
                  </a:moveTo>
                  <a:lnTo>
                    <a:pt x="29464" y="10617"/>
                  </a:lnTo>
                  <a:lnTo>
                    <a:pt x="29210" y="10236"/>
                  </a:lnTo>
                  <a:lnTo>
                    <a:pt x="29210" y="12"/>
                  </a:lnTo>
                  <a:lnTo>
                    <a:pt x="27940" y="12"/>
                  </a:lnTo>
                  <a:lnTo>
                    <a:pt x="27940" y="10718"/>
                  </a:lnTo>
                  <a:lnTo>
                    <a:pt x="28689" y="11633"/>
                  </a:lnTo>
                  <a:lnTo>
                    <a:pt x="30861" y="11633"/>
                  </a:lnTo>
                  <a:lnTo>
                    <a:pt x="30861" y="10617"/>
                  </a:lnTo>
                  <a:close/>
                </a:path>
                <a:path w="68580" h="12065">
                  <a:moveTo>
                    <a:pt x="37833" y="12"/>
                  </a:moveTo>
                  <a:lnTo>
                    <a:pt x="36690" y="12"/>
                  </a:lnTo>
                  <a:lnTo>
                    <a:pt x="36626" y="4559"/>
                  </a:lnTo>
                  <a:lnTo>
                    <a:pt x="36563" y="10210"/>
                  </a:lnTo>
                  <a:lnTo>
                    <a:pt x="36436" y="10680"/>
                  </a:lnTo>
                  <a:lnTo>
                    <a:pt x="32880" y="10680"/>
                  </a:lnTo>
                  <a:lnTo>
                    <a:pt x="32804" y="10210"/>
                  </a:lnTo>
                  <a:lnTo>
                    <a:pt x="32740" y="5638"/>
                  </a:lnTo>
                  <a:lnTo>
                    <a:pt x="32880" y="5016"/>
                  </a:lnTo>
                  <a:lnTo>
                    <a:pt x="32880" y="4559"/>
                  </a:lnTo>
                  <a:lnTo>
                    <a:pt x="36626" y="4559"/>
                  </a:lnTo>
                  <a:lnTo>
                    <a:pt x="36068" y="3784"/>
                  </a:lnTo>
                  <a:lnTo>
                    <a:pt x="32880" y="3784"/>
                  </a:lnTo>
                  <a:lnTo>
                    <a:pt x="31610" y="5016"/>
                  </a:lnTo>
                  <a:lnTo>
                    <a:pt x="31610" y="10210"/>
                  </a:lnTo>
                  <a:lnTo>
                    <a:pt x="33134" y="11722"/>
                  </a:lnTo>
                  <a:lnTo>
                    <a:pt x="35941" y="11722"/>
                  </a:lnTo>
                  <a:lnTo>
                    <a:pt x="36690" y="10680"/>
                  </a:lnTo>
                  <a:lnTo>
                    <a:pt x="36690" y="11722"/>
                  </a:lnTo>
                  <a:lnTo>
                    <a:pt x="37833" y="11722"/>
                  </a:lnTo>
                  <a:lnTo>
                    <a:pt x="37833" y="12"/>
                  </a:lnTo>
                  <a:close/>
                </a:path>
                <a:path w="68580" h="12065">
                  <a:moveTo>
                    <a:pt x="50800" y="3606"/>
                  </a:moveTo>
                  <a:lnTo>
                    <a:pt x="49517" y="3606"/>
                  </a:lnTo>
                  <a:lnTo>
                    <a:pt x="47625" y="10058"/>
                  </a:lnTo>
                  <a:lnTo>
                    <a:pt x="45453" y="3606"/>
                  </a:lnTo>
                  <a:lnTo>
                    <a:pt x="44437" y="3606"/>
                  </a:lnTo>
                  <a:lnTo>
                    <a:pt x="42405" y="10058"/>
                  </a:lnTo>
                  <a:lnTo>
                    <a:pt x="40513" y="3606"/>
                  </a:lnTo>
                  <a:lnTo>
                    <a:pt x="39230" y="3606"/>
                  </a:lnTo>
                  <a:lnTo>
                    <a:pt x="41783" y="11645"/>
                  </a:lnTo>
                  <a:lnTo>
                    <a:pt x="42926" y="11645"/>
                  </a:lnTo>
                  <a:lnTo>
                    <a:pt x="44945" y="5397"/>
                  </a:lnTo>
                  <a:lnTo>
                    <a:pt x="47104" y="11645"/>
                  </a:lnTo>
                  <a:lnTo>
                    <a:pt x="48247" y="11645"/>
                  </a:lnTo>
                  <a:lnTo>
                    <a:pt x="50800" y="3606"/>
                  </a:lnTo>
                  <a:close/>
                </a:path>
                <a:path w="68580" h="12065">
                  <a:moveTo>
                    <a:pt x="53225" y="3581"/>
                  </a:moveTo>
                  <a:lnTo>
                    <a:pt x="52070" y="3581"/>
                  </a:lnTo>
                  <a:lnTo>
                    <a:pt x="52070" y="11620"/>
                  </a:lnTo>
                  <a:lnTo>
                    <a:pt x="53225" y="11620"/>
                  </a:lnTo>
                  <a:lnTo>
                    <a:pt x="53225" y="3581"/>
                  </a:lnTo>
                  <a:close/>
                </a:path>
                <a:path w="68580" h="12065">
                  <a:moveTo>
                    <a:pt x="53263" y="0"/>
                  </a:moveTo>
                  <a:lnTo>
                    <a:pt x="51943" y="0"/>
                  </a:lnTo>
                  <a:lnTo>
                    <a:pt x="51943" y="1308"/>
                  </a:lnTo>
                  <a:lnTo>
                    <a:pt x="53263" y="1308"/>
                  </a:lnTo>
                  <a:lnTo>
                    <a:pt x="53263" y="0"/>
                  </a:lnTo>
                  <a:close/>
                </a:path>
                <a:path w="68580" h="12065">
                  <a:moveTo>
                    <a:pt x="60820" y="12"/>
                  </a:moveTo>
                  <a:lnTo>
                    <a:pt x="59550" y="12"/>
                  </a:lnTo>
                  <a:lnTo>
                    <a:pt x="59486" y="4470"/>
                  </a:lnTo>
                  <a:lnTo>
                    <a:pt x="59423" y="10210"/>
                  </a:lnTo>
                  <a:lnTo>
                    <a:pt x="59296" y="10680"/>
                  </a:lnTo>
                  <a:lnTo>
                    <a:pt x="55867" y="10680"/>
                  </a:lnTo>
                  <a:lnTo>
                    <a:pt x="55867" y="4546"/>
                  </a:lnTo>
                  <a:lnTo>
                    <a:pt x="59486" y="4546"/>
                  </a:lnTo>
                  <a:lnTo>
                    <a:pt x="59042" y="3784"/>
                  </a:lnTo>
                  <a:lnTo>
                    <a:pt x="55740" y="3784"/>
                  </a:lnTo>
                  <a:lnTo>
                    <a:pt x="54597" y="5016"/>
                  </a:lnTo>
                  <a:lnTo>
                    <a:pt x="54597" y="10210"/>
                  </a:lnTo>
                  <a:lnTo>
                    <a:pt x="55994" y="11722"/>
                  </a:lnTo>
                  <a:lnTo>
                    <a:pt x="58801" y="11722"/>
                  </a:lnTo>
                  <a:lnTo>
                    <a:pt x="59550" y="10680"/>
                  </a:lnTo>
                  <a:lnTo>
                    <a:pt x="59550" y="11722"/>
                  </a:lnTo>
                  <a:lnTo>
                    <a:pt x="60820" y="11722"/>
                  </a:lnTo>
                  <a:lnTo>
                    <a:pt x="60820" y="12"/>
                  </a:lnTo>
                  <a:close/>
                </a:path>
                <a:path w="68580" h="12065">
                  <a:moveTo>
                    <a:pt x="68199" y="10490"/>
                  </a:moveTo>
                  <a:lnTo>
                    <a:pt x="67424" y="9779"/>
                  </a:lnTo>
                  <a:lnTo>
                    <a:pt x="66662" y="10490"/>
                  </a:lnTo>
                  <a:lnTo>
                    <a:pt x="68199" y="10490"/>
                  </a:lnTo>
                  <a:close/>
                </a:path>
                <a:path w="68580" h="12065">
                  <a:moveTo>
                    <a:pt x="68453" y="5016"/>
                  </a:moveTo>
                  <a:lnTo>
                    <a:pt x="67945" y="4495"/>
                  </a:lnTo>
                  <a:lnTo>
                    <a:pt x="67183" y="3568"/>
                  </a:lnTo>
                  <a:lnTo>
                    <a:pt x="67183" y="6146"/>
                  </a:lnTo>
                  <a:lnTo>
                    <a:pt x="67183" y="7035"/>
                  </a:lnTo>
                  <a:lnTo>
                    <a:pt x="62992" y="7035"/>
                  </a:lnTo>
                  <a:lnTo>
                    <a:pt x="62992" y="6146"/>
                  </a:lnTo>
                  <a:lnTo>
                    <a:pt x="63500" y="5016"/>
                  </a:lnTo>
                  <a:lnTo>
                    <a:pt x="64262" y="4495"/>
                  </a:lnTo>
                  <a:lnTo>
                    <a:pt x="65913" y="4495"/>
                  </a:lnTo>
                  <a:lnTo>
                    <a:pt x="66675" y="5016"/>
                  </a:lnTo>
                  <a:lnTo>
                    <a:pt x="67183" y="6146"/>
                  </a:lnTo>
                  <a:lnTo>
                    <a:pt x="67183" y="3568"/>
                  </a:lnTo>
                  <a:lnTo>
                    <a:pt x="63055" y="3568"/>
                  </a:lnTo>
                  <a:lnTo>
                    <a:pt x="61849" y="5016"/>
                  </a:lnTo>
                  <a:lnTo>
                    <a:pt x="61849" y="10490"/>
                  </a:lnTo>
                  <a:lnTo>
                    <a:pt x="63233" y="11722"/>
                  </a:lnTo>
                  <a:lnTo>
                    <a:pt x="66675" y="11722"/>
                  </a:lnTo>
                  <a:lnTo>
                    <a:pt x="67437" y="11303"/>
                  </a:lnTo>
                  <a:lnTo>
                    <a:pt x="68072" y="10693"/>
                  </a:lnTo>
                  <a:lnTo>
                    <a:pt x="63754" y="10693"/>
                  </a:lnTo>
                  <a:lnTo>
                    <a:pt x="62992" y="9779"/>
                  </a:lnTo>
                  <a:lnTo>
                    <a:pt x="62992" y="7924"/>
                  </a:lnTo>
                  <a:lnTo>
                    <a:pt x="68453" y="7924"/>
                  </a:lnTo>
                  <a:lnTo>
                    <a:pt x="68453" y="7035"/>
                  </a:lnTo>
                  <a:lnTo>
                    <a:pt x="68453" y="5016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92629" y="6885686"/>
              <a:ext cx="25409" cy="52678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123821" y="6919492"/>
              <a:ext cx="55244" cy="26670"/>
            </a:xfrm>
            <a:custGeom>
              <a:avLst/>
              <a:gdLst/>
              <a:ahLst/>
              <a:cxnLst/>
              <a:rect l="l" t="t" r="r" b="b"/>
              <a:pathLst>
                <a:path w="55244" h="26670">
                  <a:moveTo>
                    <a:pt x="8763" y="0"/>
                  </a:moveTo>
                  <a:lnTo>
                    <a:pt x="7493" y="0"/>
                  </a:lnTo>
                  <a:lnTo>
                    <a:pt x="7493" y="9499"/>
                  </a:lnTo>
                  <a:lnTo>
                    <a:pt x="1143" y="0"/>
                  </a:lnTo>
                  <a:lnTo>
                    <a:pt x="0" y="0"/>
                  </a:lnTo>
                  <a:lnTo>
                    <a:pt x="0" y="11887"/>
                  </a:lnTo>
                  <a:lnTo>
                    <a:pt x="1270" y="11887"/>
                  </a:lnTo>
                  <a:lnTo>
                    <a:pt x="1270" y="2349"/>
                  </a:lnTo>
                  <a:lnTo>
                    <a:pt x="7493" y="11887"/>
                  </a:lnTo>
                  <a:lnTo>
                    <a:pt x="8763" y="11887"/>
                  </a:lnTo>
                  <a:lnTo>
                    <a:pt x="8763" y="0"/>
                  </a:lnTo>
                  <a:close/>
                </a:path>
                <a:path w="55244" h="26670">
                  <a:moveTo>
                    <a:pt x="10160" y="14109"/>
                  </a:moveTo>
                  <a:lnTo>
                    <a:pt x="8890" y="14109"/>
                  </a:lnTo>
                  <a:lnTo>
                    <a:pt x="5080" y="22529"/>
                  </a:lnTo>
                  <a:lnTo>
                    <a:pt x="1270" y="14109"/>
                  </a:lnTo>
                  <a:lnTo>
                    <a:pt x="0" y="14109"/>
                  </a:lnTo>
                  <a:lnTo>
                    <a:pt x="0" y="25996"/>
                  </a:lnTo>
                  <a:lnTo>
                    <a:pt x="1270" y="25996"/>
                  </a:lnTo>
                  <a:lnTo>
                    <a:pt x="1270" y="16967"/>
                  </a:lnTo>
                  <a:lnTo>
                    <a:pt x="4572" y="24117"/>
                  </a:lnTo>
                  <a:lnTo>
                    <a:pt x="5588" y="24117"/>
                  </a:lnTo>
                  <a:lnTo>
                    <a:pt x="8890" y="16967"/>
                  </a:lnTo>
                  <a:lnTo>
                    <a:pt x="8890" y="25996"/>
                  </a:lnTo>
                  <a:lnTo>
                    <a:pt x="10160" y="25996"/>
                  </a:lnTo>
                  <a:lnTo>
                    <a:pt x="10160" y="14109"/>
                  </a:lnTo>
                  <a:close/>
                </a:path>
                <a:path w="55244" h="26670">
                  <a:moveTo>
                    <a:pt x="16497" y="10718"/>
                  </a:moveTo>
                  <a:lnTo>
                    <a:pt x="15608" y="10007"/>
                  </a:lnTo>
                  <a:lnTo>
                    <a:pt x="14846" y="10718"/>
                  </a:lnTo>
                  <a:lnTo>
                    <a:pt x="16497" y="10718"/>
                  </a:lnTo>
                  <a:close/>
                </a:path>
                <a:path w="55244" h="26670">
                  <a:moveTo>
                    <a:pt x="16637" y="5130"/>
                  </a:moveTo>
                  <a:lnTo>
                    <a:pt x="16243" y="4597"/>
                  </a:lnTo>
                  <a:lnTo>
                    <a:pt x="15367" y="3644"/>
                  </a:lnTo>
                  <a:lnTo>
                    <a:pt x="15367" y="6286"/>
                  </a:lnTo>
                  <a:lnTo>
                    <a:pt x="15367" y="7200"/>
                  </a:lnTo>
                  <a:lnTo>
                    <a:pt x="11049" y="7200"/>
                  </a:lnTo>
                  <a:lnTo>
                    <a:pt x="11176" y="6286"/>
                  </a:lnTo>
                  <a:lnTo>
                    <a:pt x="11671" y="5130"/>
                  </a:lnTo>
                  <a:lnTo>
                    <a:pt x="12319" y="4597"/>
                  </a:lnTo>
                  <a:lnTo>
                    <a:pt x="14084" y="4597"/>
                  </a:lnTo>
                  <a:lnTo>
                    <a:pt x="14859" y="5130"/>
                  </a:lnTo>
                  <a:lnTo>
                    <a:pt x="15367" y="6286"/>
                  </a:lnTo>
                  <a:lnTo>
                    <a:pt x="15367" y="3644"/>
                  </a:lnTo>
                  <a:lnTo>
                    <a:pt x="11099" y="3644"/>
                  </a:lnTo>
                  <a:lnTo>
                    <a:pt x="9906" y="5130"/>
                  </a:lnTo>
                  <a:lnTo>
                    <a:pt x="9906" y="10718"/>
                  </a:lnTo>
                  <a:lnTo>
                    <a:pt x="11303" y="11988"/>
                  </a:lnTo>
                  <a:lnTo>
                    <a:pt x="14859" y="11988"/>
                  </a:lnTo>
                  <a:lnTo>
                    <a:pt x="15621" y="11557"/>
                  </a:lnTo>
                  <a:lnTo>
                    <a:pt x="16243" y="10934"/>
                  </a:lnTo>
                  <a:lnTo>
                    <a:pt x="11938" y="10934"/>
                  </a:lnTo>
                  <a:lnTo>
                    <a:pt x="11176" y="10007"/>
                  </a:lnTo>
                  <a:lnTo>
                    <a:pt x="11049" y="8102"/>
                  </a:lnTo>
                  <a:lnTo>
                    <a:pt x="16637" y="8102"/>
                  </a:lnTo>
                  <a:lnTo>
                    <a:pt x="16637" y="7200"/>
                  </a:lnTo>
                  <a:lnTo>
                    <a:pt x="16637" y="5130"/>
                  </a:lnTo>
                  <a:close/>
                </a:path>
                <a:path w="55244" h="26670">
                  <a:moveTo>
                    <a:pt x="17780" y="24815"/>
                  </a:moveTo>
                  <a:lnTo>
                    <a:pt x="17005" y="24104"/>
                  </a:lnTo>
                  <a:lnTo>
                    <a:pt x="16243" y="24815"/>
                  </a:lnTo>
                  <a:lnTo>
                    <a:pt x="17780" y="24815"/>
                  </a:lnTo>
                  <a:close/>
                </a:path>
                <a:path w="55244" h="26670">
                  <a:moveTo>
                    <a:pt x="18034" y="19227"/>
                  </a:moveTo>
                  <a:lnTo>
                    <a:pt x="17513" y="18707"/>
                  </a:lnTo>
                  <a:lnTo>
                    <a:pt x="16764" y="17741"/>
                  </a:lnTo>
                  <a:lnTo>
                    <a:pt x="16764" y="20370"/>
                  </a:lnTo>
                  <a:lnTo>
                    <a:pt x="16764" y="21310"/>
                  </a:lnTo>
                  <a:lnTo>
                    <a:pt x="12446" y="21310"/>
                  </a:lnTo>
                  <a:lnTo>
                    <a:pt x="12446" y="20370"/>
                  </a:lnTo>
                  <a:lnTo>
                    <a:pt x="12941" y="19227"/>
                  </a:lnTo>
                  <a:lnTo>
                    <a:pt x="13716" y="18707"/>
                  </a:lnTo>
                  <a:lnTo>
                    <a:pt x="15494" y="18707"/>
                  </a:lnTo>
                  <a:lnTo>
                    <a:pt x="16243" y="19227"/>
                  </a:lnTo>
                  <a:lnTo>
                    <a:pt x="16764" y="20370"/>
                  </a:lnTo>
                  <a:lnTo>
                    <a:pt x="16764" y="17741"/>
                  </a:lnTo>
                  <a:lnTo>
                    <a:pt x="12496" y="17741"/>
                  </a:lnTo>
                  <a:lnTo>
                    <a:pt x="11176" y="19227"/>
                  </a:lnTo>
                  <a:lnTo>
                    <a:pt x="11201" y="20370"/>
                  </a:lnTo>
                  <a:lnTo>
                    <a:pt x="11303" y="24815"/>
                  </a:lnTo>
                  <a:lnTo>
                    <a:pt x="12700" y="26085"/>
                  </a:lnTo>
                  <a:lnTo>
                    <a:pt x="16243" y="26085"/>
                  </a:lnTo>
                  <a:lnTo>
                    <a:pt x="17018" y="25666"/>
                  </a:lnTo>
                  <a:lnTo>
                    <a:pt x="17653" y="25031"/>
                  </a:lnTo>
                  <a:lnTo>
                    <a:pt x="13335" y="25031"/>
                  </a:lnTo>
                  <a:lnTo>
                    <a:pt x="12573" y="24104"/>
                  </a:lnTo>
                  <a:lnTo>
                    <a:pt x="12446" y="22199"/>
                  </a:lnTo>
                  <a:lnTo>
                    <a:pt x="18034" y="22199"/>
                  </a:lnTo>
                  <a:lnTo>
                    <a:pt x="18034" y="21310"/>
                  </a:lnTo>
                  <a:lnTo>
                    <a:pt x="18034" y="19227"/>
                  </a:lnTo>
                  <a:close/>
                </a:path>
                <a:path w="55244" h="26670">
                  <a:moveTo>
                    <a:pt x="21082" y="3721"/>
                  </a:moveTo>
                  <a:lnTo>
                    <a:pt x="19304" y="3721"/>
                  </a:lnTo>
                  <a:lnTo>
                    <a:pt x="19304" y="1155"/>
                  </a:lnTo>
                  <a:lnTo>
                    <a:pt x="18161" y="1155"/>
                  </a:lnTo>
                  <a:lnTo>
                    <a:pt x="18161" y="3721"/>
                  </a:lnTo>
                  <a:lnTo>
                    <a:pt x="17145" y="3721"/>
                  </a:lnTo>
                  <a:lnTo>
                    <a:pt x="17145" y="4648"/>
                  </a:lnTo>
                  <a:lnTo>
                    <a:pt x="18161" y="4648"/>
                  </a:lnTo>
                  <a:lnTo>
                    <a:pt x="18161" y="10909"/>
                  </a:lnTo>
                  <a:lnTo>
                    <a:pt x="18796" y="11887"/>
                  </a:lnTo>
                  <a:lnTo>
                    <a:pt x="21082" y="11887"/>
                  </a:lnTo>
                  <a:lnTo>
                    <a:pt x="21082" y="10845"/>
                  </a:lnTo>
                  <a:lnTo>
                    <a:pt x="19685" y="10845"/>
                  </a:lnTo>
                  <a:lnTo>
                    <a:pt x="19304" y="10401"/>
                  </a:lnTo>
                  <a:lnTo>
                    <a:pt x="19304" y="4648"/>
                  </a:lnTo>
                  <a:lnTo>
                    <a:pt x="21082" y="4648"/>
                  </a:lnTo>
                  <a:lnTo>
                    <a:pt x="21082" y="3721"/>
                  </a:lnTo>
                  <a:close/>
                </a:path>
                <a:path w="55244" h="26670">
                  <a:moveTo>
                    <a:pt x="30594" y="19786"/>
                  </a:moveTo>
                  <a:lnTo>
                    <a:pt x="30353" y="18999"/>
                  </a:lnTo>
                  <a:lnTo>
                    <a:pt x="29210" y="17957"/>
                  </a:lnTo>
                  <a:lnTo>
                    <a:pt x="28562" y="17678"/>
                  </a:lnTo>
                  <a:lnTo>
                    <a:pt x="26530" y="17678"/>
                  </a:lnTo>
                  <a:lnTo>
                    <a:pt x="25514" y="18148"/>
                  </a:lnTo>
                  <a:lnTo>
                    <a:pt x="24879" y="19050"/>
                  </a:lnTo>
                  <a:lnTo>
                    <a:pt x="24371" y="18148"/>
                  </a:lnTo>
                  <a:lnTo>
                    <a:pt x="23495" y="17678"/>
                  </a:lnTo>
                  <a:lnTo>
                    <a:pt x="21450" y="17678"/>
                  </a:lnTo>
                  <a:lnTo>
                    <a:pt x="20688" y="18021"/>
                  </a:lnTo>
                  <a:lnTo>
                    <a:pt x="20066" y="18681"/>
                  </a:lnTo>
                  <a:lnTo>
                    <a:pt x="20066" y="17780"/>
                  </a:lnTo>
                  <a:lnTo>
                    <a:pt x="18923" y="17780"/>
                  </a:lnTo>
                  <a:lnTo>
                    <a:pt x="18923" y="25996"/>
                  </a:lnTo>
                  <a:lnTo>
                    <a:pt x="20066" y="25996"/>
                  </a:lnTo>
                  <a:lnTo>
                    <a:pt x="20066" y="19507"/>
                  </a:lnTo>
                  <a:lnTo>
                    <a:pt x="20942" y="18745"/>
                  </a:lnTo>
                  <a:lnTo>
                    <a:pt x="23368" y="18745"/>
                  </a:lnTo>
                  <a:lnTo>
                    <a:pt x="24117" y="19481"/>
                  </a:lnTo>
                  <a:lnTo>
                    <a:pt x="24117" y="25996"/>
                  </a:lnTo>
                  <a:lnTo>
                    <a:pt x="25387" y="25996"/>
                  </a:lnTo>
                  <a:lnTo>
                    <a:pt x="25387" y="19507"/>
                  </a:lnTo>
                  <a:lnTo>
                    <a:pt x="26149" y="18745"/>
                  </a:lnTo>
                  <a:lnTo>
                    <a:pt x="28689" y="18745"/>
                  </a:lnTo>
                  <a:lnTo>
                    <a:pt x="29451" y="19481"/>
                  </a:lnTo>
                  <a:lnTo>
                    <a:pt x="29451" y="25996"/>
                  </a:lnTo>
                  <a:lnTo>
                    <a:pt x="30594" y="25996"/>
                  </a:lnTo>
                  <a:lnTo>
                    <a:pt x="30594" y="19786"/>
                  </a:lnTo>
                  <a:close/>
                </a:path>
                <a:path w="55244" h="26670">
                  <a:moveTo>
                    <a:pt x="33655" y="3670"/>
                  </a:moveTo>
                  <a:lnTo>
                    <a:pt x="32372" y="3670"/>
                  </a:lnTo>
                  <a:lnTo>
                    <a:pt x="30480" y="10274"/>
                  </a:lnTo>
                  <a:lnTo>
                    <a:pt x="28308" y="3670"/>
                  </a:lnTo>
                  <a:lnTo>
                    <a:pt x="27292" y="3670"/>
                  </a:lnTo>
                  <a:lnTo>
                    <a:pt x="25133" y="10274"/>
                  </a:lnTo>
                  <a:lnTo>
                    <a:pt x="23228" y="3670"/>
                  </a:lnTo>
                  <a:lnTo>
                    <a:pt x="21958" y="3670"/>
                  </a:lnTo>
                  <a:lnTo>
                    <a:pt x="24511" y="11887"/>
                  </a:lnTo>
                  <a:lnTo>
                    <a:pt x="25654" y="11887"/>
                  </a:lnTo>
                  <a:lnTo>
                    <a:pt x="27800" y="5511"/>
                  </a:lnTo>
                  <a:lnTo>
                    <a:pt x="29959" y="11887"/>
                  </a:lnTo>
                  <a:lnTo>
                    <a:pt x="30975" y="11887"/>
                  </a:lnTo>
                  <a:lnTo>
                    <a:pt x="33655" y="3670"/>
                  </a:lnTo>
                  <a:close/>
                </a:path>
                <a:path w="55244" h="26670">
                  <a:moveTo>
                    <a:pt x="37960" y="20281"/>
                  </a:moveTo>
                  <a:lnTo>
                    <a:pt x="36842" y="20243"/>
                  </a:lnTo>
                  <a:lnTo>
                    <a:pt x="36842" y="22783"/>
                  </a:lnTo>
                  <a:lnTo>
                    <a:pt x="36817" y="24536"/>
                  </a:lnTo>
                  <a:lnTo>
                    <a:pt x="36690" y="25019"/>
                  </a:lnTo>
                  <a:lnTo>
                    <a:pt x="33134" y="25019"/>
                  </a:lnTo>
                  <a:lnTo>
                    <a:pt x="32880" y="23482"/>
                  </a:lnTo>
                  <a:lnTo>
                    <a:pt x="32893" y="20281"/>
                  </a:lnTo>
                  <a:lnTo>
                    <a:pt x="36842" y="22783"/>
                  </a:lnTo>
                  <a:lnTo>
                    <a:pt x="36842" y="20243"/>
                  </a:lnTo>
                  <a:lnTo>
                    <a:pt x="32905" y="20066"/>
                  </a:lnTo>
                  <a:lnTo>
                    <a:pt x="33007" y="19215"/>
                  </a:lnTo>
                  <a:lnTo>
                    <a:pt x="33134" y="18745"/>
                  </a:lnTo>
                  <a:lnTo>
                    <a:pt x="36690" y="18745"/>
                  </a:lnTo>
                  <a:lnTo>
                    <a:pt x="36906" y="20066"/>
                  </a:lnTo>
                  <a:lnTo>
                    <a:pt x="36906" y="18186"/>
                  </a:lnTo>
                  <a:lnTo>
                    <a:pt x="33235" y="18186"/>
                  </a:lnTo>
                  <a:lnTo>
                    <a:pt x="33388" y="17945"/>
                  </a:lnTo>
                  <a:lnTo>
                    <a:pt x="36703" y="17945"/>
                  </a:lnTo>
                  <a:lnTo>
                    <a:pt x="35941" y="17678"/>
                  </a:lnTo>
                  <a:lnTo>
                    <a:pt x="32893" y="17678"/>
                  </a:lnTo>
                  <a:lnTo>
                    <a:pt x="32893" y="14109"/>
                  </a:lnTo>
                  <a:lnTo>
                    <a:pt x="31623" y="14109"/>
                  </a:lnTo>
                  <a:lnTo>
                    <a:pt x="31623" y="17945"/>
                  </a:lnTo>
                  <a:lnTo>
                    <a:pt x="32893" y="17945"/>
                  </a:lnTo>
                  <a:lnTo>
                    <a:pt x="32893" y="18186"/>
                  </a:lnTo>
                  <a:lnTo>
                    <a:pt x="33223" y="18186"/>
                  </a:lnTo>
                  <a:lnTo>
                    <a:pt x="32880" y="18745"/>
                  </a:lnTo>
                  <a:lnTo>
                    <a:pt x="32880" y="18186"/>
                  </a:lnTo>
                  <a:lnTo>
                    <a:pt x="31610" y="18186"/>
                  </a:lnTo>
                  <a:lnTo>
                    <a:pt x="31610" y="26085"/>
                  </a:lnTo>
                  <a:lnTo>
                    <a:pt x="32880" y="26085"/>
                  </a:lnTo>
                  <a:lnTo>
                    <a:pt x="32880" y="25019"/>
                  </a:lnTo>
                  <a:lnTo>
                    <a:pt x="33642" y="26085"/>
                  </a:lnTo>
                  <a:lnTo>
                    <a:pt x="36436" y="26085"/>
                  </a:lnTo>
                  <a:lnTo>
                    <a:pt x="37960" y="24536"/>
                  </a:lnTo>
                  <a:lnTo>
                    <a:pt x="37960" y="23482"/>
                  </a:lnTo>
                  <a:lnTo>
                    <a:pt x="37960" y="20281"/>
                  </a:lnTo>
                  <a:close/>
                </a:path>
                <a:path w="55244" h="26670">
                  <a:moveTo>
                    <a:pt x="37960" y="19215"/>
                  </a:moveTo>
                  <a:lnTo>
                    <a:pt x="36944" y="18186"/>
                  </a:lnTo>
                  <a:lnTo>
                    <a:pt x="36906" y="20066"/>
                  </a:lnTo>
                  <a:lnTo>
                    <a:pt x="37960" y="20066"/>
                  </a:lnTo>
                  <a:lnTo>
                    <a:pt x="37960" y="19215"/>
                  </a:lnTo>
                  <a:close/>
                </a:path>
                <a:path w="55244" h="26670">
                  <a:moveTo>
                    <a:pt x="40513" y="5359"/>
                  </a:moveTo>
                  <a:lnTo>
                    <a:pt x="40005" y="4876"/>
                  </a:lnTo>
                  <a:lnTo>
                    <a:pt x="39497" y="4343"/>
                  </a:lnTo>
                  <a:lnTo>
                    <a:pt x="39497" y="5842"/>
                  </a:lnTo>
                  <a:lnTo>
                    <a:pt x="39497" y="9715"/>
                  </a:lnTo>
                  <a:lnTo>
                    <a:pt x="38481" y="10718"/>
                  </a:lnTo>
                  <a:lnTo>
                    <a:pt x="36195" y="10718"/>
                  </a:lnTo>
                  <a:lnTo>
                    <a:pt x="35306" y="9715"/>
                  </a:lnTo>
                  <a:lnTo>
                    <a:pt x="35306" y="5842"/>
                  </a:lnTo>
                  <a:lnTo>
                    <a:pt x="36195" y="4876"/>
                  </a:lnTo>
                  <a:lnTo>
                    <a:pt x="38481" y="4876"/>
                  </a:lnTo>
                  <a:lnTo>
                    <a:pt x="39497" y="5842"/>
                  </a:lnTo>
                  <a:lnTo>
                    <a:pt x="39497" y="4343"/>
                  </a:lnTo>
                  <a:lnTo>
                    <a:pt x="39116" y="3949"/>
                  </a:lnTo>
                  <a:lnTo>
                    <a:pt x="38354" y="3594"/>
                  </a:lnTo>
                  <a:lnTo>
                    <a:pt x="36322" y="3594"/>
                  </a:lnTo>
                  <a:lnTo>
                    <a:pt x="35560" y="3949"/>
                  </a:lnTo>
                  <a:lnTo>
                    <a:pt x="34163" y="5359"/>
                  </a:lnTo>
                  <a:lnTo>
                    <a:pt x="34163" y="10198"/>
                  </a:lnTo>
                  <a:lnTo>
                    <a:pt x="35560" y="11633"/>
                  </a:lnTo>
                  <a:lnTo>
                    <a:pt x="36322" y="11988"/>
                  </a:lnTo>
                  <a:lnTo>
                    <a:pt x="38354" y="11988"/>
                  </a:lnTo>
                  <a:lnTo>
                    <a:pt x="39116" y="11633"/>
                  </a:lnTo>
                  <a:lnTo>
                    <a:pt x="39751" y="11061"/>
                  </a:lnTo>
                  <a:lnTo>
                    <a:pt x="40043" y="10718"/>
                  </a:lnTo>
                  <a:lnTo>
                    <a:pt x="40513" y="10198"/>
                  </a:lnTo>
                  <a:lnTo>
                    <a:pt x="40513" y="5359"/>
                  </a:lnTo>
                  <a:close/>
                </a:path>
                <a:path w="55244" h="26670">
                  <a:moveTo>
                    <a:pt x="45593" y="24815"/>
                  </a:moveTo>
                  <a:lnTo>
                    <a:pt x="44818" y="24104"/>
                  </a:lnTo>
                  <a:lnTo>
                    <a:pt x="43942" y="24815"/>
                  </a:lnTo>
                  <a:lnTo>
                    <a:pt x="45593" y="24815"/>
                  </a:lnTo>
                  <a:close/>
                </a:path>
                <a:path w="55244" h="26670">
                  <a:moveTo>
                    <a:pt x="45707" y="19227"/>
                  </a:moveTo>
                  <a:lnTo>
                    <a:pt x="45326" y="18707"/>
                  </a:lnTo>
                  <a:lnTo>
                    <a:pt x="44564" y="17741"/>
                  </a:lnTo>
                  <a:lnTo>
                    <a:pt x="44564" y="20662"/>
                  </a:lnTo>
                  <a:lnTo>
                    <a:pt x="44564" y="21297"/>
                  </a:lnTo>
                  <a:lnTo>
                    <a:pt x="40246" y="21297"/>
                  </a:lnTo>
                  <a:lnTo>
                    <a:pt x="40246" y="20370"/>
                  </a:lnTo>
                  <a:lnTo>
                    <a:pt x="40754" y="19227"/>
                  </a:lnTo>
                  <a:lnTo>
                    <a:pt x="41516" y="18707"/>
                  </a:lnTo>
                  <a:lnTo>
                    <a:pt x="43167" y="18707"/>
                  </a:lnTo>
                  <a:lnTo>
                    <a:pt x="43942" y="19227"/>
                  </a:lnTo>
                  <a:lnTo>
                    <a:pt x="44564" y="20662"/>
                  </a:lnTo>
                  <a:lnTo>
                    <a:pt x="44564" y="17741"/>
                  </a:lnTo>
                  <a:lnTo>
                    <a:pt x="40182" y="17741"/>
                  </a:lnTo>
                  <a:lnTo>
                    <a:pt x="38976" y="19227"/>
                  </a:lnTo>
                  <a:lnTo>
                    <a:pt x="38976" y="24815"/>
                  </a:lnTo>
                  <a:lnTo>
                    <a:pt x="40373" y="26085"/>
                  </a:lnTo>
                  <a:lnTo>
                    <a:pt x="43942" y="26085"/>
                  </a:lnTo>
                  <a:lnTo>
                    <a:pt x="44691" y="25666"/>
                  </a:lnTo>
                  <a:lnTo>
                    <a:pt x="45326" y="25031"/>
                  </a:lnTo>
                  <a:lnTo>
                    <a:pt x="41008" y="25031"/>
                  </a:lnTo>
                  <a:lnTo>
                    <a:pt x="40246" y="24104"/>
                  </a:lnTo>
                  <a:lnTo>
                    <a:pt x="40246" y="22199"/>
                  </a:lnTo>
                  <a:lnTo>
                    <a:pt x="45707" y="22199"/>
                  </a:lnTo>
                  <a:lnTo>
                    <a:pt x="45707" y="21297"/>
                  </a:lnTo>
                  <a:lnTo>
                    <a:pt x="45707" y="19227"/>
                  </a:lnTo>
                  <a:close/>
                </a:path>
                <a:path w="55244" h="26670">
                  <a:moveTo>
                    <a:pt x="47371" y="4343"/>
                  </a:moveTo>
                  <a:lnTo>
                    <a:pt x="46736" y="3759"/>
                  </a:lnTo>
                  <a:lnTo>
                    <a:pt x="46101" y="3594"/>
                  </a:lnTo>
                  <a:lnTo>
                    <a:pt x="44450" y="3594"/>
                  </a:lnTo>
                  <a:lnTo>
                    <a:pt x="43561" y="3987"/>
                  </a:lnTo>
                  <a:lnTo>
                    <a:pt x="43053" y="4673"/>
                  </a:lnTo>
                  <a:lnTo>
                    <a:pt x="43053" y="3670"/>
                  </a:lnTo>
                  <a:lnTo>
                    <a:pt x="41783" y="3670"/>
                  </a:lnTo>
                  <a:lnTo>
                    <a:pt x="41783" y="11887"/>
                  </a:lnTo>
                  <a:lnTo>
                    <a:pt x="43053" y="11887"/>
                  </a:lnTo>
                  <a:lnTo>
                    <a:pt x="43053" y="5600"/>
                  </a:lnTo>
                  <a:lnTo>
                    <a:pt x="43815" y="4660"/>
                  </a:lnTo>
                  <a:lnTo>
                    <a:pt x="45593" y="4660"/>
                  </a:lnTo>
                  <a:lnTo>
                    <a:pt x="45974" y="4800"/>
                  </a:lnTo>
                  <a:lnTo>
                    <a:pt x="46482" y="5245"/>
                  </a:lnTo>
                  <a:lnTo>
                    <a:pt x="47371" y="4343"/>
                  </a:lnTo>
                  <a:close/>
                </a:path>
                <a:path w="55244" h="26670">
                  <a:moveTo>
                    <a:pt x="52057" y="18453"/>
                  </a:moveTo>
                  <a:lnTo>
                    <a:pt x="51549" y="17856"/>
                  </a:lnTo>
                  <a:lnTo>
                    <a:pt x="50914" y="17678"/>
                  </a:lnTo>
                  <a:lnTo>
                    <a:pt x="49136" y="17678"/>
                  </a:lnTo>
                  <a:lnTo>
                    <a:pt x="48247" y="18084"/>
                  </a:lnTo>
                  <a:lnTo>
                    <a:pt x="47739" y="18770"/>
                  </a:lnTo>
                  <a:lnTo>
                    <a:pt x="47739" y="17780"/>
                  </a:lnTo>
                  <a:lnTo>
                    <a:pt x="46596" y="17780"/>
                  </a:lnTo>
                  <a:lnTo>
                    <a:pt x="46596" y="25996"/>
                  </a:lnTo>
                  <a:lnTo>
                    <a:pt x="47739" y="25996"/>
                  </a:lnTo>
                  <a:lnTo>
                    <a:pt x="47739" y="19697"/>
                  </a:lnTo>
                  <a:lnTo>
                    <a:pt x="48628" y="18757"/>
                  </a:lnTo>
                  <a:lnTo>
                    <a:pt x="50406" y="18757"/>
                  </a:lnTo>
                  <a:lnTo>
                    <a:pt x="50787" y="18897"/>
                  </a:lnTo>
                  <a:lnTo>
                    <a:pt x="51168" y="19342"/>
                  </a:lnTo>
                  <a:lnTo>
                    <a:pt x="52057" y="18453"/>
                  </a:lnTo>
                  <a:close/>
                </a:path>
                <a:path w="55244" h="26670">
                  <a:moveTo>
                    <a:pt x="55105" y="11887"/>
                  </a:moveTo>
                  <a:lnTo>
                    <a:pt x="51803" y="6807"/>
                  </a:lnTo>
                  <a:lnTo>
                    <a:pt x="54597" y="3670"/>
                  </a:lnTo>
                  <a:lnTo>
                    <a:pt x="53086" y="3670"/>
                  </a:lnTo>
                  <a:lnTo>
                    <a:pt x="49390" y="7950"/>
                  </a:lnTo>
                  <a:lnTo>
                    <a:pt x="49390" y="0"/>
                  </a:lnTo>
                  <a:lnTo>
                    <a:pt x="48247" y="0"/>
                  </a:lnTo>
                  <a:lnTo>
                    <a:pt x="48247" y="11887"/>
                  </a:lnTo>
                  <a:lnTo>
                    <a:pt x="49390" y="11887"/>
                  </a:lnTo>
                  <a:lnTo>
                    <a:pt x="49390" y="9512"/>
                  </a:lnTo>
                  <a:lnTo>
                    <a:pt x="51054" y="7683"/>
                  </a:lnTo>
                  <a:lnTo>
                    <a:pt x="53581" y="11887"/>
                  </a:lnTo>
                  <a:lnTo>
                    <a:pt x="55105" y="11887"/>
                  </a:lnTo>
                  <a:close/>
                </a:path>
              </a:pathLst>
            </a:custGeom>
            <a:solidFill>
              <a:srgbClr val="50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112644" y="6913727"/>
              <a:ext cx="635" cy="38100"/>
            </a:xfrm>
            <a:custGeom>
              <a:avLst/>
              <a:gdLst/>
              <a:ahLst/>
              <a:cxnLst/>
              <a:rect l="l" t="t" r="r" b="b"/>
              <a:pathLst>
                <a:path w="635" h="38100">
                  <a:moveTo>
                    <a:pt x="533" y="0"/>
                  </a:moveTo>
                  <a:lnTo>
                    <a:pt x="0" y="0"/>
                  </a:lnTo>
                  <a:lnTo>
                    <a:pt x="0" y="37604"/>
                  </a:lnTo>
                  <a:lnTo>
                    <a:pt x="533" y="37604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2441322" y="6829417"/>
            <a:ext cx="760730" cy="150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9415" marR="5080" indent="106680" algn="r">
              <a:lnSpc>
                <a:spcPct val="120000"/>
              </a:lnSpc>
              <a:spcBef>
                <a:spcPts val="9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Company</a:t>
            </a:r>
            <a:r>
              <a:rPr sz="15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</a:t>
            </a:r>
            <a:r>
              <a:rPr sz="15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go</a:t>
            </a:r>
            <a:r>
              <a:rPr sz="15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40" dirty="0">
                <a:solidFill>
                  <a:srgbClr val="00478F"/>
                </a:solidFill>
                <a:latin typeface="Calibri"/>
                <a:cs typeface="Calibri"/>
              </a:rPr>
              <a:t>here</a:t>
            </a:r>
            <a:r>
              <a:rPr sz="1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Registration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VAT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3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endParaRPr sz="150">
              <a:latin typeface="Calibri"/>
              <a:cs typeface="Calibri"/>
            </a:endParaRPr>
          </a:p>
          <a:p>
            <a:pPr marR="12700" algn="r">
              <a:lnSpc>
                <a:spcPct val="100000"/>
              </a:lnSpc>
              <a:spcBef>
                <a:spcPts val="1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Contact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details: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15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Website</a:t>
            </a:r>
            <a:r>
              <a:rPr sz="15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R="10795" algn="r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h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y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s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ica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dres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15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Pos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tal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R="12065" algn="r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List</a:t>
            </a:r>
            <a:r>
              <a:rPr sz="15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of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Directors</a:t>
            </a:r>
            <a:endParaRPr sz="15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294251" y="4545177"/>
            <a:ext cx="1801495" cy="2548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200">
              <a:latin typeface="Times New Roman"/>
              <a:cs typeface="Times New Roman"/>
            </a:endParaRPr>
          </a:p>
          <a:p>
            <a:pPr marL="224154" marR="336550" indent="635">
              <a:lnSpc>
                <a:spcPct val="16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.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90" dirty="0">
                <a:solidFill>
                  <a:srgbClr val="00478F"/>
                </a:solidFill>
                <a:latin typeface="Calibri"/>
                <a:cs typeface="Calibri"/>
              </a:rPr>
              <a:t>earunt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 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 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85" dirty="0">
                <a:solidFill>
                  <a:srgbClr val="00478F"/>
                </a:solidFill>
                <a:latin typeface="Calibri"/>
                <a:cs typeface="Calibri"/>
              </a:rPr>
              <a:t>vel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g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e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nus.</a:t>
            </a:r>
            <a:endParaRPr sz="200">
              <a:latin typeface="Calibri"/>
              <a:cs typeface="Calibri"/>
            </a:endParaRPr>
          </a:p>
          <a:p>
            <a:pPr marL="224790" marR="330200">
              <a:lnSpc>
                <a:spcPct val="160000"/>
              </a:lnSpc>
              <a:spcBef>
                <a:spcPts val="6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api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 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5" dirty="0">
                <a:solidFill>
                  <a:srgbClr val="00478F"/>
                </a:solidFill>
                <a:latin typeface="Calibri"/>
                <a:cs typeface="Calibri"/>
              </a:rPr>
              <a:t>ssit,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dunt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  ius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  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int.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">
              <a:latin typeface="Calibri"/>
              <a:cs typeface="Calibri"/>
            </a:endParaRPr>
          </a:p>
          <a:p>
            <a:pPr marL="224790">
              <a:lnSpc>
                <a:spcPct val="10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Ent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minti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comnis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ist,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optatiu</a:t>
            </a:r>
            <a:r>
              <a:rPr sz="200" spc="1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nturepu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dandit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voluptaerit,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iunt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facientus</a:t>
            </a:r>
            <a:endParaRPr sz="200">
              <a:latin typeface="Calibri"/>
              <a:cs typeface="Calibri"/>
            </a:endParaRPr>
          </a:p>
          <a:p>
            <a:pPr marL="224790" marR="374015" indent="-635">
              <a:lnSpc>
                <a:spcPct val="160000"/>
              </a:lnSpc>
              <a:spcBef>
                <a:spcPts val="19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nonsed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maio.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Elique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nossit,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etum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eniae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vernatis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velitem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porios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lam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0" dirty="0">
                <a:solidFill>
                  <a:srgbClr val="00478F"/>
                </a:solidFill>
                <a:latin typeface="Calibri"/>
                <a:cs typeface="Calibri"/>
              </a:rPr>
              <a:t>im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volest,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q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maiost,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nullaborem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ulluptati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ipsam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ratur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dellam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omnimusciae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conecerum</a:t>
            </a:r>
            <a:r>
              <a:rPr sz="20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dus,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odist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inctati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odit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vendessuntur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aut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nisciunt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est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dolupta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tempernam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facearc</a:t>
            </a:r>
            <a:r>
              <a:rPr sz="20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hiciatus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into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d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adis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ex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explaborro</a:t>
            </a:r>
            <a:endParaRPr sz="200">
              <a:latin typeface="Calibri"/>
              <a:cs typeface="Calibri"/>
            </a:endParaRPr>
          </a:p>
          <a:p>
            <a:pPr marL="224790">
              <a:lnSpc>
                <a:spcPct val="100000"/>
              </a:lnSpc>
              <a:spcBef>
                <a:spcPts val="16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eations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equidus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mollaut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a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veliqui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consentota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velitis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quibus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nihil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etur,</a:t>
            </a:r>
            <a:endParaRPr sz="200">
              <a:latin typeface="Calibri"/>
              <a:cs typeface="Calibri"/>
            </a:endParaRPr>
          </a:p>
          <a:p>
            <a:pPr marL="225425" marR="332740" indent="-635" algn="just">
              <a:lnSpc>
                <a:spcPct val="165100"/>
              </a:lnSpc>
              <a:spcBef>
                <a:spcPts val="1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   di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orr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a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0" dirty="0">
                <a:solidFill>
                  <a:srgbClr val="00478F"/>
                </a:solidFill>
                <a:latin typeface="Calibri"/>
                <a:cs typeface="Calibri"/>
              </a:rPr>
              <a:t>nonsequam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culliquia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vollaut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alibus,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samus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autatem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venimus,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simusan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ipicim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iureiur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8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pro     cus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soluptaquas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assinctur.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200">
              <a:latin typeface="Calibri"/>
              <a:cs typeface="Calibri"/>
            </a:endParaRPr>
          </a:p>
          <a:p>
            <a:pPr marL="164465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Company</a:t>
            </a:r>
            <a:r>
              <a:rPr sz="15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</a:t>
            </a:r>
            <a:r>
              <a:rPr sz="15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go</a:t>
            </a:r>
            <a:r>
              <a:rPr sz="15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here</a:t>
            </a:r>
            <a:endParaRPr sz="150">
              <a:latin typeface="Calibri"/>
              <a:cs typeface="Calibri"/>
            </a:endParaRPr>
          </a:p>
          <a:p>
            <a:pPr marL="164465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Registration</a:t>
            </a:r>
            <a:r>
              <a:rPr sz="15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VAT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endParaRPr sz="150">
              <a:latin typeface="Calibri"/>
              <a:cs typeface="Calibri"/>
            </a:endParaRPr>
          </a:p>
          <a:p>
            <a:pPr marL="164465">
              <a:lnSpc>
                <a:spcPct val="100000"/>
              </a:lnSpc>
              <a:spcBef>
                <a:spcPts val="2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Contact</a:t>
            </a:r>
            <a:r>
              <a:rPr sz="15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details: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15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Website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L="164465" marR="1294765" indent="-635">
              <a:lnSpc>
                <a:spcPct val="106700"/>
              </a:lnSpc>
              <a:spcBef>
                <a:spcPts val="20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h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y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15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ica 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dres s</a:t>
            </a:r>
            <a:r>
              <a:rPr sz="15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1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Pos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ta 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List</a:t>
            </a:r>
            <a:r>
              <a:rPr sz="15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of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Directors</a:t>
            </a:r>
            <a:endParaRPr sz="150"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4448046" y="4545074"/>
            <a:ext cx="1647825" cy="2406650"/>
            <a:chOff x="4448046" y="4545074"/>
            <a:chExt cx="1647825" cy="2406650"/>
          </a:xfrm>
        </p:grpSpPr>
        <p:sp>
          <p:nvSpPr>
            <p:cNvPr id="69" name="object 69"/>
            <p:cNvSpPr/>
            <p:nvPr/>
          </p:nvSpPr>
          <p:spPr>
            <a:xfrm>
              <a:off x="4448046" y="6742759"/>
              <a:ext cx="1476375" cy="0"/>
            </a:xfrm>
            <a:custGeom>
              <a:avLst/>
              <a:gdLst/>
              <a:ahLst/>
              <a:cxnLst/>
              <a:rect l="l" t="t" r="r" b="b"/>
              <a:pathLst>
                <a:path w="1476375">
                  <a:moveTo>
                    <a:pt x="0" y="0"/>
                  </a:moveTo>
                  <a:lnTo>
                    <a:pt x="1475994" y="0"/>
                  </a:lnTo>
                </a:path>
              </a:pathLst>
            </a:custGeom>
            <a:ln w="3175">
              <a:solidFill>
                <a:srgbClr val="004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376291" y="4545075"/>
              <a:ext cx="719455" cy="701040"/>
            </a:xfrm>
            <a:custGeom>
              <a:avLst/>
              <a:gdLst/>
              <a:ahLst/>
              <a:cxnLst/>
              <a:rect l="l" t="t" r="r" b="b"/>
              <a:pathLst>
                <a:path w="719454" h="701039">
                  <a:moveTo>
                    <a:pt x="719455" y="400558"/>
                  </a:moveTo>
                  <a:lnTo>
                    <a:pt x="666623" y="397383"/>
                  </a:lnTo>
                  <a:lnTo>
                    <a:pt x="621284" y="389001"/>
                  </a:lnTo>
                  <a:lnTo>
                    <a:pt x="577215" y="375793"/>
                  </a:lnTo>
                  <a:lnTo>
                    <a:pt x="534797" y="357886"/>
                  </a:lnTo>
                  <a:lnTo>
                    <a:pt x="494538" y="335280"/>
                  </a:lnTo>
                  <a:lnTo>
                    <a:pt x="456692" y="308356"/>
                  </a:lnTo>
                  <a:lnTo>
                    <a:pt x="422021" y="277114"/>
                  </a:lnTo>
                  <a:lnTo>
                    <a:pt x="390525" y="241808"/>
                  </a:lnTo>
                  <a:lnTo>
                    <a:pt x="362966" y="202438"/>
                  </a:lnTo>
                  <a:lnTo>
                    <a:pt x="339598" y="159385"/>
                  </a:lnTo>
                  <a:lnTo>
                    <a:pt x="321945" y="115189"/>
                  </a:lnTo>
                  <a:lnTo>
                    <a:pt x="309626" y="70231"/>
                  </a:lnTo>
                  <a:lnTo>
                    <a:pt x="302387" y="24892"/>
                  </a:lnTo>
                  <a:lnTo>
                    <a:pt x="300736" y="0"/>
                  </a:lnTo>
                  <a:lnTo>
                    <a:pt x="0" y="0"/>
                  </a:lnTo>
                  <a:lnTo>
                    <a:pt x="3429" y="57150"/>
                  </a:lnTo>
                  <a:lnTo>
                    <a:pt x="8636" y="95885"/>
                  </a:lnTo>
                  <a:lnTo>
                    <a:pt x="16002" y="134620"/>
                  </a:lnTo>
                  <a:lnTo>
                    <a:pt x="25527" y="173228"/>
                  </a:lnTo>
                  <a:lnTo>
                    <a:pt x="37338" y="211455"/>
                  </a:lnTo>
                  <a:lnTo>
                    <a:pt x="51435" y="249428"/>
                  </a:lnTo>
                  <a:lnTo>
                    <a:pt x="67818" y="287020"/>
                  </a:lnTo>
                  <a:lnTo>
                    <a:pt x="92456" y="334772"/>
                  </a:lnTo>
                  <a:lnTo>
                    <a:pt x="120142" y="379984"/>
                  </a:lnTo>
                  <a:lnTo>
                    <a:pt x="150622" y="422529"/>
                  </a:lnTo>
                  <a:lnTo>
                    <a:pt x="183769" y="462280"/>
                  </a:lnTo>
                  <a:lnTo>
                    <a:pt x="219456" y="499237"/>
                  </a:lnTo>
                  <a:lnTo>
                    <a:pt x="257429" y="533273"/>
                  </a:lnTo>
                  <a:lnTo>
                    <a:pt x="297434" y="564388"/>
                  </a:lnTo>
                  <a:lnTo>
                    <a:pt x="339471" y="592582"/>
                  </a:lnTo>
                  <a:lnTo>
                    <a:pt x="383159" y="617601"/>
                  </a:lnTo>
                  <a:lnTo>
                    <a:pt x="428498" y="639445"/>
                  </a:lnTo>
                  <a:lnTo>
                    <a:pt x="475107" y="658241"/>
                  </a:lnTo>
                  <a:lnTo>
                    <a:pt x="522986" y="673608"/>
                  </a:lnTo>
                  <a:lnTo>
                    <a:pt x="571754" y="685673"/>
                  </a:lnTo>
                  <a:lnTo>
                    <a:pt x="621411" y="694309"/>
                  </a:lnTo>
                  <a:lnTo>
                    <a:pt x="671703" y="699516"/>
                  </a:lnTo>
                  <a:lnTo>
                    <a:pt x="719455" y="701040"/>
                  </a:lnTo>
                  <a:lnTo>
                    <a:pt x="719455" y="400558"/>
                  </a:lnTo>
                  <a:close/>
                </a:path>
                <a:path w="719454" h="701039">
                  <a:moveTo>
                    <a:pt x="719455" y="0"/>
                  </a:moveTo>
                  <a:lnTo>
                    <a:pt x="393192" y="0"/>
                  </a:lnTo>
                  <a:lnTo>
                    <a:pt x="393827" y="16637"/>
                  </a:lnTo>
                  <a:lnTo>
                    <a:pt x="403987" y="67310"/>
                  </a:lnTo>
                  <a:lnTo>
                    <a:pt x="422656" y="116967"/>
                  </a:lnTo>
                  <a:lnTo>
                    <a:pt x="448945" y="163068"/>
                  </a:lnTo>
                  <a:lnTo>
                    <a:pt x="481457" y="203200"/>
                  </a:lnTo>
                  <a:lnTo>
                    <a:pt x="519176" y="237109"/>
                  </a:lnTo>
                  <a:lnTo>
                    <a:pt x="561340" y="264541"/>
                  </a:lnTo>
                  <a:lnTo>
                    <a:pt x="607060" y="284988"/>
                  </a:lnTo>
                  <a:lnTo>
                    <a:pt x="655193" y="298323"/>
                  </a:lnTo>
                  <a:lnTo>
                    <a:pt x="705104" y="304165"/>
                  </a:lnTo>
                  <a:lnTo>
                    <a:pt x="719455" y="303657"/>
                  </a:lnTo>
                  <a:lnTo>
                    <a:pt x="719455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39028" y="6885688"/>
              <a:ext cx="214767" cy="6582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5690742" y="6892277"/>
              <a:ext cx="2540" cy="52705"/>
            </a:xfrm>
            <a:custGeom>
              <a:avLst/>
              <a:gdLst/>
              <a:ahLst/>
              <a:cxnLst/>
              <a:rect l="l" t="t" r="r" b="b"/>
              <a:pathLst>
                <a:path w="2539" h="52704">
                  <a:moveTo>
                    <a:pt x="2324" y="0"/>
                  </a:moveTo>
                  <a:lnTo>
                    <a:pt x="0" y="0"/>
                  </a:lnTo>
                  <a:lnTo>
                    <a:pt x="0" y="52666"/>
                  </a:lnTo>
                  <a:lnTo>
                    <a:pt x="2324" y="5266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752071" y="6913702"/>
              <a:ext cx="84455" cy="25400"/>
            </a:xfrm>
            <a:custGeom>
              <a:avLst/>
              <a:gdLst/>
              <a:ahLst/>
              <a:cxnLst/>
              <a:rect l="l" t="t" r="r" b="b"/>
              <a:pathLst>
                <a:path w="84454" h="25400">
                  <a:moveTo>
                    <a:pt x="8890" y="3594"/>
                  </a:moveTo>
                  <a:lnTo>
                    <a:pt x="8382" y="1244"/>
                  </a:lnTo>
                  <a:lnTo>
                    <a:pt x="6731" y="0"/>
                  </a:lnTo>
                  <a:lnTo>
                    <a:pt x="3175" y="0"/>
                  </a:lnTo>
                  <a:lnTo>
                    <a:pt x="2032" y="431"/>
                  </a:lnTo>
                  <a:lnTo>
                    <a:pt x="0" y="2374"/>
                  </a:lnTo>
                  <a:lnTo>
                    <a:pt x="0" y="9461"/>
                  </a:lnTo>
                  <a:lnTo>
                    <a:pt x="2032" y="11404"/>
                  </a:lnTo>
                  <a:lnTo>
                    <a:pt x="3175" y="11849"/>
                  </a:lnTo>
                  <a:lnTo>
                    <a:pt x="6731" y="11849"/>
                  </a:lnTo>
                  <a:lnTo>
                    <a:pt x="8509" y="10579"/>
                  </a:lnTo>
                  <a:lnTo>
                    <a:pt x="8890" y="8267"/>
                  </a:lnTo>
                  <a:lnTo>
                    <a:pt x="6997" y="8267"/>
                  </a:lnTo>
                  <a:lnTo>
                    <a:pt x="6731" y="9436"/>
                  </a:lnTo>
                  <a:lnTo>
                    <a:pt x="5854" y="10261"/>
                  </a:lnTo>
                  <a:lnTo>
                    <a:pt x="3683" y="10261"/>
                  </a:lnTo>
                  <a:lnTo>
                    <a:pt x="3048" y="10007"/>
                  </a:lnTo>
                  <a:lnTo>
                    <a:pt x="2032" y="8940"/>
                  </a:lnTo>
                  <a:lnTo>
                    <a:pt x="1905" y="8267"/>
                  </a:lnTo>
                  <a:lnTo>
                    <a:pt x="1905" y="3594"/>
                  </a:lnTo>
                  <a:lnTo>
                    <a:pt x="2032" y="2921"/>
                  </a:lnTo>
                  <a:lnTo>
                    <a:pt x="3048" y="1854"/>
                  </a:lnTo>
                  <a:lnTo>
                    <a:pt x="3683" y="1574"/>
                  </a:lnTo>
                  <a:lnTo>
                    <a:pt x="5854" y="1574"/>
                  </a:lnTo>
                  <a:lnTo>
                    <a:pt x="6604" y="2413"/>
                  </a:lnTo>
                  <a:lnTo>
                    <a:pt x="6997" y="3594"/>
                  </a:lnTo>
                  <a:lnTo>
                    <a:pt x="8890" y="3594"/>
                  </a:lnTo>
                  <a:close/>
                </a:path>
                <a:path w="84454" h="25400">
                  <a:moveTo>
                    <a:pt x="10553" y="24739"/>
                  </a:moveTo>
                  <a:lnTo>
                    <a:pt x="9652" y="22390"/>
                  </a:lnTo>
                  <a:lnTo>
                    <a:pt x="9144" y="20878"/>
                  </a:lnTo>
                  <a:lnTo>
                    <a:pt x="7226" y="16052"/>
                  </a:lnTo>
                  <a:lnTo>
                    <a:pt x="7251" y="20878"/>
                  </a:lnTo>
                  <a:lnTo>
                    <a:pt x="3429" y="20878"/>
                  </a:lnTo>
                  <a:lnTo>
                    <a:pt x="5207" y="16052"/>
                  </a:lnTo>
                  <a:lnTo>
                    <a:pt x="5308" y="15798"/>
                  </a:lnTo>
                  <a:lnTo>
                    <a:pt x="7251" y="20878"/>
                  </a:lnTo>
                  <a:lnTo>
                    <a:pt x="7124" y="15798"/>
                  </a:lnTo>
                  <a:lnTo>
                    <a:pt x="6108" y="13068"/>
                  </a:lnTo>
                  <a:lnTo>
                    <a:pt x="4572" y="13068"/>
                  </a:lnTo>
                  <a:lnTo>
                    <a:pt x="0" y="24739"/>
                  </a:lnTo>
                  <a:lnTo>
                    <a:pt x="2032" y="24739"/>
                  </a:lnTo>
                  <a:lnTo>
                    <a:pt x="2921" y="22390"/>
                  </a:lnTo>
                  <a:lnTo>
                    <a:pt x="7747" y="22390"/>
                  </a:lnTo>
                  <a:lnTo>
                    <a:pt x="8636" y="24739"/>
                  </a:lnTo>
                  <a:lnTo>
                    <a:pt x="10553" y="24739"/>
                  </a:lnTo>
                  <a:close/>
                </a:path>
                <a:path w="84454" h="25400">
                  <a:moveTo>
                    <a:pt x="16903" y="4597"/>
                  </a:moveTo>
                  <a:lnTo>
                    <a:pt x="15760" y="3352"/>
                  </a:lnTo>
                  <a:lnTo>
                    <a:pt x="12966" y="3352"/>
                  </a:lnTo>
                  <a:lnTo>
                    <a:pt x="12204" y="3670"/>
                  </a:lnTo>
                  <a:lnTo>
                    <a:pt x="11569" y="4279"/>
                  </a:lnTo>
                  <a:lnTo>
                    <a:pt x="11569" y="88"/>
                  </a:lnTo>
                  <a:lnTo>
                    <a:pt x="9791" y="88"/>
                  </a:lnTo>
                  <a:lnTo>
                    <a:pt x="9791" y="11747"/>
                  </a:lnTo>
                  <a:lnTo>
                    <a:pt x="11569" y="11747"/>
                  </a:lnTo>
                  <a:lnTo>
                    <a:pt x="11569" y="5410"/>
                  </a:lnTo>
                  <a:lnTo>
                    <a:pt x="12331" y="4838"/>
                  </a:lnTo>
                  <a:lnTo>
                    <a:pt x="14363" y="4838"/>
                  </a:lnTo>
                  <a:lnTo>
                    <a:pt x="15125" y="5397"/>
                  </a:lnTo>
                  <a:lnTo>
                    <a:pt x="15125" y="11747"/>
                  </a:lnTo>
                  <a:lnTo>
                    <a:pt x="16903" y="11747"/>
                  </a:lnTo>
                  <a:lnTo>
                    <a:pt x="16903" y="4597"/>
                  </a:lnTo>
                  <a:close/>
                </a:path>
                <a:path w="84454" h="25400">
                  <a:moveTo>
                    <a:pt x="17411" y="17475"/>
                  </a:moveTo>
                  <a:lnTo>
                    <a:pt x="16522" y="16649"/>
                  </a:lnTo>
                  <a:lnTo>
                    <a:pt x="15748" y="16319"/>
                  </a:lnTo>
                  <a:lnTo>
                    <a:pt x="12585" y="16319"/>
                  </a:lnTo>
                  <a:lnTo>
                    <a:pt x="10553" y="17449"/>
                  </a:lnTo>
                  <a:lnTo>
                    <a:pt x="10553" y="23685"/>
                  </a:lnTo>
                  <a:lnTo>
                    <a:pt x="12585" y="24828"/>
                  </a:lnTo>
                  <a:lnTo>
                    <a:pt x="15748" y="24828"/>
                  </a:lnTo>
                  <a:lnTo>
                    <a:pt x="16522" y="24485"/>
                  </a:lnTo>
                  <a:lnTo>
                    <a:pt x="17411" y="23634"/>
                  </a:lnTo>
                  <a:lnTo>
                    <a:pt x="16141" y="22542"/>
                  </a:lnTo>
                  <a:lnTo>
                    <a:pt x="15621" y="23114"/>
                  </a:lnTo>
                  <a:lnTo>
                    <a:pt x="15252" y="23342"/>
                  </a:lnTo>
                  <a:lnTo>
                    <a:pt x="13855" y="23342"/>
                  </a:lnTo>
                  <a:lnTo>
                    <a:pt x="13208" y="23063"/>
                  </a:lnTo>
                  <a:lnTo>
                    <a:pt x="12446" y="22136"/>
                  </a:lnTo>
                  <a:lnTo>
                    <a:pt x="12319" y="21526"/>
                  </a:lnTo>
                  <a:lnTo>
                    <a:pt x="12319" y="19596"/>
                  </a:lnTo>
                  <a:lnTo>
                    <a:pt x="12446" y="19011"/>
                  </a:lnTo>
                  <a:lnTo>
                    <a:pt x="13208" y="18084"/>
                  </a:lnTo>
                  <a:lnTo>
                    <a:pt x="13855" y="17805"/>
                  </a:lnTo>
                  <a:lnTo>
                    <a:pt x="15252" y="17805"/>
                  </a:lnTo>
                  <a:lnTo>
                    <a:pt x="15621" y="18021"/>
                  </a:lnTo>
                  <a:lnTo>
                    <a:pt x="16141" y="18592"/>
                  </a:lnTo>
                  <a:lnTo>
                    <a:pt x="17411" y="17475"/>
                  </a:lnTo>
                  <a:close/>
                </a:path>
                <a:path w="84454" h="25400">
                  <a:moveTo>
                    <a:pt x="24523" y="17475"/>
                  </a:moveTo>
                  <a:lnTo>
                    <a:pt x="23634" y="16649"/>
                  </a:lnTo>
                  <a:lnTo>
                    <a:pt x="22872" y="16319"/>
                  </a:lnTo>
                  <a:lnTo>
                    <a:pt x="19697" y="16319"/>
                  </a:lnTo>
                  <a:lnTo>
                    <a:pt x="17665" y="17449"/>
                  </a:lnTo>
                  <a:lnTo>
                    <a:pt x="17665" y="23685"/>
                  </a:lnTo>
                  <a:lnTo>
                    <a:pt x="19697" y="24828"/>
                  </a:lnTo>
                  <a:lnTo>
                    <a:pt x="22872" y="24828"/>
                  </a:lnTo>
                  <a:lnTo>
                    <a:pt x="23634" y="24485"/>
                  </a:lnTo>
                  <a:lnTo>
                    <a:pt x="24523" y="23634"/>
                  </a:lnTo>
                  <a:lnTo>
                    <a:pt x="23253" y="22542"/>
                  </a:lnTo>
                  <a:lnTo>
                    <a:pt x="22733" y="23114"/>
                  </a:lnTo>
                  <a:lnTo>
                    <a:pt x="22364" y="23342"/>
                  </a:lnTo>
                  <a:lnTo>
                    <a:pt x="20967" y="23342"/>
                  </a:lnTo>
                  <a:lnTo>
                    <a:pt x="20320" y="23063"/>
                  </a:lnTo>
                  <a:lnTo>
                    <a:pt x="19570" y="22136"/>
                  </a:lnTo>
                  <a:lnTo>
                    <a:pt x="19443" y="21526"/>
                  </a:lnTo>
                  <a:lnTo>
                    <a:pt x="19443" y="19596"/>
                  </a:lnTo>
                  <a:lnTo>
                    <a:pt x="19570" y="19011"/>
                  </a:lnTo>
                  <a:lnTo>
                    <a:pt x="20320" y="18084"/>
                  </a:lnTo>
                  <a:lnTo>
                    <a:pt x="20967" y="17805"/>
                  </a:lnTo>
                  <a:lnTo>
                    <a:pt x="22364" y="17805"/>
                  </a:lnTo>
                  <a:lnTo>
                    <a:pt x="22733" y="18021"/>
                  </a:lnTo>
                  <a:lnTo>
                    <a:pt x="23253" y="18592"/>
                  </a:lnTo>
                  <a:lnTo>
                    <a:pt x="24523" y="17475"/>
                  </a:lnTo>
                  <a:close/>
                </a:path>
                <a:path w="84454" h="25400">
                  <a:moveTo>
                    <a:pt x="25031" y="10617"/>
                  </a:moveTo>
                  <a:lnTo>
                    <a:pt x="18161" y="10617"/>
                  </a:lnTo>
                  <a:lnTo>
                    <a:pt x="19177" y="11582"/>
                  </a:lnTo>
                  <a:lnTo>
                    <a:pt x="19812" y="11823"/>
                  </a:lnTo>
                  <a:lnTo>
                    <a:pt x="22098" y="11823"/>
                  </a:lnTo>
                  <a:lnTo>
                    <a:pt x="22606" y="11582"/>
                  </a:lnTo>
                  <a:lnTo>
                    <a:pt x="23241" y="10985"/>
                  </a:lnTo>
                  <a:lnTo>
                    <a:pt x="23241" y="11823"/>
                  </a:lnTo>
                  <a:lnTo>
                    <a:pt x="25031" y="11823"/>
                  </a:lnTo>
                  <a:lnTo>
                    <a:pt x="25031" y="10617"/>
                  </a:lnTo>
                  <a:close/>
                </a:path>
                <a:path w="84454" h="25400">
                  <a:moveTo>
                    <a:pt x="25044" y="4292"/>
                  </a:moveTo>
                  <a:lnTo>
                    <a:pt x="23901" y="3327"/>
                  </a:lnTo>
                  <a:lnTo>
                    <a:pt x="19951" y="3327"/>
                  </a:lnTo>
                  <a:lnTo>
                    <a:pt x="19062" y="3606"/>
                  </a:lnTo>
                  <a:lnTo>
                    <a:pt x="18300" y="4521"/>
                  </a:lnTo>
                  <a:lnTo>
                    <a:pt x="19443" y="5549"/>
                  </a:lnTo>
                  <a:lnTo>
                    <a:pt x="19951" y="4965"/>
                  </a:lnTo>
                  <a:lnTo>
                    <a:pt x="22999" y="4965"/>
                  </a:lnTo>
                  <a:lnTo>
                    <a:pt x="23050" y="6896"/>
                  </a:lnTo>
                  <a:lnTo>
                    <a:pt x="18935" y="6896"/>
                  </a:lnTo>
                  <a:lnTo>
                    <a:pt x="17919" y="7899"/>
                  </a:lnTo>
                  <a:lnTo>
                    <a:pt x="18046" y="10439"/>
                  </a:lnTo>
                  <a:lnTo>
                    <a:pt x="20205" y="10439"/>
                  </a:lnTo>
                  <a:lnTo>
                    <a:pt x="19697" y="10007"/>
                  </a:lnTo>
                  <a:lnTo>
                    <a:pt x="19697" y="8509"/>
                  </a:lnTo>
                  <a:lnTo>
                    <a:pt x="20205" y="8064"/>
                  </a:lnTo>
                  <a:lnTo>
                    <a:pt x="23075" y="8064"/>
                  </a:lnTo>
                  <a:lnTo>
                    <a:pt x="23126" y="9702"/>
                  </a:lnTo>
                  <a:lnTo>
                    <a:pt x="22364" y="10439"/>
                  </a:lnTo>
                  <a:lnTo>
                    <a:pt x="25044" y="10439"/>
                  </a:lnTo>
                  <a:lnTo>
                    <a:pt x="25044" y="4292"/>
                  </a:lnTo>
                  <a:close/>
                </a:path>
                <a:path w="84454" h="25400">
                  <a:moveTo>
                    <a:pt x="31254" y="23825"/>
                  </a:moveTo>
                  <a:lnTo>
                    <a:pt x="25285" y="23139"/>
                  </a:lnTo>
                  <a:lnTo>
                    <a:pt x="26555" y="24384"/>
                  </a:lnTo>
                  <a:lnTo>
                    <a:pt x="27444" y="24803"/>
                  </a:lnTo>
                  <a:lnTo>
                    <a:pt x="29857" y="24803"/>
                  </a:lnTo>
                  <a:lnTo>
                    <a:pt x="30746" y="24384"/>
                  </a:lnTo>
                  <a:lnTo>
                    <a:pt x="31254" y="23825"/>
                  </a:lnTo>
                  <a:close/>
                </a:path>
                <a:path w="84454" h="25400">
                  <a:moveTo>
                    <a:pt x="32143" y="18110"/>
                  </a:moveTo>
                  <a:lnTo>
                    <a:pt x="32016" y="17970"/>
                  </a:lnTo>
                  <a:lnTo>
                    <a:pt x="30746" y="16738"/>
                  </a:lnTo>
                  <a:lnTo>
                    <a:pt x="29857" y="16306"/>
                  </a:lnTo>
                  <a:lnTo>
                    <a:pt x="27444" y="16306"/>
                  </a:lnTo>
                  <a:lnTo>
                    <a:pt x="26555" y="16738"/>
                  </a:lnTo>
                  <a:lnTo>
                    <a:pt x="25158" y="18110"/>
                  </a:lnTo>
                  <a:lnTo>
                    <a:pt x="25031" y="22326"/>
                  </a:lnTo>
                  <a:lnTo>
                    <a:pt x="25158" y="23012"/>
                  </a:lnTo>
                  <a:lnTo>
                    <a:pt x="27698" y="23126"/>
                  </a:lnTo>
                  <a:lnTo>
                    <a:pt x="26809" y="22326"/>
                  </a:lnTo>
                  <a:lnTo>
                    <a:pt x="26809" y="18783"/>
                  </a:lnTo>
                  <a:lnTo>
                    <a:pt x="27698" y="17970"/>
                  </a:lnTo>
                  <a:lnTo>
                    <a:pt x="29603" y="17970"/>
                  </a:lnTo>
                  <a:lnTo>
                    <a:pt x="30480" y="18783"/>
                  </a:lnTo>
                  <a:lnTo>
                    <a:pt x="30480" y="22326"/>
                  </a:lnTo>
                  <a:lnTo>
                    <a:pt x="29603" y="23139"/>
                  </a:lnTo>
                  <a:lnTo>
                    <a:pt x="27952" y="23139"/>
                  </a:lnTo>
                  <a:lnTo>
                    <a:pt x="31750" y="23329"/>
                  </a:lnTo>
                  <a:lnTo>
                    <a:pt x="32016" y="23139"/>
                  </a:lnTo>
                  <a:lnTo>
                    <a:pt x="32143" y="23012"/>
                  </a:lnTo>
                  <a:lnTo>
                    <a:pt x="32143" y="18110"/>
                  </a:lnTo>
                  <a:close/>
                </a:path>
                <a:path w="84454" h="25400">
                  <a:moveTo>
                    <a:pt x="32397" y="4140"/>
                  </a:moveTo>
                  <a:lnTo>
                    <a:pt x="31775" y="3568"/>
                  </a:lnTo>
                  <a:lnTo>
                    <a:pt x="31127" y="3352"/>
                  </a:lnTo>
                  <a:lnTo>
                    <a:pt x="29222" y="3352"/>
                  </a:lnTo>
                  <a:lnTo>
                    <a:pt x="28346" y="3746"/>
                  </a:lnTo>
                  <a:lnTo>
                    <a:pt x="27952" y="4356"/>
                  </a:lnTo>
                  <a:lnTo>
                    <a:pt x="27952" y="3454"/>
                  </a:lnTo>
                  <a:lnTo>
                    <a:pt x="26187" y="3454"/>
                  </a:lnTo>
                  <a:lnTo>
                    <a:pt x="26187" y="11747"/>
                  </a:lnTo>
                  <a:lnTo>
                    <a:pt x="27952" y="11747"/>
                  </a:lnTo>
                  <a:lnTo>
                    <a:pt x="27952" y="5562"/>
                  </a:lnTo>
                  <a:lnTo>
                    <a:pt x="28714" y="4838"/>
                  </a:lnTo>
                  <a:lnTo>
                    <a:pt x="30238" y="4838"/>
                  </a:lnTo>
                  <a:lnTo>
                    <a:pt x="30632" y="5003"/>
                  </a:lnTo>
                  <a:lnTo>
                    <a:pt x="31000" y="5397"/>
                  </a:lnTo>
                  <a:lnTo>
                    <a:pt x="32397" y="4140"/>
                  </a:lnTo>
                  <a:close/>
                </a:path>
                <a:path w="84454" h="25400">
                  <a:moveTo>
                    <a:pt x="37604" y="3594"/>
                  </a:moveTo>
                  <a:lnTo>
                    <a:pt x="35941" y="3594"/>
                  </a:lnTo>
                  <a:lnTo>
                    <a:pt x="35941" y="1066"/>
                  </a:lnTo>
                  <a:lnTo>
                    <a:pt x="34175" y="1066"/>
                  </a:lnTo>
                  <a:lnTo>
                    <a:pt x="34175" y="3594"/>
                  </a:lnTo>
                  <a:lnTo>
                    <a:pt x="33159" y="3594"/>
                  </a:lnTo>
                  <a:lnTo>
                    <a:pt x="33159" y="4864"/>
                  </a:lnTo>
                  <a:lnTo>
                    <a:pt x="34175" y="4864"/>
                  </a:lnTo>
                  <a:lnTo>
                    <a:pt x="34175" y="10629"/>
                  </a:lnTo>
                  <a:lnTo>
                    <a:pt x="34925" y="11747"/>
                  </a:lnTo>
                  <a:lnTo>
                    <a:pt x="37604" y="11747"/>
                  </a:lnTo>
                  <a:lnTo>
                    <a:pt x="37604" y="10325"/>
                  </a:lnTo>
                  <a:lnTo>
                    <a:pt x="36195" y="10325"/>
                  </a:lnTo>
                  <a:lnTo>
                    <a:pt x="35941" y="9956"/>
                  </a:lnTo>
                  <a:lnTo>
                    <a:pt x="35941" y="4864"/>
                  </a:lnTo>
                  <a:lnTo>
                    <a:pt x="37604" y="4864"/>
                  </a:lnTo>
                  <a:lnTo>
                    <a:pt x="37604" y="3594"/>
                  </a:lnTo>
                  <a:close/>
                </a:path>
                <a:path w="84454" h="25400">
                  <a:moveTo>
                    <a:pt x="40525" y="16408"/>
                  </a:moveTo>
                  <a:lnTo>
                    <a:pt x="38747" y="16408"/>
                  </a:lnTo>
                  <a:lnTo>
                    <a:pt x="38747" y="22745"/>
                  </a:lnTo>
                  <a:lnTo>
                    <a:pt x="37985" y="23317"/>
                  </a:lnTo>
                  <a:lnTo>
                    <a:pt x="35953" y="23317"/>
                  </a:lnTo>
                  <a:lnTo>
                    <a:pt x="35191" y="22771"/>
                  </a:lnTo>
                  <a:lnTo>
                    <a:pt x="35191" y="16408"/>
                  </a:lnTo>
                  <a:lnTo>
                    <a:pt x="33413" y="16408"/>
                  </a:lnTo>
                  <a:lnTo>
                    <a:pt x="33413" y="22644"/>
                  </a:lnTo>
                  <a:lnTo>
                    <a:pt x="33667" y="23431"/>
                  </a:lnTo>
                  <a:lnTo>
                    <a:pt x="34810" y="24536"/>
                  </a:lnTo>
                  <a:lnTo>
                    <a:pt x="35572" y="24815"/>
                  </a:lnTo>
                  <a:lnTo>
                    <a:pt x="37338" y="24815"/>
                  </a:lnTo>
                  <a:lnTo>
                    <a:pt x="38239" y="24498"/>
                  </a:lnTo>
                  <a:lnTo>
                    <a:pt x="38747" y="23876"/>
                  </a:lnTo>
                  <a:lnTo>
                    <a:pt x="38747" y="24714"/>
                  </a:lnTo>
                  <a:lnTo>
                    <a:pt x="40525" y="24714"/>
                  </a:lnTo>
                  <a:lnTo>
                    <a:pt x="40525" y="16408"/>
                  </a:lnTo>
                  <a:close/>
                </a:path>
                <a:path w="84454" h="25400">
                  <a:moveTo>
                    <a:pt x="45605" y="10414"/>
                  </a:moveTo>
                  <a:lnTo>
                    <a:pt x="44589" y="9550"/>
                  </a:lnTo>
                  <a:lnTo>
                    <a:pt x="43954" y="10134"/>
                  </a:lnTo>
                  <a:lnTo>
                    <a:pt x="43446" y="10414"/>
                  </a:lnTo>
                  <a:lnTo>
                    <a:pt x="45605" y="10414"/>
                  </a:lnTo>
                  <a:close/>
                </a:path>
                <a:path w="84454" h="25400">
                  <a:moveTo>
                    <a:pt x="45732" y="10553"/>
                  </a:moveTo>
                  <a:lnTo>
                    <a:pt x="38493" y="10553"/>
                  </a:lnTo>
                  <a:lnTo>
                    <a:pt x="38493" y="10756"/>
                  </a:lnTo>
                  <a:lnTo>
                    <a:pt x="40259" y="11849"/>
                  </a:lnTo>
                  <a:lnTo>
                    <a:pt x="43942" y="11849"/>
                  </a:lnTo>
                  <a:lnTo>
                    <a:pt x="44831" y="11404"/>
                  </a:lnTo>
                  <a:lnTo>
                    <a:pt x="45732" y="10553"/>
                  </a:lnTo>
                  <a:close/>
                </a:path>
                <a:path w="84454" h="25400">
                  <a:moveTo>
                    <a:pt x="45974" y="4991"/>
                  </a:moveTo>
                  <a:lnTo>
                    <a:pt x="45732" y="4737"/>
                  </a:lnTo>
                  <a:lnTo>
                    <a:pt x="44589" y="3352"/>
                  </a:lnTo>
                  <a:lnTo>
                    <a:pt x="44208" y="3352"/>
                  </a:lnTo>
                  <a:lnTo>
                    <a:pt x="40017" y="3352"/>
                  </a:lnTo>
                  <a:lnTo>
                    <a:pt x="38620" y="4737"/>
                  </a:lnTo>
                  <a:lnTo>
                    <a:pt x="38493" y="10414"/>
                  </a:lnTo>
                  <a:lnTo>
                    <a:pt x="41033" y="10414"/>
                  </a:lnTo>
                  <a:lnTo>
                    <a:pt x="40271" y="9563"/>
                  </a:lnTo>
                  <a:lnTo>
                    <a:pt x="40271" y="8089"/>
                  </a:lnTo>
                  <a:lnTo>
                    <a:pt x="45974" y="8089"/>
                  </a:lnTo>
                  <a:lnTo>
                    <a:pt x="45974" y="4991"/>
                  </a:lnTo>
                  <a:close/>
                </a:path>
                <a:path w="84454" h="25400">
                  <a:moveTo>
                    <a:pt x="48793" y="18478"/>
                  </a:moveTo>
                  <a:lnTo>
                    <a:pt x="48526" y="17691"/>
                  </a:lnTo>
                  <a:lnTo>
                    <a:pt x="47383" y="16586"/>
                  </a:lnTo>
                  <a:lnTo>
                    <a:pt x="46621" y="16306"/>
                  </a:lnTo>
                  <a:lnTo>
                    <a:pt x="44843" y="16306"/>
                  </a:lnTo>
                  <a:lnTo>
                    <a:pt x="43954" y="16624"/>
                  </a:lnTo>
                  <a:lnTo>
                    <a:pt x="43319" y="17259"/>
                  </a:lnTo>
                  <a:lnTo>
                    <a:pt x="43319" y="16408"/>
                  </a:lnTo>
                  <a:lnTo>
                    <a:pt x="41668" y="16408"/>
                  </a:lnTo>
                  <a:lnTo>
                    <a:pt x="41668" y="24714"/>
                  </a:lnTo>
                  <a:lnTo>
                    <a:pt x="43446" y="24714"/>
                  </a:lnTo>
                  <a:lnTo>
                    <a:pt x="43446" y="18376"/>
                  </a:lnTo>
                  <a:lnTo>
                    <a:pt x="44221" y="17805"/>
                  </a:lnTo>
                  <a:lnTo>
                    <a:pt x="46240" y="17805"/>
                  </a:lnTo>
                  <a:lnTo>
                    <a:pt x="47002" y="18364"/>
                  </a:lnTo>
                  <a:lnTo>
                    <a:pt x="47002" y="24714"/>
                  </a:lnTo>
                  <a:lnTo>
                    <a:pt x="48793" y="24714"/>
                  </a:lnTo>
                  <a:lnTo>
                    <a:pt x="48793" y="18478"/>
                  </a:lnTo>
                  <a:close/>
                </a:path>
                <a:path w="84454" h="25400">
                  <a:moveTo>
                    <a:pt x="53086" y="4140"/>
                  </a:moveTo>
                  <a:lnTo>
                    <a:pt x="52463" y="3568"/>
                  </a:lnTo>
                  <a:lnTo>
                    <a:pt x="51943" y="3352"/>
                  </a:lnTo>
                  <a:lnTo>
                    <a:pt x="50050" y="3352"/>
                  </a:lnTo>
                  <a:lnTo>
                    <a:pt x="49161" y="3746"/>
                  </a:lnTo>
                  <a:lnTo>
                    <a:pt x="48653" y="4356"/>
                  </a:lnTo>
                  <a:lnTo>
                    <a:pt x="48653" y="3454"/>
                  </a:lnTo>
                  <a:lnTo>
                    <a:pt x="47002" y="3454"/>
                  </a:lnTo>
                  <a:lnTo>
                    <a:pt x="47002" y="11747"/>
                  </a:lnTo>
                  <a:lnTo>
                    <a:pt x="48780" y="11747"/>
                  </a:lnTo>
                  <a:lnTo>
                    <a:pt x="48780" y="5562"/>
                  </a:lnTo>
                  <a:lnTo>
                    <a:pt x="49542" y="4838"/>
                  </a:lnTo>
                  <a:lnTo>
                    <a:pt x="51066" y="4838"/>
                  </a:lnTo>
                  <a:lnTo>
                    <a:pt x="51447" y="5003"/>
                  </a:lnTo>
                  <a:lnTo>
                    <a:pt x="51816" y="5397"/>
                  </a:lnTo>
                  <a:lnTo>
                    <a:pt x="53086" y="4140"/>
                  </a:lnTo>
                  <a:close/>
                </a:path>
                <a:path w="84454" h="25400">
                  <a:moveTo>
                    <a:pt x="53987" y="16560"/>
                  </a:moveTo>
                  <a:lnTo>
                    <a:pt x="52336" y="16560"/>
                  </a:lnTo>
                  <a:lnTo>
                    <a:pt x="52336" y="14033"/>
                  </a:lnTo>
                  <a:lnTo>
                    <a:pt x="50558" y="14033"/>
                  </a:lnTo>
                  <a:lnTo>
                    <a:pt x="50558" y="16560"/>
                  </a:lnTo>
                  <a:lnTo>
                    <a:pt x="49542" y="16560"/>
                  </a:lnTo>
                  <a:lnTo>
                    <a:pt x="49542" y="17843"/>
                  </a:lnTo>
                  <a:lnTo>
                    <a:pt x="50558" y="17843"/>
                  </a:lnTo>
                  <a:lnTo>
                    <a:pt x="50558" y="23596"/>
                  </a:lnTo>
                  <a:lnTo>
                    <a:pt x="51320" y="24726"/>
                  </a:lnTo>
                  <a:lnTo>
                    <a:pt x="53987" y="24726"/>
                  </a:lnTo>
                  <a:lnTo>
                    <a:pt x="53987" y="23291"/>
                  </a:lnTo>
                  <a:lnTo>
                    <a:pt x="52590" y="23291"/>
                  </a:lnTo>
                  <a:lnTo>
                    <a:pt x="52336" y="22923"/>
                  </a:lnTo>
                  <a:lnTo>
                    <a:pt x="52336" y="17843"/>
                  </a:lnTo>
                  <a:lnTo>
                    <a:pt x="53987" y="17843"/>
                  </a:lnTo>
                  <a:lnTo>
                    <a:pt x="53987" y="16560"/>
                  </a:lnTo>
                  <a:close/>
                </a:path>
                <a:path w="84454" h="25400">
                  <a:moveTo>
                    <a:pt x="60210" y="10414"/>
                  </a:moveTo>
                  <a:lnTo>
                    <a:pt x="59194" y="9550"/>
                  </a:lnTo>
                  <a:lnTo>
                    <a:pt x="58559" y="10134"/>
                  </a:lnTo>
                  <a:lnTo>
                    <a:pt x="58051" y="10414"/>
                  </a:lnTo>
                  <a:lnTo>
                    <a:pt x="60210" y="10414"/>
                  </a:lnTo>
                  <a:close/>
                </a:path>
                <a:path w="84454" h="25400">
                  <a:moveTo>
                    <a:pt x="60350" y="10553"/>
                  </a:moveTo>
                  <a:lnTo>
                    <a:pt x="53111" y="10553"/>
                  </a:lnTo>
                  <a:lnTo>
                    <a:pt x="53111" y="10756"/>
                  </a:lnTo>
                  <a:lnTo>
                    <a:pt x="54889" y="11849"/>
                  </a:lnTo>
                  <a:lnTo>
                    <a:pt x="58559" y="11849"/>
                  </a:lnTo>
                  <a:lnTo>
                    <a:pt x="59461" y="11404"/>
                  </a:lnTo>
                  <a:lnTo>
                    <a:pt x="60350" y="10553"/>
                  </a:lnTo>
                  <a:close/>
                </a:path>
                <a:path w="84454" h="25400">
                  <a:moveTo>
                    <a:pt x="60477" y="6921"/>
                  </a:moveTo>
                  <a:lnTo>
                    <a:pt x="60350" y="4737"/>
                  </a:lnTo>
                  <a:lnTo>
                    <a:pt x="59207" y="3352"/>
                  </a:lnTo>
                  <a:lnTo>
                    <a:pt x="58826" y="3352"/>
                  </a:lnTo>
                  <a:lnTo>
                    <a:pt x="54508" y="3352"/>
                  </a:lnTo>
                  <a:lnTo>
                    <a:pt x="53238" y="4737"/>
                  </a:lnTo>
                  <a:lnTo>
                    <a:pt x="53111" y="10414"/>
                  </a:lnTo>
                  <a:lnTo>
                    <a:pt x="55651" y="10414"/>
                  </a:lnTo>
                  <a:lnTo>
                    <a:pt x="54889" y="9563"/>
                  </a:lnTo>
                  <a:lnTo>
                    <a:pt x="54889" y="8089"/>
                  </a:lnTo>
                  <a:lnTo>
                    <a:pt x="60477" y="8089"/>
                  </a:lnTo>
                  <a:lnTo>
                    <a:pt x="60477" y="6921"/>
                  </a:lnTo>
                  <a:close/>
                </a:path>
                <a:path w="84454" h="25400">
                  <a:moveTo>
                    <a:pt x="62128" y="23622"/>
                  </a:moveTo>
                  <a:lnTo>
                    <a:pt x="55257" y="23622"/>
                  </a:lnTo>
                  <a:lnTo>
                    <a:pt x="56146" y="24561"/>
                  </a:lnTo>
                  <a:lnTo>
                    <a:pt x="56908" y="24815"/>
                  </a:lnTo>
                  <a:lnTo>
                    <a:pt x="59080" y="24815"/>
                  </a:lnTo>
                  <a:lnTo>
                    <a:pt x="59702" y="24561"/>
                  </a:lnTo>
                  <a:lnTo>
                    <a:pt x="60337" y="23964"/>
                  </a:lnTo>
                  <a:lnTo>
                    <a:pt x="60337" y="24815"/>
                  </a:lnTo>
                  <a:lnTo>
                    <a:pt x="62128" y="24815"/>
                  </a:lnTo>
                  <a:lnTo>
                    <a:pt x="62128" y="23622"/>
                  </a:lnTo>
                  <a:close/>
                </a:path>
                <a:path w="84454" h="25400">
                  <a:moveTo>
                    <a:pt x="62128" y="17272"/>
                  </a:moveTo>
                  <a:lnTo>
                    <a:pt x="60845" y="16306"/>
                  </a:lnTo>
                  <a:lnTo>
                    <a:pt x="57035" y="16306"/>
                  </a:lnTo>
                  <a:lnTo>
                    <a:pt x="56146" y="16586"/>
                  </a:lnTo>
                  <a:lnTo>
                    <a:pt x="55384" y="17500"/>
                  </a:lnTo>
                  <a:lnTo>
                    <a:pt x="56527" y="18542"/>
                  </a:lnTo>
                  <a:lnTo>
                    <a:pt x="57035" y="17957"/>
                  </a:lnTo>
                  <a:lnTo>
                    <a:pt x="59956" y="17957"/>
                  </a:lnTo>
                  <a:lnTo>
                    <a:pt x="60337" y="18249"/>
                  </a:lnTo>
                  <a:lnTo>
                    <a:pt x="60299" y="19888"/>
                  </a:lnTo>
                  <a:lnTo>
                    <a:pt x="56019" y="19888"/>
                  </a:lnTo>
                  <a:lnTo>
                    <a:pt x="55003" y="20878"/>
                  </a:lnTo>
                  <a:lnTo>
                    <a:pt x="55130" y="23418"/>
                  </a:lnTo>
                  <a:lnTo>
                    <a:pt x="57162" y="23418"/>
                  </a:lnTo>
                  <a:lnTo>
                    <a:pt x="56654" y="22999"/>
                  </a:lnTo>
                  <a:lnTo>
                    <a:pt x="56654" y="21501"/>
                  </a:lnTo>
                  <a:lnTo>
                    <a:pt x="57289" y="21056"/>
                  </a:lnTo>
                  <a:lnTo>
                    <a:pt x="60248" y="21056"/>
                  </a:lnTo>
                  <a:lnTo>
                    <a:pt x="60210" y="22694"/>
                  </a:lnTo>
                  <a:lnTo>
                    <a:pt x="59448" y="23418"/>
                  </a:lnTo>
                  <a:lnTo>
                    <a:pt x="62128" y="23418"/>
                  </a:lnTo>
                  <a:lnTo>
                    <a:pt x="62128" y="17272"/>
                  </a:lnTo>
                  <a:close/>
                </a:path>
                <a:path w="84454" h="25400">
                  <a:moveTo>
                    <a:pt x="68707" y="88"/>
                  </a:moveTo>
                  <a:lnTo>
                    <a:pt x="66941" y="88"/>
                  </a:lnTo>
                  <a:lnTo>
                    <a:pt x="66941" y="4279"/>
                  </a:lnTo>
                  <a:lnTo>
                    <a:pt x="66941" y="6121"/>
                  </a:lnTo>
                  <a:lnTo>
                    <a:pt x="66941" y="9067"/>
                  </a:lnTo>
                  <a:lnTo>
                    <a:pt x="66687" y="10363"/>
                  </a:lnTo>
                  <a:lnTo>
                    <a:pt x="63512" y="10363"/>
                  </a:lnTo>
                  <a:lnTo>
                    <a:pt x="63258" y="9067"/>
                  </a:lnTo>
                  <a:lnTo>
                    <a:pt x="63258" y="6121"/>
                  </a:lnTo>
                  <a:lnTo>
                    <a:pt x="63512" y="4927"/>
                  </a:lnTo>
                  <a:lnTo>
                    <a:pt x="66687" y="4927"/>
                  </a:lnTo>
                  <a:lnTo>
                    <a:pt x="66941" y="6121"/>
                  </a:lnTo>
                  <a:lnTo>
                    <a:pt x="66941" y="4279"/>
                  </a:lnTo>
                  <a:lnTo>
                    <a:pt x="66306" y="3619"/>
                  </a:lnTo>
                  <a:lnTo>
                    <a:pt x="63004" y="3619"/>
                  </a:lnTo>
                  <a:lnTo>
                    <a:pt x="61607" y="4927"/>
                  </a:lnTo>
                  <a:lnTo>
                    <a:pt x="61645" y="6121"/>
                  </a:lnTo>
                  <a:lnTo>
                    <a:pt x="61734" y="10363"/>
                  </a:lnTo>
                  <a:lnTo>
                    <a:pt x="62242" y="10883"/>
                  </a:lnTo>
                  <a:lnTo>
                    <a:pt x="63119" y="11620"/>
                  </a:lnTo>
                  <a:lnTo>
                    <a:pt x="63766" y="11849"/>
                  </a:lnTo>
                  <a:lnTo>
                    <a:pt x="65544" y="11849"/>
                  </a:lnTo>
                  <a:lnTo>
                    <a:pt x="66306" y="11620"/>
                  </a:lnTo>
                  <a:lnTo>
                    <a:pt x="66941" y="10883"/>
                  </a:lnTo>
                  <a:lnTo>
                    <a:pt x="66941" y="11849"/>
                  </a:lnTo>
                  <a:lnTo>
                    <a:pt x="68707" y="11849"/>
                  </a:lnTo>
                  <a:lnTo>
                    <a:pt x="68707" y="10883"/>
                  </a:lnTo>
                  <a:lnTo>
                    <a:pt x="68707" y="10363"/>
                  </a:lnTo>
                  <a:lnTo>
                    <a:pt x="68707" y="88"/>
                  </a:lnTo>
                  <a:close/>
                </a:path>
                <a:path w="84454" h="25400">
                  <a:moveTo>
                    <a:pt x="70383" y="18478"/>
                  </a:moveTo>
                  <a:lnTo>
                    <a:pt x="70129" y="17691"/>
                  </a:lnTo>
                  <a:lnTo>
                    <a:pt x="68986" y="16586"/>
                  </a:lnTo>
                  <a:lnTo>
                    <a:pt x="68211" y="16306"/>
                  </a:lnTo>
                  <a:lnTo>
                    <a:pt x="66433" y="16306"/>
                  </a:lnTo>
                  <a:lnTo>
                    <a:pt x="65557" y="16624"/>
                  </a:lnTo>
                  <a:lnTo>
                    <a:pt x="64909" y="17259"/>
                  </a:lnTo>
                  <a:lnTo>
                    <a:pt x="64909" y="16408"/>
                  </a:lnTo>
                  <a:lnTo>
                    <a:pt x="63271" y="16408"/>
                  </a:lnTo>
                  <a:lnTo>
                    <a:pt x="63271" y="24714"/>
                  </a:lnTo>
                  <a:lnTo>
                    <a:pt x="65036" y="24714"/>
                  </a:lnTo>
                  <a:lnTo>
                    <a:pt x="65036" y="18376"/>
                  </a:lnTo>
                  <a:lnTo>
                    <a:pt x="65811" y="17805"/>
                  </a:lnTo>
                  <a:lnTo>
                    <a:pt x="67843" y="17805"/>
                  </a:lnTo>
                  <a:lnTo>
                    <a:pt x="68592" y="18364"/>
                  </a:lnTo>
                  <a:lnTo>
                    <a:pt x="68592" y="24714"/>
                  </a:lnTo>
                  <a:lnTo>
                    <a:pt x="70383" y="24714"/>
                  </a:lnTo>
                  <a:lnTo>
                    <a:pt x="70383" y="18478"/>
                  </a:lnTo>
                  <a:close/>
                </a:path>
                <a:path w="84454" h="25400">
                  <a:moveTo>
                    <a:pt x="75577" y="16560"/>
                  </a:moveTo>
                  <a:lnTo>
                    <a:pt x="73926" y="16560"/>
                  </a:lnTo>
                  <a:lnTo>
                    <a:pt x="73926" y="14033"/>
                  </a:lnTo>
                  <a:lnTo>
                    <a:pt x="72148" y="14033"/>
                  </a:lnTo>
                  <a:lnTo>
                    <a:pt x="72148" y="16560"/>
                  </a:lnTo>
                  <a:lnTo>
                    <a:pt x="71145" y="16560"/>
                  </a:lnTo>
                  <a:lnTo>
                    <a:pt x="71145" y="17843"/>
                  </a:lnTo>
                  <a:lnTo>
                    <a:pt x="72148" y="17843"/>
                  </a:lnTo>
                  <a:lnTo>
                    <a:pt x="72148" y="23596"/>
                  </a:lnTo>
                  <a:lnTo>
                    <a:pt x="72910" y="24726"/>
                  </a:lnTo>
                  <a:lnTo>
                    <a:pt x="75577" y="24726"/>
                  </a:lnTo>
                  <a:lnTo>
                    <a:pt x="75577" y="23291"/>
                  </a:lnTo>
                  <a:lnTo>
                    <a:pt x="74180" y="23291"/>
                  </a:lnTo>
                  <a:lnTo>
                    <a:pt x="73926" y="22923"/>
                  </a:lnTo>
                  <a:lnTo>
                    <a:pt x="73926" y="17843"/>
                  </a:lnTo>
                  <a:lnTo>
                    <a:pt x="75577" y="17843"/>
                  </a:lnTo>
                  <a:lnTo>
                    <a:pt x="75577" y="16560"/>
                  </a:lnTo>
                  <a:close/>
                </a:path>
                <a:path w="84454" h="25400">
                  <a:moveTo>
                    <a:pt x="83959" y="20713"/>
                  </a:moveTo>
                  <a:lnTo>
                    <a:pt x="82943" y="19964"/>
                  </a:lnTo>
                  <a:lnTo>
                    <a:pt x="79006" y="19646"/>
                  </a:lnTo>
                  <a:lnTo>
                    <a:pt x="78752" y="19265"/>
                  </a:lnTo>
                  <a:lnTo>
                    <a:pt x="78752" y="18148"/>
                  </a:lnTo>
                  <a:lnTo>
                    <a:pt x="79260" y="17729"/>
                  </a:lnTo>
                  <a:lnTo>
                    <a:pt x="81165" y="17729"/>
                  </a:lnTo>
                  <a:lnTo>
                    <a:pt x="81927" y="17868"/>
                  </a:lnTo>
                  <a:lnTo>
                    <a:pt x="82435" y="18326"/>
                  </a:lnTo>
                  <a:lnTo>
                    <a:pt x="83578" y="17259"/>
                  </a:lnTo>
                  <a:lnTo>
                    <a:pt x="82689" y="16586"/>
                  </a:lnTo>
                  <a:lnTo>
                    <a:pt x="81673" y="16319"/>
                  </a:lnTo>
                  <a:lnTo>
                    <a:pt x="78498" y="16319"/>
                  </a:lnTo>
                  <a:lnTo>
                    <a:pt x="76974" y="17233"/>
                  </a:lnTo>
                  <a:lnTo>
                    <a:pt x="76974" y="20320"/>
                  </a:lnTo>
                  <a:lnTo>
                    <a:pt x="77990" y="21031"/>
                  </a:lnTo>
                  <a:lnTo>
                    <a:pt x="81800" y="21336"/>
                  </a:lnTo>
                  <a:lnTo>
                    <a:pt x="82181" y="21691"/>
                  </a:lnTo>
                  <a:lnTo>
                    <a:pt x="82181" y="23037"/>
                  </a:lnTo>
                  <a:lnTo>
                    <a:pt x="81292" y="23393"/>
                  </a:lnTo>
                  <a:lnTo>
                    <a:pt x="79387" y="23393"/>
                  </a:lnTo>
                  <a:lnTo>
                    <a:pt x="78498" y="23228"/>
                  </a:lnTo>
                  <a:lnTo>
                    <a:pt x="77736" y="22529"/>
                  </a:lnTo>
                  <a:lnTo>
                    <a:pt x="76593" y="23622"/>
                  </a:lnTo>
                  <a:lnTo>
                    <a:pt x="77609" y="24599"/>
                  </a:lnTo>
                  <a:lnTo>
                    <a:pt x="78879" y="24828"/>
                  </a:lnTo>
                  <a:lnTo>
                    <a:pt x="82308" y="24828"/>
                  </a:lnTo>
                  <a:lnTo>
                    <a:pt x="83959" y="23914"/>
                  </a:lnTo>
                  <a:lnTo>
                    <a:pt x="83959" y="20713"/>
                  </a:lnTo>
                  <a:close/>
                </a:path>
              </a:pathLst>
            </a:custGeom>
            <a:solidFill>
              <a:srgbClr val="50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61609" y="6939800"/>
              <a:ext cx="68580" cy="12065"/>
            </a:xfrm>
            <a:custGeom>
              <a:avLst/>
              <a:gdLst/>
              <a:ahLst/>
              <a:cxnLst/>
              <a:rect l="l" t="t" r="r" b="b"/>
              <a:pathLst>
                <a:path w="68579" h="12065">
                  <a:moveTo>
                    <a:pt x="13462" y="12"/>
                  </a:moveTo>
                  <a:lnTo>
                    <a:pt x="12179" y="12"/>
                  </a:lnTo>
                  <a:lnTo>
                    <a:pt x="9893" y="9385"/>
                  </a:lnTo>
                  <a:lnTo>
                    <a:pt x="7226" y="12"/>
                  </a:lnTo>
                  <a:lnTo>
                    <a:pt x="6210" y="12"/>
                  </a:lnTo>
                  <a:lnTo>
                    <a:pt x="3670" y="9385"/>
                  </a:lnTo>
                  <a:lnTo>
                    <a:pt x="1384" y="12"/>
                  </a:lnTo>
                  <a:lnTo>
                    <a:pt x="0" y="12"/>
                  </a:lnTo>
                  <a:lnTo>
                    <a:pt x="3035" y="11633"/>
                  </a:lnTo>
                  <a:lnTo>
                    <a:pt x="4178" y="11633"/>
                  </a:lnTo>
                  <a:lnTo>
                    <a:pt x="6731" y="2336"/>
                  </a:lnTo>
                  <a:lnTo>
                    <a:pt x="9258" y="11633"/>
                  </a:lnTo>
                  <a:lnTo>
                    <a:pt x="10528" y="11633"/>
                  </a:lnTo>
                  <a:lnTo>
                    <a:pt x="13462" y="12"/>
                  </a:lnTo>
                  <a:close/>
                </a:path>
                <a:path w="68579" h="12065">
                  <a:moveTo>
                    <a:pt x="20320" y="5257"/>
                  </a:moveTo>
                  <a:lnTo>
                    <a:pt x="19304" y="4254"/>
                  </a:lnTo>
                  <a:lnTo>
                    <a:pt x="19304" y="5727"/>
                  </a:lnTo>
                  <a:lnTo>
                    <a:pt x="19304" y="9512"/>
                  </a:lnTo>
                  <a:lnTo>
                    <a:pt x="18288" y="10464"/>
                  </a:lnTo>
                  <a:lnTo>
                    <a:pt x="16129" y="10464"/>
                  </a:lnTo>
                  <a:lnTo>
                    <a:pt x="15240" y="9512"/>
                  </a:lnTo>
                  <a:lnTo>
                    <a:pt x="15240" y="5727"/>
                  </a:lnTo>
                  <a:lnTo>
                    <a:pt x="16129" y="4749"/>
                  </a:lnTo>
                  <a:lnTo>
                    <a:pt x="18288" y="4749"/>
                  </a:lnTo>
                  <a:lnTo>
                    <a:pt x="19304" y="5727"/>
                  </a:lnTo>
                  <a:lnTo>
                    <a:pt x="19304" y="4254"/>
                  </a:lnTo>
                  <a:lnTo>
                    <a:pt x="18923" y="3873"/>
                  </a:lnTo>
                  <a:lnTo>
                    <a:pt x="18161" y="3517"/>
                  </a:lnTo>
                  <a:lnTo>
                    <a:pt x="16256" y="3517"/>
                  </a:lnTo>
                  <a:lnTo>
                    <a:pt x="15494" y="3873"/>
                  </a:lnTo>
                  <a:lnTo>
                    <a:pt x="14097" y="5257"/>
                  </a:lnTo>
                  <a:lnTo>
                    <a:pt x="14097" y="9982"/>
                  </a:lnTo>
                  <a:lnTo>
                    <a:pt x="15494" y="11366"/>
                  </a:lnTo>
                  <a:lnTo>
                    <a:pt x="16256" y="11722"/>
                  </a:lnTo>
                  <a:lnTo>
                    <a:pt x="18161" y="11722"/>
                  </a:lnTo>
                  <a:lnTo>
                    <a:pt x="18923" y="11366"/>
                  </a:lnTo>
                  <a:lnTo>
                    <a:pt x="19558" y="10807"/>
                  </a:lnTo>
                  <a:lnTo>
                    <a:pt x="19862" y="10464"/>
                  </a:lnTo>
                  <a:lnTo>
                    <a:pt x="20320" y="9982"/>
                  </a:lnTo>
                  <a:lnTo>
                    <a:pt x="20320" y="5257"/>
                  </a:lnTo>
                  <a:close/>
                </a:path>
                <a:path w="68579" h="12065">
                  <a:moveTo>
                    <a:pt x="26924" y="4267"/>
                  </a:moveTo>
                  <a:lnTo>
                    <a:pt x="26416" y="3695"/>
                  </a:lnTo>
                  <a:lnTo>
                    <a:pt x="25781" y="3517"/>
                  </a:lnTo>
                  <a:lnTo>
                    <a:pt x="24130" y="3517"/>
                  </a:lnTo>
                  <a:lnTo>
                    <a:pt x="23241" y="3924"/>
                  </a:lnTo>
                  <a:lnTo>
                    <a:pt x="22733" y="4584"/>
                  </a:lnTo>
                  <a:lnTo>
                    <a:pt x="22733" y="3594"/>
                  </a:lnTo>
                  <a:lnTo>
                    <a:pt x="21590" y="3594"/>
                  </a:lnTo>
                  <a:lnTo>
                    <a:pt x="21590" y="11645"/>
                  </a:lnTo>
                  <a:lnTo>
                    <a:pt x="22733" y="11645"/>
                  </a:lnTo>
                  <a:lnTo>
                    <a:pt x="22733" y="5486"/>
                  </a:lnTo>
                  <a:lnTo>
                    <a:pt x="23495" y="4559"/>
                  </a:lnTo>
                  <a:lnTo>
                    <a:pt x="25273" y="4559"/>
                  </a:lnTo>
                  <a:lnTo>
                    <a:pt x="25654" y="4699"/>
                  </a:lnTo>
                  <a:lnTo>
                    <a:pt x="26035" y="5143"/>
                  </a:lnTo>
                  <a:lnTo>
                    <a:pt x="26924" y="4267"/>
                  </a:lnTo>
                  <a:close/>
                </a:path>
                <a:path w="68579" h="12065">
                  <a:moveTo>
                    <a:pt x="30848" y="10617"/>
                  </a:moveTo>
                  <a:lnTo>
                    <a:pt x="29464" y="10617"/>
                  </a:lnTo>
                  <a:lnTo>
                    <a:pt x="29197" y="10236"/>
                  </a:lnTo>
                  <a:lnTo>
                    <a:pt x="29197" y="12"/>
                  </a:lnTo>
                  <a:lnTo>
                    <a:pt x="27927" y="12"/>
                  </a:lnTo>
                  <a:lnTo>
                    <a:pt x="27927" y="10718"/>
                  </a:lnTo>
                  <a:lnTo>
                    <a:pt x="28689" y="11633"/>
                  </a:lnTo>
                  <a:lnTo>
                    <a:pt x="30848" y="11633"/>
                  </a:lnTo>
                  <a:lnTo>
                    <a:pt x="30848" y="10617"/>
                  </a:lnTo>
                  <a:close/>
                </a:path>
                <a:path w="68579" h="12065">
                  <a:moveTo>
                    <a:pt x="37846" y="12"/>
                  </a:moveTo>
                  <a:lnTo>
                    <a:pt x="36703" y="12"/>
                  </a:lnTo>
                  <a:lnTo>
                    <a:pt x="36703" y="4546"/>
                  </a:lnTo>
                  <a:lnTo>
                    <a:pt x="36703" y="6045"/>
                  </a:lnTo>
                  <a:lnTo>
                    <a:pt x="36703" y="9182"/>
                  </a:lnTo>
                  <a:lnTo>
                    <a:pt x="36449" y="10210"/>
                  </a:lnTo>
                  <a:lnTo>
                    <a:pt x="36449" y="10680"/>
                  </a:lnTo>
                  <a:lnTo>
                    <a:pt x="32893" y="10680"/>
                  </a:lnTo>
                  <a:lnTo>
                    <a:pt x="32639" y="9182"/>
                  </a:lnTo>
                  <a:lnTo>
                    <a:pt x="32639" y="6045"/>
                  </a:lnTo>
                  <a:lnTo>
                    <a:pt x="32893" y="5016"/>
                  </a:lnTo>
                  <a:lnTo>
                    <a:pt x="32893" y="4546"/>
                  </a:lnTo>
                  <a:lnTo>
                    <a:pt x="36449" y="4546"/>
                  </a:lnTo>
                  <a:lnTo>
                    <a:pt x="36703" y="6045"/>
                  </a:lnTo>
                  <a:lnTo>
                    <a:pt x="36703" y="4546"/>
                  </a:lnTo>
                  <a:lnTo>
                    <a:pt x="36068" y="3784"/>
                  </a:lnTo>
                  <a:lnTo>
                    <a:pt x="32893" y="3784"/>
                  </a:lnTo>
                  <a:lnTo>
                    <a:pt x="31623" y="5016"/>
                  </a:lnTo>
                  <a:lnTo>
                    <a:pt x="31623" y="10210"/>
                  </a:lnTo>
                  <a:lnTo>
                    <a:pt x="33147" y="11722"/>
                  </a:lnTo>
                  <a:lnTo>
                    <a:pt x="35941" y="11722"/>
                  </a:lnTo>
                  <a:lnTo>
                    <a:pt x="36703" y="10680"/>
                  </a:lnTo>
                  <a:lnTo>
                    <a:pt x="36703" y="11722"/>
                  </a:lnTo>
                  <a:lnTo>
                    <a:pt x="37846" y="11722"/>
                  </a:lnTo>
                  <a:lnTo>
                    <a:pt x="37846" y="12"/>
                  </a:lnTo>
                  <a:close/>
                </a:path>
                <a:path w="68579" h="12065">
                  <a:moveTo>
                    <a:pt x="50787" y="3606"/>
                  </a:moveTo>
                  <a:lnTo>
                    <a:pt x="49517" y="3606"/>
                  </a:lnTo>
                  <a:lnTo>
                    <a:pt x="47625" y="10058"/>
                  </a:lnTo>
                  <a:lnTo>
                    <a:pt x="45466" y="3606"/>
                  </a:lnTo>
                  <a:lnTo>
                    <a:pt x="44437" y="3606"/>
                  </a:lnTo>
                  <a:lnTo>
                    <a:pt x="42405" y="10058"/>
                  </a:lnTo>
                  <a:lnTo>
                    <a:pt x="40500" y="3606"/>
                  </a:lnTo>
                  <a:lnTo>
                    <a:pt x="39230" y="3606"/>
                  </a:lnTo>
                  <a:lnTo>
                    <a:pt x="41783" y="11645"/>
                  </a:lnTo>
                  <a:lnTo>
                    <a:pt x="42926" y="11645"/>
                  </a:lnTo>
                  <a:lnTo>
                    <a:pt x="44945" y="5397"/>
                  </a:lnTo>
                  <a:lnTo>
                    <a:pt x="47104" y="11645"/>
                  </a:lnTo>
                  <a:lnTo>
                    <a:pt x="48247" y="11645"/>
                  </a:lnTo>
                  <a:lnTo>
                    <a:pt x="50787" y="3606"/>
                  </a:lnTo>
                  <a:close/>
                </a:path>
                <a:path w="68579" h="12065">
                  <a:moveTo>
                    <a:pt x="53238" y="3581"/>
                  </a:moveTo>
                  <a:lnTo>
                    <a:pt x="52082" y="3581"/>
                  </a:lnTo>
                  <a:lnTo>
                    <a:pt x="52082" y="11620"/>
                  </a:lnTo>
                  <a:lnTo>
                    <a:pt x="53238" y="11620"/>
                  </a:lnTo>
                  <a:lnTo>
                    <a:pt x="53238" y="3581"/>
                  </a:lnTo>
                  <a:close/>
                </a:path>
                <a:path w="68579" h="12065">
                  <a:moveTo>
                    <a:pt x="53263" y="0"/>
                  </a:moveTo>
                  <a:lnTo>
                    <a:pt x="51943" y="0"/>
                  </a:lnTo>
                  <a:lnTo>
                    <a:pt x="51943" y="1308"/>
                  </a:lnTo>
                  <a:lnTo>
                    <a:pt x="53263" y="1308"/>
                  </a:lnTo>
                  <a:lnTo>
                    <a:pt x="53263" y="0"/>
                  </a:lnTo>
                  <a:close/>
                </a:path>
                <a:path w="68579" h="12065">
                  <a:moveTo>
                    <a:pt x="60833" y="12"/>
                  </a:moveTo>
                  <a:lnTo>
                    <a:pt x="59563" y="12"/>
                  </a:lnTo>
                  <a:lnTo>
                    <a:pt x="59499" y="4559"/>
                  </a:lnTo>
                  <a:lnTo>
                    <a:pt x="59436" y="10210"/>
                  </a:lnTo>
                  <a:lnTo>
                    <a:pt x="59309" y="10680"/>
                  </a:lnTo>
                  <a:lnTo>
                    <a:pt x="55880" y="10680"/>
                  </a:lnTo>
                  <a:lnTo>
                    <a:pt x="55880" y="4559"/>
                  </a:lnTo>
                  <a:lnTo>
                    <a:pt x="59499" y="4559"/>
                  </a:lnTo>
                  <a:lnTo>
                    <a:pt x="59055" y="3784"/>
                  </a:lnTo>
                  <a:lnTo>
                    <a:pt x="55753" y="3784"/>
                  </a:lnTo>
                  <a:lnTo>
                    <a:pt x="54610" y="5016"/>
                  </a:lnTo>
                  <a:lnTo>
                    <a:pt x="54610" y="10210"/>
                  </a:lnTo>
                  <a:lnTo>
                    <a:pt x="56007" y="11722"/>
                  </a:lnTo>
                  <a:lnTo>
                    <a:pt x="58813" y="11722"/>
                  </a:lnTo>
                  <a:lnTo>
                    <a:pt x="59563" y="10680"/>
                  </a:lnTo>
                  <a:lnTo>
                    <a:pt x="59563" y="11722"/>
                  </a:lnTo>
                  <a:lnTo>
                    <a:pt x="60833" y="11722"/>
                  </a:lnTo>
                  <a:lnTo>
                    <a:pt x="60833" y="12"/>
                  </a:lnTo>
                  <a:close/>
                </a:path>
                <a:path w="68579" h="12065">
                  <a:moveTo>
                    <a:pt x="68199" y="10490"/>
                  </a:moveTo>
                  <a:lnTo>
                    <a:pt x="67424" y="9779"/>
                  </a:lnTo>
                  <a:lnTo>
                    <a:pt x="66662" y="10490"/>
                  </a:lnTo>
                  <a:lnTo>
                    <a:pt x="68199" y="10490"/>
                  </a:lnTo>
                  <a:close/>
                </a:path>
                <a:path w="68579" h="12065">
                  <a:moveTo>
                    <a:pt x="68453" y="5016"/>
                  </a:moveTo>
                  <a:lnTo>
                    <a:pt x="67945" y="4495"/>
                  </a:lnTo>
                  <a:lnTo>
                    <a:pt x="67183" y="3568"/>
                  </a:lnTo>
                  <a:lnTo>
                    <a:pt x="67183" y="6146"/>
                  </a:lnTo>
                  <a:lnTo>
                    <a:pt x="67183" y="7035"/>
                  </a:lnTo>
                  <a:lnTo>
                    <a:pt x="62992" y="7035"/>
                  </a:lnTo>
                  <a:lnTo>
                    <a:pt x="62992" y="6146"/>
                  </a:lnTo>
                  <a:lnTo>
                    <a:pt x="63500" y="5016"/>
                  </a:lnTo>
                  <a:lnTo>
                    <a:pt x="64262" y="4495"/>
                  </a:lnTo>
                  <a:lnTo>
                    <a:pt x="65913" y="4495"/>
                  </a:lnTo>
                  <a:lnTo>
                    <a:pt x="66675" y="5016"/>
                  </a:lnTo>
                  <a:lnTo>
                    <a:pt x="67183" y="6146"/>
                  </a:lnTo>
                  <a:lnTo>
                    <a:pt x="67183" y="3568"/>
                  </a:lnTo>
                  <a:lnTo>
                    <a:pt x="63055" y="3568"/>
                  </a:lnTo>
                  <a:lnTo>
                    <a:pt x="61849" y="5016"/>
                  </a:lnTo>
                  <a:lnTo>
                    <a:pt x="61849" y="10490"/>
                  </a:lnTo>
                  <a:lnTo>
                    <a:pt x="63246" y="11722"/>
                  </a:lnTo>
                  <a:lnTo>
                    <a:pt x="66675" y="11722"/>
                  </a:lnTo>
                  <a:lnTo>
                    <a:pt x="67437" y="11303"/>
                  </a:lnTo>
                  <a:lnTo>
                    <a:pt x="68072" y="10693"/>
                  </a:lnTo>
                  <a:lnTo>
                    <a:pt x="63881" y="10693"/>
                  </a:lnTo>
                  <a:lnTo>
                    <a:pt x="62992" y="9779"/>
                  </a:lnTo>
                  <a:lnTo>
                    <a:pt x="62992" y="7924"/>
                  </a:lnTo>
                  <a:lnTo>
                    <a:pt x="68453" y="7924"/>
                  </a:lnTo>
                  <a:lnTo>
                    <a:pt x="68453" y="7035"/>
                  </a:lnTo>
                  <a:lnTo>
                    <a:pt x="68453" y="5016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26430" y="6885686"/>
              <a:ext cx="25410" cy="52678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5857608" y="6919493"/>
              <a:ext cx="55244" cy="26670"/>
            </a:xfrm>
            <a:custGeom>
              <a:avLst/>
              <a:gdLst/>
              <a:ahLst/>
              <a:cxnLst/>
              <a:rect l="l" t="t" r="r" b="b"/>
              <a:pathLst>
                <a:path w="55245" h="26670">
                  <a:moveTo>
                    <a:pt x="8763" y="0"/>
                  </a:moveTo>
                  <a:lnTo>
                    <a:pt x="7493" y="0"/>
                  </a:lnTo>
                  <a:lnTo>
                    <a:pt x="7493" y="9499"/>
                  </a:lnTo>
                  <a:lnTo>
                    <a:pt x="1143" y="0"/>
                  </a:lnTo>
                  <a:lnTo>
                    <a:pt x="0" y="0"/>
                  </a:lnTo>
                  <a:lnTo>
                    <a:pt x="0" y="11887"/>
                  </a:lnTo>
                  <a:lnTo>
                    <a:pt x="1270" y="11887"/>
                  </a:lnTo>
                  <a:lnTo>
                    <a:pt x="1270" y="2349"/>
                  </a:lnTo>
                  <a:lnTo>
                    <a:pt x="7493" y="11887"/>
                  </a:lnTo>
                  <a:lnTo>
                    <a:pt x="8763" y="11887"/>
                  </a:lnTo>
                  <a:lnTo>
                    <a:pt x="8763" y="0"/>
                  </a:lnTo>
                  <a:close/>
                </a:path>
                <a:path w="55245" h="26670">
                  <a:moveTo>
                    <a:pt x="10172" y="14109"/>
                  </a:moveTo>
                  <a:lnTo>
                    <a:pt x="8902" y="14109"/>
                  </a:lnTo>
                  <a:lnTo>
                    <a:pt x="5080" y="22529"/>
                  </a:lnTo>
                  <a:lnTo>
                    <a:pt x="1282" y="14109"/>
                  </a:lnTo>
                  <a:lnTo>
                    <a:pt x="12" y="14109"/>
                  </a:lnTo>
                  <a:lnTo>
                    <a:pt x="12" y="25996"/>
                  </a:lnTo>
                  <a:lnTo>
                    <a:pt x="1282" y="25996"/>
                  </a:lnTo>
                  <a:lnTo>
                    <a:pt x="1282" y="16967"/>
                  </a:lnTo>
                  <a:lnTo>
                    <a:pt x="4584" y="24117"/>
                  </a:lnTo>
                  <a:lnTo>
                    <a:pt x="5600" y="24117"/>
                  </a:lnTo>
                  <a:lnTo>
                    <a:pt x="8902" y="16967"/>
                  </a:lnTo>
                  <a:lnTo>
                    <a:pt x="8902" y="25996"/>
                  </a:lnTo>
                  <a:lnTo>
                    <a:pt x="10172" y="25996"/>
                  </a:lnTo>
                  <a:lnTo>
                    <a:pt x="10172" y="14109"/>
                  </a:lnTo>
                  <a:close/>
                </a:path>
                <a:path w="55245" h="26670">
                  <a:moveTo>
                    <a:pt x="16522" y="10718"/>
                  </a:moveTo>
                  <a:lnTo>
                    <a:pt x="15621" y="10007"/>
                  </a:lnTo>
                  <a:lnTo>
                    <a:pt x="14871" y="10718"/>
                  </a:lnTo>
                  <a:lnTo>
                    <a:pt x="16522" y="10718"/>
                  </a:lnTo>
                  <a:close/>
                </a:path>
                <a:path w="55245" h="26670">
                  <a:moveTo>
                    <a:pt x="16637" y="5130"/>
                  </a:moveTo>
                  <a:lnTo>
                    <a:pt x="16256" y="4597"/>
                  </a:lnTo>
                  <a:lnTo>
                    <a:pt x="15367" y="3644"/>
                  </a:lnTo>
                  <a:lnTo>
                    <a:pt x="15367" y="6286"/>
                  </a:lnTo>
                  <a:lnTo>
                    <a:pt x="15367" y="7200"/>
                  </a:lnTo>
                  <a:lnTo>
                    <a:pt x="11049" y="7200"/>
                  </a:lnTo>
                  <a:lnTo>
                    <a:pt x="11176" y="6286"/>
                  </a:lnTo>
                  <a:lnTo>
                    <a:pt x="11684" y="5130"/>
                  </a:lnTo>
                  <a:lnTo>
                    <a:pt x="12319" y="4597"/>
                  </a:lnTo>
                  <a:lnTo>
                    <a:pt x="14097" y="4597"/>
                  </a:lnTo>
                  <a:lnTo>
                    <a:pt x="14859" y="5130"/>
                  </a:lnTo>
                  <a:lnTo>
                    <a:pt x="15367" y="6286"/>
                  </a:lnTo>
                  <a:lnTo>
                    <a:pt x="15367" y="3644"/>
                  </a:lnTo>
                  <a:lnTo>
                    <a:pt x="11112" y="3644"/>
                  </a:lnTo>
                  <a:lnTo>
                    <a:pt x="9906" y="5130"/>
                  </a:lnTo>
                  <a:lnTo>
                    <a:pt x="9906" y="10718"/>
                  </a:lnTo>
                  <a:lnTo>
                    <a:pt x="11315" y="11988"/>
                  </a:lnTo>
                  <a:lnTo>
                    <a:pt x="14859" y="11988"/>
                  </a:lnTo>
                  <a:lnTo>
                    <a:pt x="15621" y="11557"/>
                  </a:lnTo>
                  <a:lnTo>
                    <a:pt x="16256" y="10934"/>
                  </a:lnTo>
                  <a:lnTo>
                    <a:pt x="11938" y="10934"/>
                  </a:lnTo>
                  <a:lnTo>
                    <a:pt x="11176" y="10007"/>
                  </a:lnTo>
                  <a:lnTo>
                    <a:pt x="11049" y="8102"/>
                  </a:lnTo>
                  <a:lnTo>
                    <a:pt x="16637" y="8102"/>
                  </a:lnTo>
                  <a:lnTo>
                    <a:pt x="16637" y="7200"/>
                  </a:lnTo>
                  <a:lnTo>
                    <a:pt x="16637" y="5130"/>
                  </a:lnTo>
                  <a:close/>
                </a:path>
                <a:path w="55245" h="26670">
                  <a:moveTo>
                    <a:pt x="17792" y="24815"/>
                  </a:moveTo>
                  <a:lnTo>
                    <a:pt x="17030" y="24104"/>
                  </a:lnTo>
                  <a:lnTo>
                    <a:pt x="16268" y="24815"/>
                  </a:lnTo>
                  <a:lnTo>
                    <a:pt x="17792" y="24815"/>
                  </a:lnTo>
                  <a:close/>
                </a:path>
                <a:path w="55245" h="26670">
                  <a:moveTo>
                    <a:pt x="17907" y="19227"/>
                  </a:moveTo>
                  <a:lnTo>
                    <a:pt x="17526" y="18707"/>
                  </a:lnTo>
                  <a:lnTo>
                    <a:pt x="16764" y="17741"/>
                  </a:lnTo>
                  <a:lnTo>
                    <a:pt x="16764" y="21310"/>
                  </a:lnTo>
                  <a:lnTo>
                    <a:pt x="12458" y="21310"/>
                  </a:lnTo>
                  <a:lnTo>
                    <a:pt x="12458" y="20370"/>
                  </a:lnTo>
                  <a:lnTo>
                    <a:pt x="12954" y="19227"/>
                  </a:lnTo>
                  <a:lnTo>
                    <a:pt x="13728" y="18707"/>
                  </a:lnTo>
                  <a:lnTo>
                    <a:pt x="15494" y="18707"/>
                  </a:lnTo>
                  <a:lnTo>
                    <a:pt x="16256" y="19227"/>
                  </a:lnTo>
                  <a:lnTo>
                    <a:pt x="16637" y="20370"/>
                  </a:lnTo>
                  <a:lnTo>
                    <a:pt x="16713" y="18707"/>
                  </a:lnTo>
                  <a:lnTo>
                    <a:pt x="16764" y="17741"/>
                  </a:lnTo>
                  <a:lnTo>
                    <a:pt x="12382" y="17741"/>
                  </a:lnTo>
                  <a:lnTo>
                    <a:pt x="11176" y="19227"/>
                  </a:lnTo>
                  <a:lnTo>
                    <a:pt x="11201" y="20370"/>
                  </a:lnTo>
                  <a:lnTo>
                    <a:pt x="11315" y="24815"/>
                  </a:lnTo>
                  <a:lnTo>
                    <a:pt x="12712" y="26085"/>
                  </a:lnTo>
                  <a:lnTo>
                    <a:pt x="16256" y="26085"/>
                  </a:lnTo>
                  <a:lnTo>
                    <a:pt x="17030" y="25666"/>
                  </a:lnTo>
                  <a:lnTo>
                    <a:pt x="17653" y="25031"/>
                  </a:lnTo>
                  <a:lnTo>
                    <a:pt x="13335" y="25031"/>
                  </a:lnTo>
                  <a:lnTo>
                    <a:pt x="12585" y="24104"/>
                  </a:lnTo>
                  <a:lnTo>
                    <a:pt x="12458" y="22199"/>
                  </a:lnTo>
                  <a:lnTo>
                    <a:pt x="17907" y="22199"/>
                  </a:lnTo>
                  <a:lnTo>
                    <a:pt x="17907" y="21310"/>
                  </a:lnTo>
                  <a:lnTo>
                    <a:pt x="17907" y="19227"/>
                  </a:lnTo>
                  <a:close/>
                </a:path>
                <a:path w="55245" h="26670">
                  <a:moveTo>
                    <a:pt x="21082" y="3721"/>
                  </a:moveTo>
                  <a:lnTo>
                    <a:pt x="19316" y="3721"/>
                  </a:lnTo>
                  <a:lnTo>
                    <a:pt x="19316" y="1155"/>
                  </a:lnTo>
                  <a:lnTo>
                    <a:pt x="18173" y="1155"/>
                  </a:lnTo>
                  <a:lnTo>
                    <a:pt x="18173" y="3721"/>
                  </a:lnTo>
                  <a:lnTo>
                    <a:pt x="17157" y="3721"/>
                  </a:lnTo>
                  <a:lnTo>
                    <a:pt x="17157" y="4648"/>
                  </a:lnTo>
                  <a:lnTo>
                    <a:pt x="18173" y="4648"/>
                  </a:lnTo>
                  <a:lnTo>
                    <a:pt x="18173" y="10909"/>
                  </a:lnTo>
                  <a:lnTo>
                    <a:pt x="18796" y="11887"/>
                  </a:lnTo>
                  <a:lnTo>
                    <a:pt x="21082" y="11887"/>
                  </a:lnTo>
                  <a:lnTo>
                    <a:pt x="21082" y="10845"/>
                  </a:lnTo>
                  <a:lnTo>
                    <a:pt x="19697" y="10845"/>
                  </a:lnTo>
                  <a:lnTo>
                    <a:pt x="19316" y="10401"/>
                  </a:lnTo>
                  <a:lnTo>
                    <a:pt x="19316" y="4648"/>
                  </a:lnTo>
                  <a:lnTo>
                    <a:pt x="21082" y="4648"/>
                  </a:lnTo>
                  <a:lnTo>
                    <a:pt x="21082" y="3721"/>
                  </a:lnTo>
                  <a:close/>
                </a:path>
                <a:path w="55245" h="26670">
                  <a:moveTo>
                    <a:pt x="30607" y="19786"/>
                  </a:moveTo>
                  <a:lnTo>
                    <a:pt x="30365" y="18999"/>
                  </a:lnTo>
                  <a:lnTo>
                    <a:pt x="29222" y="17957"/>
                  </a:lnTo>
                  <a:lnTo>
                    <a:pt x="28587" y="17678"/>
                  </a:lnTo>
                  <a:lnTo>
                    <a:pt x="26555" y="17678"/>
                  </a:lnTo>
                  <a:lnTo>
                    <a:pt x="25539" y="18148"/>
                  </a:lnTo>
                  <a:lnTo>
                    <a:pt x="24892" y="19050"/>
                  </a:lnTo>
                  <a:lnTo>
                    <a:pt x="24396" y="18148"/>
                  </a:lnTo>
                  <a:lnTo>
                    <a:pt x="23507" y="17678"/>
                  </a:lnTo>
                  <a:lnTo>
                    <a:pt x="21463" y="17678"/>
                  </a:lnTo>
                  <a:lnTo>
                    <a:pt x="20713" y="18021"/>
                  </a:lnTo>
                  <a:lnTo>
                    <a:pt x="20078" y="18681"/>
                  </a:lnTo>
                  <a:lnTo>
                    <a:pt x="20078" y="17780"/>
                  </a:lnTo>
                  <a:lnTo>
                    <a:pt x="18935" y="17780"/>
                  </a:lnTo>
                  <a:lnTo>
                    <a:pt x="18935" y="25996"/>
                  </a:lnTo>
                  <a:lnTo>
                    <a:pt x="20078" y="25996"/>
                  </a:lnTo>
                  <a:lnTo>
                    <a:pt x="20078" y="19507"/>
                  </a:lnTo>
                  <a:lnTo>
                    <a:pt x="20967" y="18745"/>
                  </a:lnTo>
                  <a:lnTo>
                    <a:pt x="23380" y="18745"/>
                  </a:lnTo>
                  <a:lnTo>
                    <a:pt x="24142" y="19481"/>
                  </a:lnTo>
                  <a:lnTo>
                    <a:pt x="24142" y="25996"/>
                  </a:lnTo>
                  <a:lnTo>
                    <a:pt x="25412" y="25996"/>
                  </a:lnTo>
                  <a:lnTo>
                    <a:pt x="25412" y="19507"/>
                  </a:lnTo>
                  <a:lnTo>
                    <a:pt x="26174" y="18745"/>
                  </a:lnTo>
                  <a:lnTo>
                    <a:pt x="28714" y="18745"/>
                  </a:lnTo>
                  <a:lnTo>
                    <a:pt x="29464" y="19481"/>
                  </a:lnTo>
                  <a:lnTo>
                    <a:pt x="29464" y="25996"/>
                  </a:lnTo>
                  <a:lnTo>
                    <a:pt x="30607" y="25996"/>
                  </a:lnTo>
                  <a:lnTo>
                    <a:pt x="30607" y="19786"/>
                  </a:lnTo>
                  <a:close/>
                </a:path>
                <a:path w="55245" h="26670">
                  <a:moveTo>
                    <a:pt x="33655" y="3670"/>
                  </a:moveTo>
                  <a:lnTo>
                    <a:pt x="32385" y="3670"/>
                  </a:lnTo>
                  <a:lnTo>
                    <a:pt x="30480" y="10274"/>
                  </a:lnTo>
                  <a:lnTo>
                    <a:pt x="28321" y="3670"/>
                  </a:lnTo>
                  <a:lnTo>
                    <a:pt x="27305" y="3670"/>
                  </a:lnTo>
                  <a:lnTo>
                    <a:pt x="25146" y="10274"/>
                  </a:lnTo>
                  <a:lnTo>
                    <a:pt x="23241" y="3670"/>
                  </a:lnTo>
                  <a:lnTo>
                    <a:pt x="21971" y="3670"/>
                  </a:lnTo>
                  <a:lnTo>
                    <a:pt x="24511" y="11887"/>
                  </a:lnTo>
                  <a:lnTo>
                    <a:pt x="25654" y="11887"/>
                  </a:lnTo>
                  <a:lnTo>
                    <a:pt x="27813" y="5511"/>
                  </a:lnTo>
                  <a:lnTo>
                    <a:pt x="29972" y="11887"/>
                  </a:lnTo>
                  <a:lnTo>
                    <a:pt x="30988" y="11887"/>
                  </a:lnTo>
                  <a:lnTo>
                    <a:pt x="33655" y="3670"/>
                  </a:lnTo>
                  <a:close/>
                </a:path>
                <a:path w="55245" h="26670">
                  <a:moveTo>
                    <a:pt x="36703" y="17945"/>
                  </a:moveTo>
                  <a:lnTo>
                    <a:pt x="35941" y="17678"/>
                  </a:lnTo>
                  <a:lnTo>
                    <a:pt x="32893" y="17678"/>
                  </a:lnTo>
                  <a:lnTo>
                    <a:pt x="32893" y="14109"/>
                  </a:lnTo>
                  <a:lnTo>
                    <a:pt x="31623" y="14109"/>
                  </a:lnTo>
                  <a:lnTo>
                    <a:pt x="31623" y="17945"/>
                  </a:lnTo>
                  <a:lnTo>
                    <a:pt x="32893" y="17945"/>
                  </a:lnTo>
                  <a:lnTo>
                    <a:pt x="32893" y="18186"/>
                  </a:lnTo>
                  <a:lnTo>
                    <a:pt x="33235" y="18186"/>
                  </a:lnTo>
                  <a:lnTo>
                    <a:pt x="33401" y="17945"/>
                  </a:lnTo>
                  <a:lnTo>
                    <a:pt x="36703" y="17945"/>
                  </a:lnTo>
                  <a:close/>
                </a:path>
                <a:path w="55245" h="26670">
                  <a:moveTo>
                    <a:pt x="37985" y="20281"/>
                  </a:moveTo>
                  <a:lnTo>
                    <a:pt x="36855" y="20243"/>
                  </a:lnTo>
                  <a:lnTo>
                    <a:pt x="36855" y="23545"/>
                  </a:lnTo>
                  <a:lnTo>
                    <a:pt x="36842" y="24536"/>
                  </a:lnTo>
                  <a:lnTo>
                    <a:pt x="36715" y="25019"/>
                  </a:lnTo>
                  <a:lnTo>
                    <a:pt x="33159" y="25019"/>
                  </a:lnTo>
                  <a:lnTo>
                    <a:pt x="33159" y="20281"/>
                  </a:lnTo>
                  <a:lnTo>
                    <a:pt x="36855" y="23545"/>
                  </a:lnTo>
                  <a:lnTo>
                    <a:pt x="36855" y="20243"/>
                  </a:lnTo>
                  <a:lnTo>
                    <a:pt x="33159" y="20066"/>
                  </a:lnTo>
                  <a:lnTo>
                    <a:pt x="33159" y="18745"/>
                  </a:lnTo>
                  <a:lnTo>
                    <a:pt x="36715" y="18745"/>
                  </a:lnTo>
                  <a:lnTo>
                    <a:pt x="36931" y="20066"/>
                  </a:lnTo>
                  <a:lnTo>
                    <a:pt x="36931" y="18186"/>
                  </a:lnTo>
                  <a:lnTo>
                    <a:pt x="33235" y="18186"/>
                  </a:lnTo>
                  <a:lnTo>
                    <a:pt x="32893" y="18732"/>
                  </a:lnTo>
                  <a:lnTo>
                    <a:pt x="32893" y="18186"/>
                  </a:lnTo>
                  <a:lnTo>
                    <a:pt x="31623" y="18186"/>
                  </a:lnTo>
                  <a:lnTo>
                    <a:pt x="31623" y="26085"/>
                  </a:lnTo>
                  <a:lnTo>
                    <a:pt x="32893" y="26085"/>
                  </a:lnTo>
                  <a:lnTo>
                    <a:pt x="32893" y="25019"/>
                  </a:lnTo>
                  <a:lnTo>
                    <a:pt x="33667" y="26085"/>
                  </a:lnTo>
                  <a:lnTo>
                    <a:pt x="36461" y="26085"/>
                  </a:lnTo>
                  <a:lnTo>
                    <a:pt x="37985" y="24536"/>
                  </a:lnTo>
                  <a:lnTo>
                    <a:pt x="37985" y="20281"/>
                  </a:lnTo>
                  <a:close/>
                </a:path>
                <a:path w="55245" h="26670">
                  <a:moveTo>
                    <a:pt x="37985" y="19215"/>
                  </a:moveTo>
                  <a:lnTo>
                    <a:pt x="36969" y="18186"/>
                  </a:lnTo>
                  <a:lnTo>
                    <a:pt x="36931" y="20066"/>
                  </a:lnTo>
                  <a:lnTo>
                    <a:pt x="37985" y="20066"/>
                  </a:lnTo>
                  <a:lnTo>
                    <a:pt x="37985" y="19215"/>
                  </a:lnTo>
                  <a:close/>
                </a:path>
                <a:path w="55245" h="26670">
                  <a:moveTo>
                    <a:pt x="40513" y="5359"/>
                  </a:moveTo>
                  <a:lnTo>
                    <a:pt x="39497" y="4343"/>
                  </a:lnTo>
                  <a:lnTo>
                    <a:pt x="39497" y="5842"/>
                  </a:lnTo>
                  <a:lnTo>
                    <a:pt x="39497" y="9715"/>
                  </a:lnTo>
                  <a:lnTo>
                    <a:pt x="38481" y="10718"/>
                  </a:lnTo>
                  <a:lnTo>
                    <a:pt x="36195" y="10718"/>
                  </a:lnTo>
                  <a:lnTo>
                    <a:pt x="35318" y="9715"/>
                  </a:lnTo>
                  <a:lnTo>
                    <a:pt x="35318" y="5842"/>
                  </a:lnTo>
                  <a:lnTo>
                    <a:pt x="36195" y="4876"/>
                  </a:lnTo>
                  <a:lnTo>
                    <a:pt x="38481" y="4876"/>
                  </a:lnTo>
                  <a:lnTo>
                    <a:pt x="39497" y="5842"/>
                  </a:lnTo>
                  <a:lnTo>
                    <a:pt x="39497" y="4343"/>
                  </a:lnTo>
                  <a:lnTo>
                    <a:pt x="39116" y="3949"/>
                  </a:lnTo>
                  <a:lnTo>
                    <a:pt x="38354" y="3594"/>
                  </a:lnTo>
                  <a:lnTo>
                    <a:pt x="36322" y="3594"/>
                  </a:lnTo>
                  <a:lnTo>
                    <a:pt x="35572" y="3949"/>
                  </a:lnTo>
                  <a:lnTo>
                    <a:pt x="34175" y="5359"/>
                  </a:lnTo>
                  <a:lnTo>
                    <a:pt x="34175" y="10198"/>
                  </a:lnTo>
                  <a:lnTo>
                    <a:pt x="35572" y="11633"/>
                  </a:lnTo>
                  <a:lnTo>
                    <a:pt x="36322" y="11988"/>
                  </a:lnTo>
                  <a:lnTo>
                    <a:pt x="38354" y="11988"/>
                  </a:lnTo>
                  <a:lnTo>
                    <a:pt x="39116" y="11633"/>
                  </a:lnTo>
                  <a:lnTo>
                    <a:pt x="39751" y="11061"/>
                  </a:lnTo>
                  <a:lnTo>
                    <a:pt x="40055" y="10718"/>
                  </a:lnTo>
                  <a:lnTo>
                    <a:pt x="40513" y="10198"/>
                  </a:lnTo>
                  <a:lnTo>
                    <a:pt x="40513" y="5359"/>
                  </a:lnTo>
                  <a:close/>
                </a:path>
                <a:path w="55245" h="26670">
                  <a:moveTo>
                    <a:pt x="45593" y="24815"/>
                  </a:moveTo>
                  <a:lnTo>
                    <a:pt x="44831" y="24104"/>
                  </a:lnTo>
                  <a:lnTo>
                    <a:pt x="43942" y="24815"/>
                  </a:lnTo>
                  <a:lnTo>
                    <a:pt x="45593" y="24815"/>
                  </a:lnTo>
                  <a:close/>
                </a:path>
                <a:path w="55245" h="26670">
                  <a:moveTo>
                    <a:pt x="45732" y="19227"/>
                  </a:moveTo>
                  <a:lnTo>
                    <a:pt x="44589" y="17741"/>
                  </a:lnTo>
                  <a:lnTo>
                    <a:pt x="44589" y="18707"/>
                  </a:lnTo>
                  <a:lnTo>
                    <a:pt x="44589" y="21297"/>
                  </a:lnTo>
                  <a:lnTo>
                    <a:pt x="40271" y="21297"/>
                  </a:lnTo>
                  <a:lnTo>
                    <a:pt x="40271" y="20370"/>
                  </a:lnTo>
                  <a:lnTo>
                    <a:pt x="40767" y="19227"/>
                  </a:lnTo>
                  <a:lnTo>
                    <a:pt x="41541" y="18707"/>
                  </a:lnTo>
                  <a:lnTo>
                    <a:pt x="43180" y="18707"/>
                  </a:lnTo>
                  <a:lnTo>
                    <a:pt x="43954" y="19227"/>
                  </a:lnTo>
                  <a:lnTo>
                    <a:pt x="44462" y="20370"/>
                  </a:lnTo>
                  <a:lnTo>
                    <a:pt x="44589" y="18707"/>
                  </a:lnTo>
                  <a:lnTo>
                    <a:pt x="44589" y="17741"/>
                  </a:lnTo>
                  <a:lnTo>
                    <a:pt x="40195" y="17741"/>
                  </a:lnTo>
                  <a:lnTo>
                    <a:pt x="39001" y="19227"/>
                  </a:lnTo>
                  <a:lnTo>
                    <a:pt x="39001" y="24815"/>
                  </a:lnTo>
                  <a:lnTo>
                    <a:pt x="40398" y="26085"/>
                  </a:lnTo>
                  <a:lnTo>
                    <a:pt x="43954" y="26085"/>
                  </a:lnTo>
                  <a:lnTo>
                    <a:pt x="44716" y="25666"/>
                  </a:lnTo>
                  <a:lnTo>
                    <a:pt x="45339" y="25031"/>
                  </a:lnTo>
                  <a:lnTo>
                    <a:pt x="41033" y="25031"/>
                  </a:lnTo>
                  <a:lnTo>
                    <a:pt x="40271" y="24104"/>
                  </a:lnTo>
                  <a:lnTo>
                    <a:pt x="40271" y="22199"/>
                  </a:lnTo>
                  <a:lnTo>
                    <a:pt x="45732" y="22199"/>
                  </a:lnTo>
                  <a:lnTo>
                    <a:pt x="45732" y="21297"/>
                  </a:lnTo>
                  <a:lnTo>
                    <a:pt x="45732" y="19227"/>
                  </a:lnTo>
                  <a:close/>
                </a:path>
                <a:path w="55245" h="26670">
                  <a:moveTo>
                    <a:pt x="47383" y="4343"/>
                  </a:moveTo>
                  <a:lnTo>
                    <a:pt x="46748" y="3759"/>
                  </a:lnTo>
                  <a:lnTo>
                    <a:pt x="46113" y="3594"/>
                  </a:lnTo>
                  <a:lnTo>
                    <a:pt x="44462" y="3594"/>
                  </a:lnTo>
                  <a:lnTo>
                    <a:pt x="43446" y="3987"/>
                  </a:lnTo>
                  <a:lnTo>
                    <a:pt x="43053" y="4673"/>
                  </a:lnTo>
                  <a:lnTo>
                    <a:pt x="43053" y="3670"/>
                  </a:lnTo>
                  <a:lnTo>
                    <a:pt x="41783" y="3670"/>
                  </a:lnTo>
                  <a:lnTo>
                    <a:pt x="41783" y="11887"/>
                  </a:lnTo>
                  <a:lnTo>
                    <a:pt x="43053" y="11887"/>
                  </a:lnTo>
                  <a:lnTo>
                    <a:pt x="43053" y="5600"/>
                  </a:lnTo>
                  <a:lnTo>
                    <a:pt x="43827" y="4660"/>
                  </a:lnTo>
                  <a:lnTo>
                    <a:pt x="45605" y="4660"/>
                  </a:lnTo>
                  <a:lnTo>
                    <a:pt x="45986" y="4800"/>
                  </a:lnTo>
                  <a:lnTo>
                    <a:pt x="46482" y="5245"/>
                  </a:lnTo>
                  <a:lnTo>
                    <a:pt x="47383" y="4343"/>
                  </a:lnTo>
                  <a:close/>
                </a:path>
                <a:path w="55245" h="26670">
                  <a:moveTo>
                    <a:pt x="52070" y="18453"/>
                  </a:moveTo>
                  <a:lnTo>
                    <a:pt x="51574" y="17856"/>
                  </a:lnTo>
                  <a:lnTo>
                    <a:pt x="50927" y="17678"/>
                  </a:lnTo>
                  <a:lnTo>
                    <a:pt x="49161" y="17678"/>
                  </a:lnTo>
                  <a:lnTo>
                    <a:pt x="48272" y="18084"/>
                  </a:lnTo>
                  <a:lnTo>
                    <a:pt x="47752" y="18770"/>
                  </a:lnTo>
                  <a:lnTo>
                    <a:pt x="47752" y="17780"/>
                  </a:lnTo>
                  <a:lnTo>
                    <a:pt x="46609" y="17780"/>
                  </a:lnTo>
                  <a:lnTo>
                    <a:pt x="46609" y="25996"/>
                  </a:lnTo>
                  <a:lnTo>
                    <a:pt x="47752" y="25996"/>
                  </a:lnTo>
                  <a:lnTo>
                    <a:pt x="47752" y="19697"/>
                  </a:lnTo>
                  <a:lnTo>
                    <a:pt x="48653" y="18757"/>
                  </a:lnTo>
                  <a:lnTo>
                    <a:pt x="50431" y="18757"/>
                  </a:lnTo>
                  <a:lnTo>
                    <a:pt x="50812" y="18897"/>
                  </a:lnTo>
                  <a:lnTo>
                    <a:pt x="51181" y="19342"/>
                  </a:lnTo>
                  <a:lnTo>
                    <a:pt x="52070" y="18453"/>
                  </a:lnTo>
                  <a:close/>
                </a:path>
                <a:path w="55245" h="26670">
                  <a:moveTo>
                    <a:pt x="55130" y="11887"/>
                  </a:moveTo>
                  <a:lnTo>
                    <a:pt x="51828" y="6807"/>
                  </a:lnTo>
                  <a:lnTo>
                    <a:pt x="54622" y="3670"/>
                  </a:lnTo>
                  <a:lnTo>
                    <a:pt x="53098" y="3670"/>
                  </a:lnTo>
                  <a:lnTo>
                    <a:pt x="49415" y="7950"/>
                  </a:lnTo>
                  <a:lnTo>
                    <a:pt x="49415" y="0"/>
                  </a:lnTo>
                  <a:lnTo>
                    <a:pt x="48272" y="0"/>
                  </a:lnTo>
                  <a:lnTo>
                    <a:pt x="48272" y="11887"/>
                  </a:lnTo>
                  <a:lnTo>
                    <a:pt x="49415" y="11887"/>
                  </a:lnTo>
                  <a:lnTo>
                    <a:pt x="49415" y="9512"/>
                  </a:lnTo>
                  <a:lnTo>
                    <a:pt x="51066" y="7683"/>
                  </a:lnTo>
                  <a:lnTo>
                    <a:pt x="53606" y="11887"/>
                  </a:lnTo>
                  <a:lnTo>
                    <a:pt x="55130" y="11887"/>
                  </a:lnTo>
                  <a:close/>
                </a:path>
              </a:pathLst>
            </a:custGeom>
            <a:solidFill>
              <a:srgbClr val="5052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846444" y="6913727"/>
              <a:ext cx="635" cy="38100"/>
            </a:xfrm>
            <a:custGeom>
              <a:avLst/>
              <a:gdLst/>
              <a:ahLst/>
              <a:cxnLst/>
              <a:rect l="l" t="t" r="r" b="b"/>
              <a:pathLst>
                <a:path w="635" h="38100">
                  <a:moveTo>
                    <a:pt x="520" y="0"/>
                  </a:moveTo>
                  <a:lnTo>
                    <a:pt x="0" y="0"/>
                  </a:lnTo>
                  <a:lnTo>
                    <a:pt x="0" y="37604"/>
                  </a:lnTo>
                  <a:lnTo>
                    <a:pt x="520" y="3760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CFC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1751539" y="5127456"/>
            <a:ext cx="1263650" cy="172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>
              <a:lnSpc>
                <a:spcPct val="160000"/>
              </a:lnSpc>
              <a:spcBef>
                <a:spcPts val="10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 d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5" dirty="0">
                <a:solidFill>
                  <a:srgbClr val="00478F"/>
                </a:solidFill>
                <a:latin typeface="Calibri"/>
                <a:cs typeface="Calibri"/>
              </a:rPr>
              <a:t>earunt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t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vel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g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pa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 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nus.</a:t>
            </a:r>
            <a:endParaRPr sz="2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750684" y="5285935"/>
            <a:ext cx="1270000" cy="123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60000"/>
              </a:lnSpc>
              <a:spcBef>
                <a:spcPts val="10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s us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api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5" dirty="0">
                <a:solidFill>
                  <a:srgbClr val="00478F"/>
                </a:solidFill>
                <a:latin typeface="Calibri"/>
                <a:cs typeface="Calibri"/>
              </a:rPr>
              <a:t>ssit,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dunt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int.</a:t>
            </a:r>
            <a:endParaRPr sz="200">
              <a:latin typeface="Calibri"/>
              <a:cs typeface="Calibri"/>
            </a:endParaRPr>
          </a:p>
        </p:txBody>
      </p:sp>
      <p:pic>
        <p:nvPicPr>
          <p:cNvPr id="80" name="object 8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765680" y="5440679"/>
            <a:ext cx="295145" cy="30479"/>
          </a:xfrm>
          <a:prstGeom prst="rect">
            <a:avLst/>
          </a:prstGeom>
        </p:spPr>
      </p:pic>
      <p:sp>
        <p:nvSpPr>
          <p:cNvPr id="81" name="object 81"/>
          <p:cNvSpPr txBox="1"/>
          <p:nvPr/>
        </p:nvSpPr>
        <p:spPr>
          <a:xfrm>
            <a:off x="1752471" y="5467602"/>
            <a:ext cx="1163320" cy="56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Ent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minti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comnis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ist,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optatiu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nturepu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dandit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voluptaerit,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iunt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0" dirty="0">
                <a:solidFill>
                  <a:srgbClr val="00478F"/>
                </a:solidFill>
                <a:latin typeface="Calibri"/>
                <a:cs typeface="Calibri"/>
              </a:rPr>
              <a:t>facientus</a:t>
            </a:r>
            <a:endParaRPr sz="200">
              <a:latin typeface="Calibri"/>
              <a:cs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953385" y="5123051"/>
            <a:ext cx="977265" cy="977265"/>
          </a:xfrm>
          <a:custGeom>
            <a:avLst/>
            <a:gdLst/>
            <a:ahLst/>
            <a:cxnLst/>
            <a:rect l="l" t="t" r="r" b="b"/>
            <a:pathLst>
              <a:path w="977264" h="977264">
                <a:moveTo>
                  <a:pt x="469265" y="0"/>
                </a:moveTo>
                <a:lnTo>
                  <a:pt x="421640" y="4191"/>
                </a:lnTo>
                <a:lnTo>
                  <a:pt x="374142" y="13208"/>
                </a:lnTo>
                <a:lnTo>
                  <a:pt x="327025" y="27178"/>
                </a:lnTo>
                <a:lnTo>
                  <a:pt x="280670" y="46101"/>
                </a:lnTo>
                <a:lnTo>
                  <a:pt x="236474" y="69723"/>
                </a:lnTo>
                <a:lnTo>
                  <a:pt x="195707" y="97028"/>
                </a:lnTo>
                <a:lnTo>
                  <a:pt x="158496" y="127762"/>
                </a:lnTo>
                <a:lnTo>
                  <a:pt x="124841" y="161798"/>
                </a:lnTo>
                <a:lnTo>
                  <a:pt x="94869" y="198628"/>
                </a:lnTo>
                <a:lnTo>
                  <a:pt x="68834" y="237871"/>
                </a:lnTo>
                <a:lnTo>
                  <a:pt x="46736" y="279400"/>
                </a:lnTo>
                <a:lnTo>
                  <a:pt x="28702" y="322707"/>
                </a:lnTo>
                <a:lnTo>
                  <a:pt x="14859" y="367538"/>
                </a:lnTo>
                <a:lnTo>
                  <a:pt x="5461" y="413512"/>
                </a:lnTo>
                <a:lnTo>
                  <a:pt x="381" y="460375"/>
                </a:lnTo>
                <a:lnTo>
                  <a:pt x="0" y="507873"/>
                </a:lnTo>
                <a:lnTo>
                  <a:pt x="4191" y="555498"/>
                </a:lnTo>
                <a:lnTo>
                  <a:pt x="13208" y="602996"/>
                </a:lnTo>
                <a:lnTo>
                  <a:pt x="27051" y="650113"/>
                </a:lnTo>
                <a:lnTo>
                  <a:pt x="45974" y="696468"/>
                </a:lnTo>
                <a:lnTo>
                  <a:pt x="69596" y="740537"/>
                </a:lnTo>
                <a:lnTo>
                  <a:pt x="96901" y="781431"/>
                </a:lnTo>
                <a:lnTo>
                  <a:pt x="127762" y="818641"/>
                </a:lnTo>
                <a:lnTo>
                  <a:pt x="161671" y="852297"/>
                </a:lnTo>
                <a:lnTo>
                  <a:pt x="198501" y="882269"/>
                </a:lnTo>
                <a:lnTo>
                  <a:pt x="237871" y="908431"/>
                </a:lnTo>
                <a:lnTo>
                  <a:pt x="279273" y="930529"/>
                </a:lnTo>
                <a:lnTo>
                  <a:pt x="322580" y="948436"/>
                </a:lnTo>
                <a:lnTo>
                  <a:pt x="367538" y="962279"/>
                </a:lnTo>
                <a:lnTo>
                  <a:pt x="413512" y="971804"/>
                </a:lnTo>
                <a:lnTo>
                  <a:pt x="460375" y="976757"/>
                </a:lnTo>
                <a:lnTo>
                  <a:pt x="507873" y="977265"/>
                </a:lnTo>
                <a:lnTo>
                  <a:pt x="555498" y="973074"/>
                </a:lnTo>
                <a:lnTo>
                  <a:pt x="602996" y="964057"/>
                </a:lnTo>
                <a:lnTo>
                  <a:pt x="650113" y="950087"/>
                </a:lnTo>
                <a:lnTo>
                  <a:pt x="696468" y="931163"/>
                </a:lnTo>
                <a:lnTo>
                  <a:pt x="740537" y="907669"/>
                </a:lnTo>
                <a:lnTo>
                  <a:pt x="781431" y="880237"/>
                </a:lnTo>
                <a:lnTo>
                  <a:pt x="818642" y="849503"/>
                </a:lnTo>
                <a:lnTo>
                  <a:pt x="852297" y="815466"/>
                </a:lnTo>
                <a:lnTo>
                  <a:pt x="882269" y="778637"/>
                </a:lnTo>
                <a:lnTo>
                  <a:pt x="908304" y="739394"/>
                </a:lnTo>
                <a:lnTo>
                  <a:pt x="930402" y="697865"/>
                </a:lnTo>
                <a:lnTo>
                  <a:pt x="948436" y="654558"/>
                </a:lnTo>
                <a:lnTo>
                  <a:pt x="962279" y="609727"/>
                </a:lnTo>
                <a:lnTo>
                  <a:pt x="971677" y="563626"/>
                </a:lnTo>
                <a:lnTo>
                  <a:pt x="976757" y="516763"/>
                </a:lnTo>
                <a:lnTo>
                  <a:pt x="977138" y="469392"/>
                </a:lnTo>
                <a:lnTo>
                  <a:pt x="972947" y="421767"/>
                </a:lnTo>
                <a:lnTo>
                  <a:pt x="963930" y="374142"/>
                </a:lnTo>
                <a:lnTo>
                  <a:pt x="950087" y="327152"/>
                </a:lnTo>
                <a:lnTo>
                  <a:pt x="931037" y="280797"/>
                </a:lnTo>
                <a:lnTo>
                  <a:pt x="907542" y="236601"/>
                </a:lnTo>
                <a:lnTo>
                  <a:pt x="880237" y="195834"/>
                </a:lnTo>
                <a:lnTo>
                  <a:pt x="849376" y="158496"/>
                </a:lnTo>
                <a:lnTo>
                  <a:pt x="815340" y="124841"/>
                </a:lnTo>
                <a:lnTo>
                  <a:pt x="778637" y="94996"/>
                </a:lnTo>
                <a:lnTo>
                  <a:pt x="739267" y="68834"/>
                </a:lnTo>
                <a:lnTo>
                  <a:pt x="697738" y="46736"/>
                </a:lnTo>
                <a:lnTo>
                  <a:pt x="654431" y="28701"/>
                </a:lnTo>
                <a:lnTo>
                  <a:pt x="609600" y="14986"/>
                </a:lnTo>
                <a:lnTo>
                  <a:pt x="563626" y="5461"/>
                </a:lnTo>
                <a:lnTo>
                  <a:pt x="516636" y="508"/>
                </a:lnTo>
                <a:lnTo>
                  <a:pt x="469265" y="0"/>
                </a:lnTo>
                <a:close/>
              </a:path>
            </a:pathLst>
          </a:custGeom>
          <a:solidFill>
            <a:srgbClr val="004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7224901" y="6116192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6956"/>
            <a:ext cx="2675063" cy="773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9055" y="283050"/>
            <a:ext cx="1328420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SIGNAGE OUTDOOR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9055" y="3918965"/>
            <a:ext cx="23685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00007D"/>
                </a:solidFill>
                <a:latin typeface="Univers"/>
                <a:cs typeface="Univers"/>
              </a:rPr>
              <a:t>A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2969" y="3927728"/>
            <a:ext cx="220979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B</a:t>
            </a:r>
            <a:endParaRPr sz="2300">
              <a:latin typeface="Univers"/>
              <a:cs typeface="Univer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5273" y="2444495"/>
            <a:ext cx="1629790" cy="13969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88313" y="3020947"/>
            <a:ext cx="13722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30" dirty="0">
                <a:solidFill>
                  <a:srgbClr val="12498A"/>
                </a:solidFill>
                <a:latin typeface="Arial Black"/>
                <a:cs typeface="Arial Black"/>
              </a:rPr>
              <a:t>YOUR</a:t>
            </a:r>
            <a:r>
              <a:rPr sz="1100" spc="-180" dirty="0">
                <a:solidFill>
                  <a:srgbClr val="12498A"/>
                </a:solidFill>
                <a:latin typeface="Arial Black"/>
                <a:cs typeface="Arial Black"/>
              </a:rPr>
              <a:t> </a:t>
            </a:r>
            <a:r>
              <a:rPr sz="1100" spc="-25" dirty="0">
                <a:solidFill>
                  <a:srgbClr val="12498A"/>
                </a:solidFill>
                <a:latin typeface="Arial Black"/>
                <a:cs typeface="Arial Black"/>
              </a:rPr>
              <a:t>LOGO</a:t>
            </a:r>
            <a:r>
              <a:rPr sz="1100" spc="-100" dirty="0">
                <a:solidFill>
                  <a:srgbClr val="12498A"/>
                </a:solidFill>
                <a:latin typeface="Arial Black"/>
                <a:cs typeface="Arial Black"/>
              </a:rPr>
              <a:t> </a:t>
            </a:r>
            <a:r>
              <a:rPr sz="1100" spc="-20" dirty="0">
                <a:solidFill>
                  <a:srgbClr val="12498A"/>
                </a:solidFill>
                <a:latin typeface="Arial Black"/>
                <a:cs typeface="Arial Black"/>
              </a:rPr>
              <a:t>HERE</a:t>
            </a:r>
            <a:endParaRPr sz="1100">
              <a:latin typeface="Arial Black"/>
              <a:cs typeface="Arial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00012" y="1239887"/>
            <a:ext cx="7317105" cy="2578735"/>
            <a:chOff x="300012" y="1239887"/>
            <a:chExt cx="7317105" cy="2578735"/>
          </a:xfrm>
        </p:grpSpPr>
        <p:sp>
          <p:nvSpPr>
            <p:cNvPr id="9" name="object 9"/>
            <p:cNvSpPr/>
            <p:nvPr/>
          </p:nvSpPr>
          <p:spPr>
            <a:xfrm>
              <a:off x="3807079" y="2851416"/>
              <a:ext cx="3810000" cy="967105"/>
            </a:xfrm>
            <a:custGeom>
              <a:avLst/>
              <a:gdLst/>
              <a:ahLst/>
              <a:cxnLst/>
              <a:rect l="l" t="t" r="r" b="b"/>
              <a:pathLst>
                <a:path w="3810000" h="967104">
                  <a:moveTo>
                    <a:pt x="3810000" y="0"/>
                  </a:moveTo>
                  <a:lnTo>
                    <a:pt x="0" y="0"/>
                  </a:lnTo>
                  <a:lnTo>
                    <a:pt x="0" y="966711"/>
                  </a:lnTo>
                  <a:lnTo>
                    <a:pt x="3810000" y="966711"/>
                  </a:lnTo>
                  <a:lnTo>
                    <a:pt x="3810000" y="0"/>
                  </a:lnTo>
                  <a:close/>
                </a:path>
              </a:pathLst>
            </a:custGeom>
            <a:solidFill>
              <a:srgbClr val="CFCF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65143" y="35887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0" y="888"/>
                  </a:lnTo>
                  <a:lnTo>
                    <a:pt x="635" y="8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4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12" y="1239887"/>
              <a:ext cx="7098665" cy="1183640"/>
            </a:xfrm>
            <a:custGeom>
              <a:avLst/>
              <a:gdLst/>
              <a:ahLst/>
              <a:cxnLst/>
              <a:rect l="l" t="t" r="r" b="b"/>
              <a:pathLst>
                <a:path w="7098665" h="1183639">
                  <a:moveTo>
                    <a:pt x="7098157" y="0"/>
                  </a:moveTo>
                  <a:lnTo>
                    <a:pt x="0" y="0"/>
                  </a:lnTo>
                  <a:lnTo>
                    <a:pt x="0" y="1183398"/>
                  </a:lnTo>
                  <a:lnTo>
                    <a:pt x="7098157" y="1183398"/>
                  </a:lnTo>
                  <a:lnTo>
                    <a:pt x="7098157" y="0"/>
                  </a:lnTo>
                  <a:close/>
                </a:path>
              </a:pathLst>
            </a:custGeom>
            <a:solidFill>
              <a:srgbClr val="E7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807078" y="2851416"/>
            <a:ext cx="3810000" cy="967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sz="110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1100" spc="-30" dirty="0">
                <a:solidFill>
                  <a:srgbClr val="12498A"/>
                </a:solidFill>
                <a:latin typeface="Arial Black"/>
                <a:cs typeface="Arial Black"/>
              </a:rPr>
              <a:t>YOUR</a:t>
            </a:r>
            <a:r>
              <a:rPr sz="1100" spc="-180" dirty="0">
                <a:solidFill>
                  <a:srgbClr val="12498A"/>
                </a:solidFill>
                <a:latin typeface="Arial Black"/>
                <a:cs typeface="Arial Black"/>
              </a:rPr>
              <a:t> </a:t>
            </a:r>
            <a:r>
              <a:rPr sz="1100" spc="-25" dirty="0">
                <a:solidFill>
                  <a:srgbClr val="12498A"/>
                </a:solidFill>
                <a:latin typeface="Arial Black"/>
                <a:cs typeface="Arial Black"/>
              </a:rPr>
              <a:t>LOGO</a:t>
            </a:r>
            <a:r>
              <a:rPr sz="1100" spc="-85" dirty="0">
                <a:solidFill>
                  <a:srgbClr val="12498A"/>
                </a:solidFill>
                <a:latin typeface="Arial Black"/>
                <a:cs typeface="Arial Black"/>
              </a:rPr>
              <a:t> </a:t>
            </a:r>
            <a:r>
              <a:rPr sz="1100" spc="-20" dirty="0">
                <a:solidFill>
                  <a:srgbClr val="12498A"/>
                </a:solidFill>
                <a:latin typeface="Arial Black"/>
                <a:cs typeface="Arial Black"/>
              </a:rPr>
              <a:t>HERE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29" y="3682"/>
            <a:ext cx="210664" cy="14592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4313680" y="3035287"/>
            <a:ext cx="3211830" cy="746760"/>
            <a:chOff x="4313680" y="3035287"/>
            <a:chExt cx="3211830" cy="74676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63542" y="3035287"/>
              <a:ext cx="248690" cy="2486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313680" y="3160012"/>
              <a:ext cx="549910" cy="275590"/>
            </a:xfrm>
            <a:custGeom>
              <a:avLst/>
              <a:gdLst/>
              <a:ahLst/>
              <a:cxnLst/>
              <a:rect l="l" t="t" r="r" b="b"/>
              <a:pathLst>
                <a:path w="549910" h="275589">
                  <a:moveTo>
                    <a:pt x="549656" y="0"/>
                  </a:moveTo>
                  <a:lnTo>
                    <a:pt x="435102" y="0"/>
                  </a:lnTo>
                  <a:lnTo>
                    <a:pt x="433578" y="22479"/>
                  </a:lnTo>
                  <a:lnTo>
                    <a:pt x="429006" y="44323"/>
                  </a:lnTo>
                  <a:lnTo>
                    <a:pt x="410972" y="85090"/>
                  </a:lnTo>
                  <a:lnTo>
                    <a:pt x="382016" y="119761"/>
                  </a:lnTo>
                  <a:lnTo>
                    <a:pt x="343154" y="145542"/>
                  </a:lnTo>
                  <a:lnTo>
                    <a:pt x="281305" y="160655"/>
                  </a:lnTo>
                  <a:lnTo>
                    <a:pt x="250317" y="158877"/>
                  </a:lnTo>
                  <a:lnTo>
                    <a:pt x="192786" y="138049"/>
                  </a:lnTo>
                  <a:lnTo>
                    <a:pt x="146558" y="96393"/>
                  </a:lnTo>
                  <a:lnTo>
                    <a:pt x="126238" y="60198"/>
                  </a:lnTo>
                  <a:lnTo>
                    <a:pt x="115697" y="17272"/>
                  </a:lnTo>
                  <a:lnTo>
                    <a:pt x="114808" y="0"/>
                  </a:lnTo>
                  <a:lnTo>
                    <a:pt x="0" y="0"/>
                  </a:lnTo>
                  <a:lnTo>
                    <a:pt x="3556" y="44450"/>
                  </a:lnTo>
                  <a:lnTo>
                    <a:pt x="14478" y="88519"/>
                  </a:lnTo>
                  <a:lnTo>
                    <a:pt x="54737" y="165100"/>
                  </a:lnTo>
                  <a:lnTo>
                    <a:pt x="91186" y="204978"/>
                  </a:lnTo>
                  <a:lnTo>
                    <a:pt x="133985" y="236474"/>
                  </a:lnTo>
                  <a:lnTo>
                    <a:pt x="181610" y="258953"/>
                  </a:lnTo>
                  <a:lnTo>
                    <a:pt x="232664" y="272034"/>
                  </a:lnTo>
                  <a:lnTo>
                    <a:pt x="285750" y="275209"/>
                  </a:lnTo>
                  <a:lnTo>
                    <a:pt x="339217" y="267716"/>
                  </a:lnTo>
                  <a:lnTo>
                    <a:pt x="391668" y="249301"/>
                  </a:lnTo>
                  <a:lnTo>
                    <a:pt x="427101" y="229361"/>
                  </a:lnTo>
                  <a:lnTo>
                    <a:pt x="458470" y="205104"/>
                  </a:lnTo>
                  <a:lnTo>
                    <a:pt x="485521" y="177038"/>
                  </a:lnTo>
                  <a:lnTo>
                    <a:pt x="508127" y="145796"/>
                  </a:lnTo>
                  <a:lnTo>
                    <a:pt x="526034" y="111887"/>
                  </a:lnTo>
                  <a:lnTo>
                    <a:pt x="539115" y="75946"/>
                  </a:lnTo>
                  <a:lnTo>
                    <a:pt x="546989" y="38481"/>
                  </a:lnTo>
                  <a:lnTo>
                    <a:pt x="549656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919466" y="3399026"/>
              <a:ext cx="0" cy="189230"/>
            </a:xfrm>
            <a:custGeom>
              <a:avLst/>
              <a:gdLst/>
              <a:ahLst/>
              <a:cxnLst/>
              <a:rect l="l" t="t" r="r" b="b"/>
              <a:pathLst>
                <a:path h="189229">
                  <a:moveTo>
                    <a:pt x="0" y="0"/>
                  </a:moveTo>
                  <a:lnTo>
                    <a:pt x="0" y="189230"/>
                  </a:lnTo>
                </a:path>
              </a:pathLst>
            </a:custGeom>
            <a:ln w="3175">
              <a:solidFill>
                <a:srgbClr val="0B4F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80277" y="3431501"/>
              <a:ext cx="573405" cy="128270"/>
            </a:xfrm>
            <a:custGeom>
              <a:avLst/>
              <a:gdLst/>
              <a:ahLst/>
              <a:cxnLst/>
              <a:rect l="l" t="t" r="r" b="b"/>
              <a:pathLst>
                <a:path w="573404" h="128270">
                  <a:moveTo>
                    <a:pt x="573214" y="0"/>
                  </a:moveTo>
                  <a:lnTo>
                    <a:pt x="0" y="0"/>
                  </a:lnTo>
                  <a:lnTo>
                    <a:pt x="0" y="128054"/>
                  </a:lnTo>
                  <a:lnTo>
                    <a:pt x="573214" y="128054"/>
                  </a:lnTo>
                  <a:lnTo>
                    <a:pt x="5732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90945" y="3442207"/>
              <a:ext cx="21335" cy="2437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281039" y="3432300"/>
              <a:ext cx="572135" cy="127000"/>
            </a:xfrm>
            <a:custGeom>
              <a:avLst/>
              <a:gdLst/>
              <a:ahLst/>
              <a:cxnLst/>
              <a:rect l="l" t="t" r="r" b="b"/>
              <a:pathLst>
                <a:path w="572134" h="127000">
                  <a:moveTo>
                    <a:pt x="0" y="0"/>
                  </a:moveTo>
                  <a:lnTo>
                    <a:pt x="571627" y="0"/>
                  </a:lnTo>
                </a:path>
                <a:path w="572134" h="127000">
                  <a:moveTo>
                    <a:pt x="0" y="0"/>
                  </a:moveTo>
                  <a:lnTo>
                    <a:pt x="0" y="1264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281039" y="3558792"/>
              <a:ext cx="572135" cy="0"/>
            </a:xfrm>
            <a:custGeom>
              <a:avLst/>
              <a:gdLst/>
              <a:ahLst/>
              <a:cxnLst/>
              <a:rect l="l" t="t" r="r" b="b"/>
              <a:pathLst>
                <a:path w="572134">
                  <a:moveTo>
                    <a:pt x="0" y="0"/>
                  </a:moveTo>
                  <a:lnTo>
                    <a:pt x="5716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52667" y="3432300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1264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2239" y="3401453"/>
              <a:ext cx="533095" cy="18832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524746" y="353124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876"/>
                  </a:lnTo>
                  <a:lnTo>
                    <a:pt x="508" y="8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4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77966" y="3253409"/>
              <a:ext cx="822412" cy="528014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0086592" y="132662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21</a:t>
            </a:r>
          </a:p>
        </p:txBody>
      </p:sp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89625" y="4022826"/>
            <a:ext cx="3809999" cy="253998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42035" y="4005567"/>
            <a:ext cx="3809999" cy="2539999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347167" y="1198624"/>
            <a:ext cx="680465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We</a:t>
            </a:r>
            <a:r>
              <a:rPr sz="1200" b="1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realise</a:t>
            </a:r>
            <a:r>
              <a:rPr sz="1200" b="1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that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most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office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parks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have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their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own</a:t>
            </a:r>
            <a:r>
              <a:rPr sz="1200" b="1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rules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regarding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outdoor signage,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these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may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restrict</a:t>
            </a:r>
            <a:r>
              <a:rPr sz="1200" b="1" spc="-8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b="1" spc="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creativity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in many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different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ways.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If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you</a:t>
            </a:r>
            <a:r>
              <a:rPr sz="1200" b="1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get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stuck,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don’t</a:t>
            </a:r>
            <a:r>
              <a:rPr sz="1200" b="1" spc="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hesitate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give</a:t>
            </a:r>
            <a:r>
              <a:rPr sz="1200" b="1" spc="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us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a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call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we</a:t>
            </a:r>
            <a:r>
              <a:rPr sz="1200" b="1" spc="-8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would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be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happy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help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you</a:t>
            </a:r>
            <a:r>
              <a:rPr sz="1200" b="1" spc="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make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right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decision</a:t>
            </a:r>
            <a:r>
              <a:rPr sz="1200" b="1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for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b="1" spc="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brand.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Here</a:t>
            </a:r>
            <a:r>
              <a:rPr sz="1200" b="1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are</a:t>
            </a:r>
            <a:r>
              <a:rPr sz="1200" b="1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couple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professional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examples</a:t>
            </a:r>
            <a:r>
              <a:rPr sz="1200" b="1" spc="-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inspire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you.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2779395" algn="l"/>
              </a:tabLst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Landscape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orientation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	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Portrait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orientation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75170" y="6969658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322"/>
            <a:ext cx="3399292" cy="8272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3951" y="151157"/>
            <a:ext cx="2313940" cy="735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SIGNAGE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PULL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UP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BANNERS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14169" y="1820951"/>
            <a:ext cx="3365500" cy="4680585"/>
            <a:chOff x="2114169" y="1820951"/>
            <a:chExt cx="3365500" cy="4680585"/>
          </a:xfrm>
        </p:grpSpPr>
        <p:sp>
          <p:nvSpPr>
            <p:cNvPr id="5" name="object 5"/>
            <p:cNvSpPr/>
            <p:nvPr/>
          </p:nvSpPr>
          <p:spPr>
            <a:xfrm>
              <a:off x="2798698" y="6197091"/>
              <a:ext cx="2018664" cy="99060"/>
            </a:xfrm>
            <a:custGeom>
              <a:avLst/>
              <a:gdLst/>
              <a:ahLst/>
              <a:cxnLst/>
              <a:rect l="l" t="t" r="r" b="b"/>
              <a:pathLst>
                <a:path w="2018664" h="99060">
                  <a:moveTo>
                    <a:pt x="2018538" y="0"/>
                  </a:moveTo>
                  <a:lnTo>
                    <a:pt x="0" y="0"/>
                  </a:lnTo>
                  <a:lnTo>
                    <a:pt x="0" y="98742"/>
                  </a:lnTo>
                  <a:lnTo>
                    <a:pt x="2018538" y="98742"/>
                  </a:lnTo>
                  <a:lnTo>
                    <a:pt x="2018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4169" y="6193167"/>
              <a:ext cx="3365360" cy="3077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9004" y="1820951"/>
              <a:ext cx="2217799" cy="3319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726055" y="1913762"/>
              <a:ext cx="2141855" cy="4283710"/>
            </a:xfrm>
            <a:custGeom>
              <a:avLst/>
              <a:gdLst/>
              <a:ahLst/>
              <a:cxnLst/>
              <a:rect l="l" t="t" r="r" b="b"/>
              <a:pathLst>
                <a:path w="2141854" h="4283710">
                  <a:moveTo>
                    <a:pt x="2141601" y="0"/>
                  </a:moveTo>
                  <a:lnTo>
                    <a:pt x="0" y="0"/>
                  </a:lnTo>
                  <a:lnTo>
                    <a:pt x="0" y="4283329"/>
                  </a:lnTo>
                  <a:lnTo>
                    <a:pt x="2141601" y="4283329"/>
                  </a:lnTo>
                  <a:lnTo>
                    <a:pt x="2141601" y="0"/>
                  </a:lnTo>
                  <a:close/>
                </a:path>
              </a:pathLst>
            </a:custGeom>
            <a:solidFill>
              <a:srgbClr val="343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00552" y="2093467"/>
              <a:ext cx="802005" cy="559435"/>
            </a:xfrm>
            <a:custGeom>
              <a:avLst/>
              <a:gdLst/>
              <a:ahLst/>
              <a:cxnLst/>
              <a:rect l="l" t="t" r="r" b="b"/>
              <a:pathLst>
                <a:path w="802004" h="559435">
                  <a:moveTo>
                    <a:pt x="559181" y="158369"/>
                  </a:moveTo>
                  <a:lnTo>
                    <a:pt x="551053" y="108331"/>
                  </a:lnTo>
                  <a:lnTo>
                    <a:pt x="528574" y="64897"/>
                  </a:lnTo>
                  <a:lnTo>
                    <a:pt x="494284" y="30607"/>
                  </a:lnTo>
                  <a:lnTo>
                    <a:pt x="450723" y="8001"/>
                  </a:lnTo>
                  <a:lnTo>
                    <a:pt x="400685" y="0"/>
                  </a:lnTo>
                  <a:lnTo>
                    <a:pt x="350774" y="8001"/>
                  </a:lnTo>
                  <a:lnTo>
                    <a:pt x="307213" y="30607"/>
                  </a:lnTo>
                  <a:lnTo>
                    <a:pt x="272923" y="64897"/>
                  </a:lnTo>
                  <a:lnTo>
                    <a:pt x="250444" y="108331"/>
                  </a:lnTo>
                  <a:lnTo>
                    <a:pt x="242316" y="158369"/>
                  </a:lnTo>
                  <a:lnTo>
                    <a:pt x="250444" y="208407"/>
                  </a:lnTo>
                  <a:lnTo>
                    <a:pt x="272923" y="251968"/>
                  </a:lnTo>
                  <a:lnTo>
                    <a:pt x="307213" y="286258"/>
                  </a:lnTo>
                  <a:lnTo>
                    <a:pt x="350774" y="308737"/>
                  </a:lnTo>
                  <a:lnTo>
                    <a:pt x="400685" y="316865"/>
                  </a:lnTo>
                  <a:lnTo>
                    <a:pt x="450723" y="308737"/>
                  </a:lnTo>
                  <a:lnTo>
                    <a:pt x="494284" y="286258"/>
                  </a:lnTo>
                  <a:lnTo>
                    <a:pt x="528574" y="251968"/>
                  </a:lnTo>
                  <a:lnTo>
                    <a:pt x="551053" y="208407"/>
                  </a:lnTo>
                  <a:lnTo>
                    <a:pt x="559181" y="158369"/>
                  </a:lnTo>
                  <a:close/>
                </a:path>
                <a:path w="802004" h="559435">
                  <a:moveTo>
                    <a:pt x="801497" y="158369"/>
                  </a:moveTo>
                  <a:lnTo>
                    <a:pt x="633730" y="158369"/>
                  </a:lnTo>
                  <a:lnTo>
                    <a:pt x="629031" y="205359"/>
                  </a:lnTo>
                  <a:lnTo>
                    <a:pt x="615442" y="249047"/>
                  </a:lnTo>
                  <a:lnTo>
                    <a:pt x="593979" y="288544"/>
                  </a:lnTo>
                  <a:lnTo>
                    <a:pt x="565404" y="323088"/>
                  </a:lnTo>
                  <a:lnTo>
                    <a:pt x="530987" y="351536"/>
                  </a:lnTo>
                  <a:lnTo>
                    <a:pt x="491363" y="373126"/>
                  </a:lnTo>
                  <a:lnTo>
                    <a:pt x="447675" y="386715"/>
                  </a:lnTo>
                  <a:lnTo>
                    <a:pt x="400685" y="391414"/>
                  </a:lnTo>
                  <a:lnTo>
                    <a:pt x="353822" y="386715"/>
                  </a:lnTo>
                  <a:lnTo>
                    <a:pt x="310134" y="373126"/>
                  </a:lnTo>
                  <a:lnTo>
                    <a:pt x="270510" y="351536"/>
                  </a:lnTo>
                  <a:lnTo>
                    <a:pt x="236093" y="323088"/>
                  </a:lnTo>
                  <a:lnTo>
                    <a:pt x="207518" y="288544"/>
                  </a:lnTo>
                  <a:lnTo>
                    <a:pt x="186055" y="249047"/>
                  </a:lnTo>
                  <a:lnTo>
                    <a:pt x="172466" y="205359"/>
                  </a:lnTo>
                  <a:lnTo>
                    <a:pt x="167640" y="158369"/>
                  </a:lnTo>
                  <a:lnTo>
                    <a:pt x="0" y="158369"/>
                  </a:lnTo>
                  <a:lnTo>
                    <a:pt x="2667" y="205105"/>
                  </a:lnTo>
                  <a:lnTo>
                    <a:pt x="10668" y="250190"/>
                  </a:lnTo>
                  <a:lnTo>
                    <a:pt x="23368" y="293370"/>
                  </a:lnTo>
                  <a:lnTo>
                    <a:pt x="40767" y="334518"/>
                  </a:lnTo>
                  <a:lnTo>
                    <a:pt x="62484" y="373126"/>
                  </a:lnTo>
                  <a:lnTo>
                    <a:pt x="88138" y="408940"/>
                  </a:lnTo>
                  <a:lnTo>
                    <a:pt x="117475" y="441579"/>
                  </a:lnTo>
                  <a:lnTo>
                    <a:pt x="150241" y="470916"/>
                  </a:lnTo>
                  <a:lnTo>
                    <a:pt x="186055" y="496697"/>
                  </a:lnTo>
                  <a:lnTo>
                    <a:pt x="224663" y="518287"/>
                  </a:lnTo>
                  <a:lnTo>
                    <a:pt x="265684" y="535686"/>
                  </a:lnTo>
                  <a:lnTo>
                    <a:pt x="308991" y="548513"/>
                  </a:lnTo>
                  <a:lnTo>
                    <a:pt x="354076" y="556387"/>
                  </a:lnTo>
                  <a:lnTo>
                    <a:pt x="400685" y="559181"/>
                  </a:lnTo>
                  <a:lnTo>
                    <a:pt x="447421" y="556387"/>
                  </a:lnTo>
                  <a:lnTo>
                    <a:pt x="492506" y="548513"/>
                  </a:lnTo>
                  <a:lnTo>
                    <a:pt x="535813" y="535686"/>
                  </a:lnTo>
                  <a:lnTo>
                    <a:pt x="576834" y="518287"/>
                  </a:lnTo>
                  <a:lnTo>
                    <a:pt x="615442" y="496697"/>
                  </a:lnTo>
                  <a:lnTo>
                    <a:pt x="651256" y="470916"/>
                  </a:lnTo>
                  <a:lnTo>
                    <a:pt x="684022" y="441579"/>
                  </a:lnTo>
                  <a:lnTo>
                    <a:pt x="713359" y="408940"/>
                  </a:lnTo>
                  <a:lnTo>
                    <a:pt x="739013" y="373126"/>
                  </a:lnTo>
                  <a:lnTo>
                    <a:pt x="760730" y="334518"/>
                  </a:lnTo>
                  <a:lnTo>
                    <a:pt x="778129" y="293370"/>
                  </a:lnTo>
                  <a:lnTo>
                    <a:pt x="790829" y="250190"/>
                  </a:lnTo>
                  <a:lnTo>
                    <a:pt x="798830" y="205105"/>
                  </a:lnTo>
                  <a:lnTo>
                    <a:pt x="801497" y="158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31997" y="2773260"/>
              <a:ext cx="240892" cy="1257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92602" y="2775966"/>
              <a:ext cx="106690" cy="1230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4174" y="2775978"/>
              <a:ext cx="95046" cy="1197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84194" y="2773260"/>
              <a:ext cx="494219" cy="1257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151249" y="2776981"/>
              <a:ext cx="109220" cy="119380"/>
            </a:xfrm>
            <a:custGeom>
              <a:avLst/>
              <a:gdLst/>
              <a:ahLst/>
              <a:cxnLst/>
              <a:rect l="l" t="t" r="r" b="b"/>
              <a:pathLst>
                <a:path w="109220" h="119380">
                  <a:moveTo>
                    <a:pt x="108966" y="45720"/>
                  </a:moveTo>
                  <a:lnTo>
                    <a:pt x="32766" y="4572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71120"/>
                  </a:lnTo>
                  <a:lnTo>
                    <a:pt x="0" y="119380"/>
                  </a:lnTo>
                  <a:lnTo>
                    <a:pt x="32766" y="119380"/>
                  </a:lnTo>
                  <a:lnTo>
                    <a:pt x="32766" y="71120"/>
                  </a:lnTo>
                  <a:lnTo>
                    <a:pt x="76327" y="71120"/>
                  </a:lnTo>
                  <a:lnTo>
                    <a:pt x="76327" y="119380"/>
                  </a:lnTo>
                  <a:lnTo>
                    <a:pt x="108966" y="119380"/>
                  </a:lnTo>
                  <a:lnTo>
                    <a:pt x="108966" y="71120"/>
                  </a:lnTo>
                  <a:lnTo>
                    <a:pt x="108966" y="45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27576" y="2775851"/>
              <a:ext cx="131609" cy="1198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80864" y="2775851"/>
              <a:ext cx="180947" cy="11987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027475" y="3382643"/>
            <a:ext cx="1486535" cy="105664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705"/>
              </a:spcBef>
            </a:pPr>
            <a:r>
              <a:rPr sz="2600" b="1" spc="-90" dirty="0">
                <a:solidFill>
                  <a:srgbClr val="FFFFFF"/>
                </a:solidFill>
                <a:latin typeface="Trebuchet MS"/>
                <a:cs typeface="Trebuchet MS"/>
              </a:rPr>
              <a:t>WELCOME </a:t>
            </a:r>
            <a:r>
              <a:rPr sz="2600" b="1" spc="-8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600" b="1" spc="-5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b="1" spc="-25" dirty="0">
                <a:solidFill>
                  <a:srgbClr val="FFFFFF"/>
                </a:solidFill>
                <a:latin typeface="Trebuchet MS"/>
                <a:cs typeface="Trebuchet MS"/>
              </a:rPr>
              <a:t>OUR </a:t>
            </a:r>
            <a:r>
              <a:rPr sz="2600" b="1" spc="-10" dirty="0">
                <a:solidFill>
                  <a:srgbClr val="FFFFFF"/>
                </a:solidFill>
                <a:latin typeface="Trebuchet MS"/>
                <a:cs typeface="Trebuchet MS"/>
              </a:rPr>
              <a:t>EVENT</a:t>
            </a:r>
            <a:endParaRPr sz="26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980625" y="1820951"/>
            <a:ext cx="4940935" cy="4680585"/>
            <a:chOff x="2980625" y="1820951"/>
            <a:chExt cx="4940935" cy="4680585"/>
          </a:xfrm>
        </p:grpSpPr>
        <p:sp>
          <p:nvSpPr>
            <p:cNvPr id="19" name="object 19"/>
            <p:cNvSpPr/>
            <p:nvPr/>
          </p:nvSpPr>
          <p:spPr>
            <a:xfrm>
              <a:off x="4425950" y="4564887"/>
              <a:ext cx="441959" cy="77470"/>
            </a:xfrm>
            <a:custGeom>
              <a:avLst/>
              <a:gdLst/>
              <a:ahLst/>
              <a:cxnLst/>
              <a:rect l="l" t="t" r="r" b="b"/>
              <a:pathLst>
                <a:path w="441960" h="77470">
                  <a:moveTo>
                    <a:pt x="0" y="0"/>
                  </a:moveTo>
                  <a:lnTo>
                    <a:pt x="51053" y="1016"/>
                  </a:lnTo>
                  <a:lnTo>
                    <a:pt x="101600" y="3937"/>
                  </a:lnTo>
                  <a:lnTo>
                    <a:pt x="151638" y="8763"/>
                  </a:lnTo>
                  <a:lnTo>
                    <a:pt x="201041" y="15494"/>
                  </a:lnTo>
                  <a:lnTo>
                    <a:pt x="249936" y="24003"/>
                  </a:lnTo>
                  <a:lnTo>
                    <a:pt x="298196" y="34290"/>
                  </a:lnTo>
                  <a:lnTo>
                    <a:pt x="345694" y="46482"/>
                  </a:lnTo>
                  <a:lnTo>
                    <a:pt x="392430" y="60325"/>
                  </a:lnTo>
                  <a:lnTo>
                    <a:pt x="438531" y="75819"/>
                  </a:lnTo>
                  <a:lnTo>
                    <a:pt x="441706" y="76962"/>
                  </a:lnTo>
                </a:path>
              </a:pathLst>
            </a:custGeom>
            <a:ln w="2897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125722" y="5865113"/>
              <a:ext cx="43180" cy="332105"/>
            </a:xfrm>
            <a:custGeom>
              <a:avLst/>
              <a:gdLst/>
              <a:ahLst/>
              <a:cxnLst/>
              <a:rect l="l" t="t" r="r" b="b"/>
              <a:pathLst>
                <a:path w="43180" h="332104">
                  <a:moveTo>
                    <a:pt x="42925" y="331978"/>
                  </a:moveTo>
                  <a:lnTo>
                    <a:pt x="24002" y="249936"/>
                  </a:lnTo>
                  <a:lnTo>
                    <a:pt x="15366" y="201168"/>
                  </a:lnTo>
                  <a:lnTo>
                    <a:pt x="8635" y="151638"/>
                  </a:lnTo>
                  <a:lnTo>
                    <a:pt x="3809" y="101600"/>
                  </a:lnTo>
                  <a:lnTo>
                    <a:pt x="888" y="51054"/>
                  </a:lnTo>
                  <a:lnTo>
                    <a:pt x="0" y="0"/>
                  </a:lnTo>
                </a:path>
              </a:pathLst>
            </a:custGeom>
            <a:ln w="2897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83509" y="4622672"/>
              <a:ext cx="1684272" cy="15744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13303" y="3065652"/>
              <a:ext cx="426719" cy="11493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16199" y="3050793"/>
              <a:ext cx="141337" cy="14096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284854" y="3066998"/>
              <a:ext cx="2540" cy="116205"/>
            </a:xfrm>
            <a:custGeom>
              <a:avLst/>
              <a:gdLst/>
              <a:ahLst/>
              <a:cxnLst/>
              <a:rect l="l" t="t" r="r" b="b"/>
              <a:pathLst>
                <a:path w="2539" h="116205">
                  <a:moveTo>
                    <a:pt x="2527" y="0"/>
                  </a:moveTo>
                  <a:lnTo>
                    <a:pt x="0" y="0"/>
                  </a:lnTo>
                  <a:lnTo>
                    <a:pt x="0" y="115620"/>
                  </a:lnTo>
                  <a:lnTo>
                    <a:pt x="2527" y="115620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52546" y="3218560"/>
              <a:ext cx="358140" cy="23495"/>
            </a:xfrm>
            <a:custGeom>
              <a:avLst/>
              <a:gdLst/>
              <a:ahLst/>
              <a:cxnLst/>
              <a:rect l="l" t="t" r="r" b="b"/>
              <a:pathLst>
                <a:path w="358139" h="23494">
                  <a:moveTo>
                    <a:pt x="18923" y="9652"/>
                  </a:moveTo>
                  <a:lnTo>
                    <a:pt x="18161" y="6858"/>
                  </a:lnTo>
                  <a:lnTo>
                    <a:pt x="15748" y="3429"/>
                  </a:lnTo>
                  <a:lnTo>
                    <a:pt x="15621" y="3327"/>
                  </a:lnTo>
                  <a:lnTo>
                    <a:pt x="15621" y="8382"/>
                  </a:lnTo>
                  <a:lnTo>
                    <a:pt x="15621" y="18161"/>
                  </a:lnTo>
                  <a:lnTo>
                    <a:pt x="15367" y="18161"/>
                  </a:lnTo>
                  <a:lnTo>
                    <a:pt x="11176" y="20066"/>
                  </a:lnTo>
                  <a:lnTo>
                    <a:pt x="3302" y="20066"/>
                  </a:lnTo>
                  <a:lnTo>
                    <a:pt x="3302" y="3429"/>
                  </a:lnTo>
                  <a:lnTo>
                    <a:pt x="13462" y="3429"/>
                  </a:lnTo>
                  <a:lnTo>
                    <a:pt x="15621" y="8382"/>
                  </a:lnTo>
                  <a:lnTo>
                    <a:pt x="15621" y="3327"/>
                  </a:lnTo>
                  <a:lnTo>
                    <a:pt x="14859" y="2286"/>
                  </a:lnTo>
                  <a:lnTo>
                    <a:pt x="12065" y="508"/>
                  </a:lnTo>
                  <a:lnTo>
                    <a:pt x="0" y="508"/>
                  </a:lnTo>
                  <a:lnTo>
                    <a:pt x="0" y="23114"/>
                  </a:lnTo>
                  <a:lnTo>
                    <a:pt x="10414" y="23114"/>
                  </a:lnTo>
                  <a:lnTo>
                    <a:pt x="13462" y="22352"/>
                  </a:lnTo>
                  <a:lnTo>
                    <a:pt x="15748" y="20066"/>
                  </a:lnTo>
                  <a:lnTo>
                    <a:pt x="17780" y="18161"/>
                  </a:lnTo>
                  <a:lnTo>
                    <a:pt x="18923" y="14859"/>
                  </a:lnTo>
                  <a:lnTo>
                    <a:pt x="18923" y="9652"/>
                  </a:lnTo>
                  <a:close/>
                </a:path>
                <a:path w="358139" h="23494">
                  <a:moveTo>
                    <a:pt x="28435" y="520"/>
                  </a:moveTo>
                  <a:lnTo>
                    <a:pt x="25146" y="520"/>
                  </a:lnTo>
                  <a:lnTo>
                    <a:pt x="25146" y="23114"/>
                  </a:lnTo>
                  <a:lnTo>
                    <a:pt x="28435" y="23114"/>
                  </a:lnTo>
                  <a:lnTo>
                    <a:pt x="28435" y="520"/>
                  </a:lnTo>
                  <a:close/>
                </a:path>
                <a:path w="358139" h="23494">
                  <a:moveTo>
                    <a:pt x="46482" y="520"/>
                  </a:moveTo>
                  <a:lnTo>
                    <a:pt x="35052" y="520"/>
                  </a:lnTo>
                  <a:lnTo>
                    <a:pt x="35052" y="23114"/>
                  </a:lnTo>
                  <a:lnTo>
                    <a:pt x="38354" y="23114"/>
                  </a:lnTo>
                  <a:lnTo>
                    <a:pt x="38354" y="13347"/>
                  </a:lnTo>
                  <a:lnTo>
                    <a:pt x="46482" y="13347"/>
                  </a:lnTo>
                  <a:lnTo>
                    <a:pt x="46482" y="10299"/>
                  </a:lnTo>
                  <a:lnTo>
                    <a:pt x="38354" y="10299"/>
                  </a:lnTo>
                  <a:lnTo>
                    <a:pt x="38354" y="3441"/>
                  </a:lnTo>
                  <a:lnTo>
                    <a:pt x="46482" y="3441"/>
                  </a:lnTo>
                  <a:lnTo>
                    <a:pt x="46482" y="520"/>
                  </a:lnTo>
                  <a:close/>
                </a:path>
                <a:path w="358139" h="23494">
                  <a:moveTo>
                    <a:pt x="63754" y="520"/>
                  </a:moveTo>
                  <a:lnTo>
                    <a:pt x="52324" y="520"/>
                  </a:lnTo>
                  <a:lnTo>
                    <a:pt x="52324" y="23114"/>
                  </a:lnTo>
                  <a:lnTo>
                    <a:pt x="55626" y="23114"/>
                  </a:lnTo>
                  <a:lnTo>
                    <a:pt x="55626" y="13347"/>
                  </a:lnTo>
                  <a:lnTo>
                    <a:pt x="63754" y="13347"/>
                  </a:lnTo>
                  <a:lnTo>
                    <a:pt x="63754" y="10299"/>
                  </a:lnTo>
                  <a:lnTo>
                    <a:pt x="55626" y="10299"/>
                  </a:lnTo>
                  <a:lnTo>
                    <a:pt x="55626" y="3441"/>
                  </a:lnTo>
                  <a:lnTo>
                    <a:pt x="63754" y="3441"/>
                  </a:lnTo>
                  <a:lnTo>
                    <a:pt x="63754" y="520"/>
                  </a:lnTo>
                  <a:close/>
                </a:path>
                <a:path w="358139" h="23494">
                  <a:moveTo>
                    <a:pt x="81661" y="520"/>
                  </a:moveTo>
                  <a:lnTo>
                    <a:pt x="69469" y="520"/>
                  </a:lnTo>
                  <a:lnTo>
                    <a:pt x="69469" y="23114"/>
                  </a:lnTo>
                  <a:lnTo>
                    <a:pt x="81661" y="23114"/>
                  </a:lnTo>
                  <a:lnTo>
                    <a:pt x="81661" y="20078"/>
                  </a:lnTo>
                  <a:lnTo>
                    <a:pt x="72771" y="20078"/>
                  </a:lnTo>
                  <a:lnTo>
                    <a:pt x="72771" y="13220"/>
                  </a:lnTo>
                  <a:lnTo>
                    <a:pt x="81661" y="13220"/>
                  </a:lnTo>
                  <a:lnTo>
                    <a:pt x="81661" y="10172"/>
                  </a:lnTo>
                  <a:lnTo>
                    <a:pt x="72771" y="10172"/>
                  </a:lnTo>
                  <a:lnTo>
                    <a:pt x="72771" y="3441"/>
                  </a:lnTo>
                  <a:lnTo>
                    <a:pt x="81661" y="3441"/>
                  </a:lnTo>
                  <a:lnTo>
                    <a:pt x="81661" y="520"/>
                  </a:lnTo>
                  <a:close/>
                </a:path>
                <a:path w="358139" h="23494">
                  <a:moveTo>
                    <a:pt x="102870" y="5842"/>
                  </a:moveTo>
                  <a:lnTo>
                    <a:pt x="102235" y="3683"/>
                  </a:lnTo>
                  <a:lnTo>
                    <a:pt x="101981" y="3429"/>
                  </a:lnTo>
                  <a:lnTo>
                    <a:pt x="99568" y="1270"/>
                  </a:lnTo>
                  <a:lnTo>
                    <a:pt x="99568" y="5842"/>
                  </a:lnTo>
                  <a:lnTo>
                    <a:pt x="99568" y="12192"/>
                  </a:lnTo>
                  <a:lnTo>
                    <a:pt x="91059" y="12192"/>
                  </a:lnTo>
                  <a:lnTo>
                    <a:pt x="91059" y="3429"/>
                  </a:lnTo>
                  <a:lnTo>
                    <a:pt x="98298" y="3429"/>
                  </a:lnTo>
                  <a:lnTo>
                    <a:pt x="99568" y="5842"/>
                  </a:lnTo>
                  <a:lnTo>
                    <a:pt x="99568" y="1270"/>
                  </a:lnTo>
                  <a:lnTo>
                    <a:pt x="97917" y="508"/>
                  </a:lnTo>
                  <a:lnTo>
                    <a:pt x="87757" y="508"/>
                  </a:lnTo>
                  <a:lnTo>
                    <a:pt x="87757" y="23114"/>
                  </a:lnTo>
                  <a:lnTo>
                    <a:pt x="91059" y="23114"/>
                  </a:lnTo>
                  <a:lnTo>
                    <a:pt x="91059" y="12573"/>
                  </a:lnTo>
                  <a:lnTo>
                    <a:pt x="98552" y="23114"/>
                  </a:lnTo>
                  <a:lnTo>
                    <a:pt x="102743" y="23114"/>
                  </a:lnTo>
                  <a:lnTo>
                    <a:pt x="96393" y="14605"/>
                  </a:lnTo>
                  <a:lnTo>
                    <a:pt x="97917" y="14605"/>
                  </a:lnTo>
                  <a:lnTo>
                    <a:pt x="102870" y="13716"/>
                  </a:lnTo>
                  <a:lnTo>
                    <a:pt x="102870" y="12573"/>
                  </a:lnTo>
                  <a:lnTo>
                    <a:pt x="102870" y="12192"/>
                  </a:lnTo>
                  <a:lnTo>
                    <a:pt x="102870" y="5842"/>
                  </a:lnTo>
                  <a:close/>
                </a:path>
                <a:path w="358139" h="23494">
                  <a:moveTo>
                    <a:pt x="120523" y="520"/>
                  </a:moveTo>
                  <a:lnTo>
                    <a:pt x="108331" y="520"/>
                  </a:lnTo>
                  <a:lnTo>
                    <a:pt x="108331" y="23114"/>
                  </a:lnTo>
                  <a:lnTo>
                    <a:pt x="120523" y="23114"/>
                  </a:lnTo>
                  <a:lnTo>
                    <a:pt x="120523" y="20078"/>
                  </a:lnTo>
                  <a:lnTo>
                    <a:pt x="111633" y="20078"/>
                  </a:lnTo>
                  <a:lnTo>
                    <a:pt x="111633" y="13220"/>
                  </a:lnTo>
                  <a:lnTo>
                    <a:pt x="120523" y="13220"/>
                  </a:lnTo>
                  <a:lnTo>
                    <a:pt x="120523" y="10172"/>
                  </a:lnTo>
                  <a:lnTo>
                    <a:pt x="111633" y="10172"/>
                  </a:lnTo>
                  <a:lnTo>
                    <a:pt x="111633" y="3441"/>
                  </a:lnTo>
                  <a:lnTo>
                    <a:pt x="120523" y="3441"/>
                  </a:lnTo>
                  <a:lnTo>
                    <a:pt x="120523" y="520"/>
                  </a:lnTo>
                  <a:close/>
                </a:path>
                <a:path w="358139" h="23494">
                  <a:moveTo>
                    <a:pt x="144907" y="508"/>
                  </a:moveTo>
                  <a:lnTo>
                    <a:pt x="141605" y="508"/>
                  </a:lnTo>
                  <a:lnTo>
                    <a:pt x="141605" y="17653"/>
                  </a:lnTo>
                  <a:lnTo>
                    <a:pt x="133858" y="5588"/>
                  </a:lnTo>
                  <a:lnTo>
                    <a:pt x="130556" y="508"/>
                  </a:lnTo>
                  <a:lnTo>
                    <a:pt x="127000" y="508"/>
                  </a:lnTo>
                  <a:lnTo>
                    <a:pt x="127000" y="23114"/>
                  </a:lnTo>
                  <a:lnTo>
                    <a:pt x="130302" y="23114"/>
                  </a:lnTo>
                  <a:lnTo>
                    <a:pt x="130302" y="5588"/>
                  </a:lnTo>
                  <a:lnTo>
                    <a:pt x="141605" y="23114"/>
                  </a:lnTo>
                  <a:lnTo>
                    <a:pt x="144907" y="23114"/>
                  </a:lnTo>
                  <a:lnTo>
                    <a:pt x="144907" y="508"/>
                  </a:lnTo>
                  <a:close/>
                </a:path>
                <a:path w="358139" h="23494">
                  <a:moveTo>
                    <a:pt x="172847" y="6223"/>
                  </a:moveTo>
                  <a:lnTo>
                    <a:pt x="171450" y="3683"/>
                  </a:lnTo>
                  <a:lnTo>
                    <a:pt x="167005" y="508"/>
                  </a:lnTo>
                  <a:lnTo>
                    <a:pt x="164211" y="0"/>
                  </a:lnTo>
                  <a:lnTo>
                    <a:pt x="156210" y="0"/>
                  </a:lnTo>
                  <a:lnTo>
                    <a:pt x="150876" y="5080"/>
                  </a:lnTo>
                  <a:lnTo>
                    <a:pt x="150876" y="18034"/>
                  </a:lnTo>
                  <a:lnTo>
                    <a:pt x="156083" y="23495"/>
                  </a:lnTo>
                  <a:lnTo>
                    <a:pt x="165989" y="23495"/>
                  </a:lnTo>
                  <a:lnTo>
                    <a:pt x="170180" y="21971"/>
                  </a:lnTo>
                  <a:lnTo>
                    <a:pt x="172720" y="17526"/>
                  </a:lnTo>
                  <a:lnTo>
                    <a:pt x="168656" y="17526"/>
                  </a:lnTo>
                  <a:lnTo>
                    <a:pt x="167132" y="19304"/>
                  </a:lnTo>
                  <a:lnTo>
                    <a:pt x="164846" y="20447"/>
                  </a:lnTo>
                  <a:lnTo>
                    <a:pt x="158115" y="20447"/>
                  </a:lnTo>
                  <a:lnTo>
                    <a:pt x="154178" y="16510"/>
                  </a:lnTo>
                  <a:lnTo>
                    <a:pt x="154178" y="6985"/>
                  </a:lnTo>
                  <a:lnTo>
                    <a:pt x="157861" y="3048"/>
                  </a:lnTo>
                  <a:lnTo>
                    <a:pt x="166243" y="3048"/>
                  </a:lnTo>
                  <a:lnTo>
                    <a:pt x="168910" y="6223"/>
                  </a:lnTo>
                  <a:lnTo>
                    <a:pt x="172847" y="6223"/>
                  </a:lnTo>
                  <a:close/>
                </a:path>
                <a:path w="358139" h="23494">
                  <a:moveTo>
                    <a:pt x="190246" y="520"/>
                  </a:moveTo>
                  <a:lnTo>
                    <a:pt x="178054" y="520"/>
                  </a:lnTo>
                  <a:lnTo>
                    <a:pt x="178054" y="23114"/>
                  </a:lnTo>
                  <a:lnTo>
                    <a:pt x="190246" y="23114"/>
                  </a:lnTo>
                  <a:lnTo>
                    <a:pt x="190246" y="20078"/>
                  </a:lnTo>
                  <a:lnTo>
                    <a:pt x="181356" y="20078"/>
                  </a:lnTo>
                  <a:lnTo>
                    <a:pt x="181356" y="13220"/>
                  </a:lnTo>
                  <a:lnTo>
                    <a:pt x="190246" y="13220"/>
                  </a:lnTo>
                  <a:lnTo>
                    <a:pt x="190246" y="10172"/>
                  </a:lnTo>
                  <a:lnTo>
                    <a:pt x="181356" y="10172"/>
                  </a:lnTo>
                  <a:lnTo>
                    <a:pt x="181356" y="3441"/>
                  </a:lnTo>
                  <a:lnTo>
                    <a:pt x="190246" y="3441"/>
                  </a:lnTo>
                  <a:lnTo>
                    <a:pt x="190246" y="520"/>
                  </a:lnTo>
                  <a:close/>
                </a:path>
                <a:path w="358139" h="23494">
                  <a:moveTo>
                    <a:pt x="231521" y="508"/>
                  </a:moveTo>
                  <a:lnTo>
                    <a:pt x="226314" y="508"/>
                  </a:lnTo>
                  <a:lnTo>
                    <a:pt x="219456" y="17780"/>
                  </a:lnTo>
                  <a:lnTo>
                    <a:pt x="214122" y="3937"/>
                  </a:lnTo>
                  <a:lnTo>
                    <a:pt x="212725" y="508"/>
                  </a:lnTo>
                  <a:lnTo>
                    <a:pt x="207518" y="508"/>
                  </a:lnTo>
                  <a:lnTo>
                    <a:pt x="207518" y="23114"/>
                  </a:lnTo>
                  <a:lnTo>
                    <a:pt x="210820" y="23114"/>
                  </a:lnTo>
                  <a:lnTo>
                    <a:pt x="210820" y="3937"/>
                  </a:lnTo>
                  <a:lnTo>
                    <a:pt x="218567" y="23114"/>
                  </a:lnTo>
                  <a:lnTo>
                    <a:pt x="220472" y="23114"/>
                  </a:lnTo>
                  <a:lnTo>
                    <a:pt x="222631" y="17780"/>
                  </a:lnTo>
                  <a:lnTo>
                    <a:pt x="228092" y="3937"/>
                  </a:lnTo>
                  <a:lnTo>
                    <a:pt x="228219" y="23114"/>
                  </a:lnTo>
                  <a:lnTo>
                    <a:pt x="231521" y="23114"/>
                  </a:lnTo>
                  <a:lnTo>
                    <a:pt x="231521" y="508"/>
                  </a:lnTo>
                  <a:close/>
                </a:path>
                <a:path w="358139" h="23494">
                  <a:moveTo>
                    <a:pt x="256794" y="23114"/>
                  </a:moveTo>
                  <a:lnTo>
                    <a:pt x="254254" y="16383"/>
                  </a:lnTo>
                  <a:lnTo>
                    <a:pt x="253111" y="13335"/>
                  </a:lnTo>
                  <a:lnTo>
                    <a:pt x="249809" y="4699"/>
                  </a:lnTo>
                  <a:lnTo>
                    <a:pt x="249555" y="4191"/>
                  </a:lnTo>
                  <a:lnTo>
                    <a:pt x="249555" y="13335"/>
                  </a:lnTo>
                  <a:lnTo>
                    <a:pt x="243713" y="13335"/>
                  </a:lnTo>
                  <a:lnTo>
                    <a:pt x="246634" y="4699"/>
                  </a:lnTo>
                  <a:lnTo>
                    <a:pt x="249555" y="13335"/>
                  </a:lnTo>
                  <a:lnTo>
                    <a:pt x="249555" y="4191"/>
                  </a:lnTo>
                  <a:lnTo>
                    <a:pt x="248158" y="508"/>
                  </a:lnTo>
                  <a:lnTo>
                    <a:pt x="245237" y="508"/>
                  </a:lnTo>
                  <a:lnTo>
                    <a:pt x="236601" y="23114"/>
                  </a:lnTo>
                  <a:lnTo>
                    <a:pt x="240030" y="23114"/>
                  </a:lnTo>
                  <a:lnTo>
                    <a:pt x="242570" y="16383"/>
                  </a:lnTo>
                  <a:lnTo>
                    <a:pt x="250698" y="16383"/>
                  </a:lnTo>
                  <a:lnTo>
                    <a:pt x="253238" y="23114"/>
                  </a:lnTo>
                  <a:lnTo>
                    <a:pt x="256794" y="23114"/>
                  </a:lnTo>
                  <a:close/>
                </a:path>
                <a:path w="358139" h="23494">
                  <a:moveTo>
                    <a:pt x="265544" y="520"/>
                  </a:moveTo>
                  <a:lnTo>
                    <a:pt x="262255" y="520"/>
                  </a:lnTo>
                  <a:lnTo>
                    <a:pt x="262255" y="23114"/>
                  </a:lnTo>
                  <a:lnTo>
                    <a:pt x="265544" y="23114"/>
                  </a:lnTo>
                  <a:lnTo>
                    <a:pt x="265544" y="520"/>
                  </a:lnTo>
                  <a:close/>
                </a:path>
                <a:path w="358139" h="23494">
                  <a:moveTo>
                    <a:pt x="278257" y="520"/>
                  </a:moveTo>
                  <a:lnTo>
                    <a:pt x="274193" y="520"/>
                  </a:lnTo>
                  <a:lnTo>
                    <a:pt x="265557" y="11684"/>
                  </a:lnTo>
                  <a:lnTo>
                    <a:pt x="274193" y="23114"/>
                  </a:lnTo>
                  <a:lnTo>
                    <a:pt x="278257" y="23114"/>
                  </a:lnTo>
                  <a:lnTo>
                    <a:pt x="269494" y="11684"/>
                  </a:lnTo>
                  <a:lnTo>
                    <a:pt x="278257" y="520"/>
                  </a:lnTo>
                  <a:close/>
                </a:path>
                <a:path w="358139" h="23494">
                  <a:moveTo>
                    <a:pt x="295008" y="520"/>
                  </a:moveTo>
                  <a:lnTo>
                    <a:pt x="282829" y="520"/>
                  </a:lnTo>
                  <a:lnTo>
                    <a:pt x="282829" y="23114"/>
                  </a:lnTo>
                  <a:lnTo>
                    <a:pt x="295008" y="23114"/>
                  </a:lnTo>
                  <a:lnTo>
                    <a:pt x="295008" y="20078"/>
                  </a:lnTo>
                  <a:lnTo>
                    <a:pt x="286118" y="20078"/>
                  </a:lnTo>
                  <a:lnTo>
                    <a:pt x="286118" y="13220"/>
                  </a:lnTo>
                  <a:lnTo>
                    <a:pt x="295008" y="13220"/>
                  </a:lnTo>
                  <a:lnTo>
                    <a:pt x="295008" y="10172"/>
                  </a:lnTo>
                  <a:lnTo>
                    <a:pt x="286118" y="10172"/>
                  </a:lnTo>
                  <a:lnTo>
                    <a:pt x="286118" y="3441"/>
                  </a:lnTo>
                  <a:lnTo>
                    <a:pt x="295008" y="3441"/>
                  </a:lnTo>
                  <a:lnTo>
                    <a:pt x="295008" y="520"/>
                  </a:lnTo>
                  <a:close/>
                </a:path>
                <a:path w="358139" h="23494">
                  <a:moveTo>
                    <a:pt x="316230" y="12192"/>
                  </a:moveTo>
                  <a:lnTo>
                    <a:pt x="316179" y="5778"/>
                  </a:lnTo>
                  <a:lnTo>
                    <a:pt x="315595" y="3683"/>
                  </a:lnTo>
                  <a:lnTo>
                    <a:pt x="312978" y="1219"/>
                  </a:lnTo>
                  <a:lnTo>
                    <a:pt x="312953" y="5778"/>
                  </a:lnTo>
                  <a:lnTo>
                    <a:pt x="312928" y="12192"/>
                  </a:lnTo>
                  <a:lnTo>
                    <a:pt x="304546" y="12192"/>
                  </a:lnTo>
                  <a:lnTo>
                    <a:pt x="304546" y="3429"/>
                  </a:lnTo>
                  <a:lnTo>
                    <a:pt x="311658" y="3429"/>
                  </a:lnTo>
                  <a:lnTo>
                    <a:pt x="312953" y="5778"/>
                  </a:lnTo>
                  <a:lnTo>
                    <a:pt x="312940" y="3429"/>
                  </a:lnTo>
                  <a:lnTo>
                    <a:pt x="312966" y="1219"/>
                  </a:lnTo>
                  <a:lnTo>
                    <a:pt x="311404" y="508"/>
                  </a:lnTo>
                  <a:lnTo>
                    <a:pt x="301244" y="508"/>
                  </a:lnTo>
                  <a:lnTo>
                    <a:pt x="301244" y="23114"/>
                  </a:lnTo>
                  <a:lnTo>
                    <a:pt x="304546" y="23114"/>
                  </a:lnTo>
                  <a:lnTo>
                    <a:pt x="304546" y="12573"/>
                  </a:lnTo>
                  <a:lnTo>
                    <a:pt x="312039" y="23114"/>
                  </a:lnTo>
                  <a:lnTo>
                    <a:pt x="316103" y="23114"/>
                  </a:lnTo>
                  <a:lnTo>
                    <a:pt x="309753" y="14605"/>
                  </a:lnTo>
                  <a:lnTo>
                    <a:pt x="311277" y="14605"/>
                  </a:lnTo>
                  <a:lnTo>
                    <a:pt x="316230" y="13716"/>
                  </a:lnTo>
                  <a:lnTo>
                    <a:pt x="316230" y="12573"/>
                  </a:lnTo>
                  <a:lnTo>
                    <a:pt x="316230" y="12192"/>
                  </a:lnTo>
                  <a:close/>
                </a:path>
                <a:path w="358139" h="23494">
                  <a:moveTo>
                    <a:pt x="334264" y="11176"/>
                  </a:moveTo>
                  <a:lnTo>
                    <a:pt x="330200" y="10287"/>
                  </a:lnTo>
                  <a:lnTo>
                    <a:pt x="326390" y="8890"/>
                  </a:lnTo>
                  <a:lnTo>
                    <a:pt x="324231" y="8255"/>
                  </a:lnTo>
                  <a:lnTo>
                    <a:pt x="324231" y="4826"/>
                  </a:lnTo>
                  <a:lnTo>
                    <a:pt x="325374" y="3048"/>
                  </a:lnTo>
                  <a:lnTo>
                    <a:pt x="328676" y="3048"/>
                  </a:lnTo>
                  <a:lnTo>
                    <a:pt x="330454" y="3810"/>
                  </a:lnTo>
                  <a:lnTo>
                    <a:pt x="330454" y="6350"/>
                  </a:lnTo>
                  <a:lnTo>
                    <a:pt x="333756" y="6350"/>
                  </a:lnTo>
                  <a:lnTo>
                    <a:pt x="333756" y="2540"/>
                  </a:lnTo>
                  <a:lnTo>
                    <a:pt x="331089" y="0"/>
                  </a:lnTo>
                  <a:lnTo>
                    <a:pt x="323088" y="0"/>
                  </a:lnTo>
                  <a:lnTo>
                    <a:pt x="320929" y="3556"/>
                  </a:lnTo>
                  <a:lnTo>
                    <a:pt x="320929" y="7747"/>
                  </a:lnTo>
                  <a:lnTo>
                    <a:pt x="321437" y="9398"/>
                  </a:lnTo>
                  <a:lnTo>
                    <a:pt x="323596" y="11430"/>
                  </a:lnTo>
                  <a:lnTo>
                    <a:pt x="324231" y="11811"/>
                  </a:lnTo>
                  <a:lnTo>
                    <a:pt x="328930" y="13589"/>
                  </a:lnTo>
                  <a:lnTo>
                    <a:pt x="330962" y="14097"/>
                  </a:lnTo>
                  <a:lnTo>
                    <a:pt x="330962" y="19050"/>
                  </a:lnTo>
                  <a:lnTo>
                    <a:pt x="329311" y="20574"/>
                  </a:lnTo>
                  <a:lnTo>
                    <a:pt x="323977" y="20574"/>
                  </a:lnTo>
                  <a:lnTo>
                    <a:pt x="323596" y="17145"/>
                  </a:lnTo>
                  <a:lnTo>
                    <a:pt x="323596" y="16383"/>
                  </a:lnTo>
                  <a:lnTo>
                    <a:pt x="320294" y="16383"/>
                  </a:lnTo>
                  <a:lnTo>
                    <a:pt x="320294" y="21463"/>
                  </a:lnTo>
                  <a:lnTo>
                    <a:pt x="324231" y="23495"/>
                  </a:lnTo>
                  <a:lnTo>
                    <a:pt x="331470" y="23495"/>
                  </a:lnTo>
                  <a:lnTo>
                    <a:pt x="334264" y="20574"/>
                  </a:lnTo>
                  <a:lnTo>
                    <a:pt x="334264" y="11176"/>
                  </a:lnTo>
                  <a:close/>
                </a:path>
                <a:path w="358139" h="23494">
                  <a:moveTo>
                    <a:pt x="348361" y="1397"/>
                  </a:moveTo>
                  <a:lnTo>
                    <a:pt x="343535" y="1397"/>
                  </a:lnTo>
                  <a:lnTo>
                    <a:pt x="343535" y="2286"/>
                  </a:lnTo>
                  <a:lnTo>
                    <a:pt x="345567" y="2286"/>
                  </a:lnTo>
                  <a:lnTo>
                    <a:pt x="345567" y="9398"/>
                  </a:lnTo>
                  <a:lnTo>
                    <a:pt x="346443" y="9398"/>
                  </a:lnTo>
                  <a:lnTo>
                    <a:pt x="346443" y="2286"/>
                  </a:lnTo>
                  <a:lnTo>
                    <a:pt x="348361" y="2286"/>
                  </a:lnTo>
                  <a:lnTo>
                    <a:pt x="348361" y="1397"/>
                  </a:lnTo>
                  <a:close/>
                </a:path>
                <a:path w="358139" h="23494">
                  <a:moveTo>
                    <a:pt x="358127" y="1397"/>
                  </a:moveTo>
                  <a:lnTo>
                    <a:pt x="356857" y="1397"/>
                  </a:lnTo>
                  <a:lnTo>
                    <a:pt x="353949" y="8128"/>
                  </a:lnTo>
                  <a:lnTo>
                    <a:pt x="351015" y="1397"/>
                  </a:lnTo>
                  <a:lnTo>
                    <a:pt x="349745" y="1397"/>
                  </a:lnTo>
                  <a:lnTo>
                    <a:pt x="349745" y="9398"/>
                  </a:lnTo>
                  <a:lnTo>
                    <a:pt x="350634" y="9398"/>
                  </a:lnTo>
                  <a:lnTo>
                    <a:pt x="350520" y="2286"/>
                  </a:lnTo>
                  <a:lnTo>
                    <a:pt x="353695" y="9398"/>
                  </a:lnTo>
                  <a:lnTo>
                    <a:pt x="354190" y="9398"/>
                  </a:lnTo>
                  <a:lnTo>
                    <a:pt x="357365" y="2286"/>
                  </a:lnTo>
                  <a:lnTo>
                    <a:pt x="357251" y="9398"/>
                  </a:lnTo>
                  <a:lnTo>
                    <a:pt x="358127" y="9398"/>
                  </a:lnTo>
                  <a:lnTo>
                    <a:pt x="358127" y="13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860672" y="3050831"/>
              <a:ext cx="4445" cy="191770"/>
            </a:xfrm>
            <a:custGeom>
              <a:avLst/>
              <a:gdLst/>
              <a:ahLst/>
              <a:cxnLst/>
              <a:rect l="l" t="t" r="r" b="b"/>
              <a:pathLst>
                <a:path w="4445" h="191769">
                  <a:moveTo>
                    <a:pt x="3822" y="0"/>
                  </a:moveTo>
                  <a:lnTo>
                    <a:pt x="0" y="0"/>
                  </a:lnTo>
                  <a:lnTo>
                    <a:pt x="0" y="191223"/>
                  </a:lnTo>
                  <a:lnTo>
                    <a:pt x="3822" y="191223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69766" y="3050831"/>
              <a:ext cx="507833" cy="19122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240527" y="6197091"/>
              <a:ext cx="2018664" cy="99060"/>
            </a:xfrm>
            <a:custGeom>
              <a:avLst/>
              <a:gdLst/>
              <a:ahLst/>
              <a:cxnLst/>
              <a:rect l="l" t="t" r="r" b="b"/>
              <a:pathLst>
                <a:path w="2018665" h="99060">
                  <a:moveTo>
                    <a:pt x="2018537" y="0"/>
                  </a:moveTo>
                  <a:lnTo>
                    <a:pt x="0" y="0"/>
                  </a:lnTo>
                  <a:lnTo>
                    <a:pt x="0" y="98742"/>
                  </a:lnTo>
                  <a:lnTo>
                    <a:pt x="2018537" y="98742"/>
                  </a:lnTo>
                  <a:lnTo>
                    <a:pt x="20185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55997" y="6193167"/>
              <a:ext cx="3365372" cy="30775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40832" y="1820951"/>
              <a:ext cx="2217800" cy="33195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167883" y="1913762"/>
              <a:ext cx="2141855" cy="4283710"/>
            </a:xfrm>
            <a:custGeom>
              <a:avLst/>
              <a:gdLst/>
              <a:ahLst/>
              <a:cxnLst/>
              <a:rect l="l" t="t" r="r" b="b"/>
              <a:pathLst>
                <a:path w="2141854" h="4283710">
                  <a:moveTo>
                    <a:pt x="2141601" y="0"/>
                  </a:moveTo>
                  <a:lnTo>
                    <a:pt x="0" y="0"/>
                  </a:lnTo>
                  <a:lnTo>
                    <a:pt x="0" y="4283329"/>
                  </a:lnTo>
                  <a:lnTo>
                    <a:pt x="2141601" y="4283329"/>
                  </a:lnTo>
                  <a:lnTo>
                    <a:pt x="2141601" y="0"/>
                  </a:lnTo>
                  <a:close/>
                </a:path>
              </a:pathLst>
            </a:custGeom>
            <a:solidFill>
              <a:srgbClr val="F8C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42381" y="4721351"/>
              <a:ext cx="802005" cy="559435"/>
            </a:xfrm>
            <a:custGeom>
              <a:avLst/>
              <a:gdLst/>
              <a:ahLst/>
              <a:cxnLst/>
              <a:rect l="l" t="t" r="r" b="b"/>
              <a:pathLst>
                <a:path w="802004" h="559435">
                  <a:moveTo>
                    <a:pt x="559181" y="158496"/>
                  </a:moveTo>
                  <a:lnTo>
                    <a:pt x="551053" y="108458"/>
                  </a:lnTo>
                  <a:lnTo>
                    <a:pt x="528574" y="65024"/>
                  </a:lnTo>
                  <a:lnTo>
                    <a:pt x="494284" y="30607"/>
                  </a:lnTo>
                  <a:lnTo>
                    <a:pt x="450723" y="8128"/>
                  </a:lnTo>
                  <a:lnTo>
                    <a:pt x="400685" y="0"/>
                  </a:lnTo>
                  <a:lnTo>
                    <a:pt x="350647" y="8128"/>
                  </a:lnTo>
                  <a:lnTo>
                    <a:pt x="307213" y="30607"/>
                  </a:lnTo>
                  <a:lnTo>
                    <a:pt x="272923" y="65024"/>
                  </a:lnTo>
                  <a:lnTo>
                    <a:pt x="250317" y="108458"/>
                  </a:lnTo>
                  <a:lnTo>
                    <a:pt x="242316" y="158496"/>
                  </a:lnTo>
                  <a:lnTo>
                    <a:pt x="250317" y="208534"/>
                  </a:lnTo>
                  <a:lnTo>
                    <a:pt x="272923" y="251968"/>
                  </a:lnTo>
                  <a:lnTo>
                    <a:pt x="307213" y="286385"/>
                  </a:lnTo>
                  <a:lnTo>
                    <a:pt x="350647" y="308864"/>
                  </a:lnTo>
                  <a:lnTo>
                    <a:pt x="400685" y="316992"/>
                  </a:lnTo>
                  <a:lnTo>
                    <a:pt x="450723" y="308864"/>
                  </a:lnTo>
                  <a:lnTo>
                    <a:pt x="494284" y="286385"/>
                  </a:lnTo>
                  <a:lnTo>
                    <a:pt x="528574" y="251968"/>
                  </a:lnTo>
                  <a:lnTo>
                    <a:pt x="551053" y="208534"/>
                  </a:lnTo>
                  <a:lnTo>
                    <a:pt x="559181" y="158496"/>
                  </a:lnTo>
                  <a:close/>
                </a:path>
                <a:path w="802004" h="559435">
                  <a:moveTo>
                    <a:pt x="801497" y="158496"/>
                  </a:moveTo>
                  <a:lnTo>
                    <a:pt x="633730" y="158496"/>
                  </a:lnTo>
                  <a:lnTo>
                    <a:pt x="629031" y="205359"/>
                  </a:lnTo>
                  <a:lnTo>
                    <a:pt x="615442" y="249174"/>
                  </a:lnTo>
                  <a:lnTo>
                    <a:pt x="593852" y="288671"/>
                  </a:lnTo>
                  <a:lnTo>
                    <a:pt x="565404" y="323215"/>
                  </a:lnTo>
                  <a:lnTo>
                    <a:pt x="530860" y="351663"/>
                  </a:lnTo>
                  <a:lnTo>
                    <a:pt x="491363" y="373253"/>
                  </a:lnTo>
                  <a:lnTo>
                    <a:pt x="447675" y="386842"/>
                  </a:lnTo>
                  <a:lnTo>
                    <a:pt x="400685" y="391541"/>
                  </a:lnTo>
                  <a:lnTo>
                    <a:pt x="353822" y="386842"/>
                  </a:lnTo>
                  <a:lnTo>
                    <a:pt x="310134" y="373253"/>
                  </a:lnTo>
                  <a:lnTo>
                    <a:pt x="270510" y="351663"/>
                  </a:lnTo>
                  <a:lnTo>
                    <a:pt x="235966" y="323215"/>
                  </a:lnTo>
                  <a:lnTo>
                    <a:pt x="207518" y="288671"/>
                  </a:lnTo>
                  <a:lnTo>
                    <a:pt x="186055" y="249174"/>
                  </a:lnTo>
                  <a:lnTo>
                    <a:pt x="172466" y="205359"/>
                  </a:lnTo>
                  <a:lnTo>
                    <a:pt x="167640" y="158496"/>
                  </a:lnTo>
                  <a:lnTo>
                    <a:pt x="0" y="158496"/>
                  </a:lnTo>
                  <a:lnTo>
                    <a:pt x="2667" y="205105"/>
                  </a:lnTo>
                  <a:lnTo>
                    <a:pt x="10541" y="250317"/>
                  </a:lnTo>
                  <a:lnTo>
                    <a:pt x="23368" y="293497"/>
                  </a:lnTo>
                  <a:lnTo>
                    <a:pt x="40767" y="334518"/>
                  </a:lnTo>
                  <a:lnTo>
                    <a:pt x="62484" y="373126"/>
                  </a:lnTo>
                  <a:lnTo>
                    <a:pt x="88138" y="408940"/>
                  </a:lnTo>
                  <a:lnTo>
                    <a:pt x="117475" y="441706"/>
                  </a:lnTo>
                  <a:lnTo>
                    <a:pt x="150241" y="471043"/>
                  </a:lnTo>
                  <a:lnTo>
                    <a:pt x="186055" y="496697"/>
                  </a:lnTo>
                  <a:lnTo>
                    <a:pt x="224663" y="518414"/>
                  </a:lnTo>
                  <a:lnTo>
                    <a:pt x="265684" y="535813"/>
                  </a:lnTo>
                  <a:lnTo>
                    <a:pt x="308991" y="548640"/>
                  </a:lnTo>
                  <a:lnTo>
                    <a:pt x="354076" y="556514"/>
                  </a:lnTo>
                  <a:lnTo>
                    <a:pt x="400685" y="559181"/>
                  </a:lnTo>
                  <a:lnTo>
                    <a:pt x="447421" y="556514"/>
                  </a:lnTo>
                  <a:lnTo>
                    <a:pt x="492506" y="548640"/>
                  </a:lnTo>
                  <a:lnTo>
                    <a:pt x="535686" y="535813"/>
                  </a:lnTo>
                  <a:lnTo>
                    <a:pt x="576834" y="518414"/>
                  </a:lnTo>
                  <a:lnTo>
                    <a:pt x="615442" y="496697"/>
                  </a:lnTo>
                  <a:lnTo>
                    <a:pt x="651256" y="471043"/>
                  </a:lnTo>
                  <a:lnTo>
                    <a:pt x="684022" y="441706"/>
                  </a:lnTo>
                  <a:lnTo>
                    <a:pt x="713359" y="408940"/>
                  </a:lnTo>
                  <a:lnTo>
                    <a:pt x="739013" y="373126"/>
                  </a:lnTo>
                  <a:lnTo>
                    <a:pt x="760590" y="334518"/>
                  </a:lnTo>
                  <a:lnTo>
                    <a:pt x="777989" y="293497"/>
                  </a:lnTo>
                  <a:lnTo>
                    <a:pt x="790816" y="250317"/>
                  </a:lnTo>
                  <a:lnTo>
                    <a:pt x="798690" y="205105"/>
                  </a:lnTo>
                  <a:lnTo>
                    <a:pt x="801497" y="1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73826" y="5401144"/>
              <a:ext cx="240892" cy="1257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34430" y="5403850"/>
              <a:ext cx="106690" cy="1230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66002" y="5403989"/>
              <a:ext cx="95058" cy="11974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25895" y="5401144"/>
              <a:ext cx="494219" cy="12576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593078" y="5404611"/>
              <a:ext cx="109220" cy="119380"/>
            </a:xfrm>
            <a:custGeom>
              <a:avLst/>
              <a:gdLst/>
              <a:ahLst/>
              <a:cxnLst/>
              <a:rect l="l" t="t" r="r" b="b"/>
              <a:pathLst>
                <a:path w="109220" h="119379">
                  <a:moveTo>
                    <a:pt x="108966" y="45720"/>
                  </a:moveTo>
                  <a:lnTo>
                    <a:pt x="32639" y="45720"/>
                  </a:lnTo>
                  <a:lnTo>
                    <a:pt x="32639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71120"/>
                  </a:lnTo>
                  <a:lnTo>
                    <a:pt x="0" y="119380"/>
                  </a:lnTo>
                  <a:lnTo>
                    <a:pt x="32639" y="119380"/>
                  </a:lnTo>
                  <a:lnTo>
                    <a:pt x="32639" y="71120"/>
                  </a:lnTo>
                  <a:lnTo>
                    <a:pt x="76200" y="71120"/>
                  </a:lnTo>
                  <a:lnTo>
                    <a:pt x="76200" y="119380"/>
                  </a:lnTo>
                  <a:lnTo>
                    <a:pt x="108966" y="119380"/>
                  </a:lnTo>
                  <a:lnTo>
                    <a:pt x="108966" y="71120"/>
                  </a:lnTo>
                  <a:lnTo>
                    <a:pt x="108966" y="45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69277" y="5403862"/>
              <a:ext cx="131736" cy="11987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22567" y="5403862"/>
              <a:ext cx="180948" cy="119874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5167884" y="1913762"/>
            <a:ext cx="2141855" cy="4283710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endParaRPr sz="4250">
              <a:latin typeface="Times New Roman"/>
              <a:cs typeface="Times New Roman"/>
            </a:endParaRPr>
          </a:p>
          <a:p>
            <a:pPr marL="412750" marR="294640" algn="just">
              <a:lnSpc>
                <a:spcPct val="80000"/>
              </a:lnSpc>
            </a:pPr>
            <a:r>
              <a:rPr sz="4250" b="1" spc="-63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250" b="1" spc="-6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250" b="1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50" b="1" spc="-204" dirty="0">
                <a:solidFill>
                  <a:srgbClr val="FFFFFF"/>
                </a:solidFill>
                <a:latin typeface="Trebuchet MS"/>
                <a:cs typeface="Trebuchet MS"/>
              </a:rPr>
              <a:t>ALL </a:t>
            </a:r>
            <a:r>
              <a:rPr sz="4250" b="1" spc="-20" dirty="0">
                <a:solidFill>
                  <a:srgbClr val="FFFFFF"/>
                </a:solidFill>
                <a:latin typeface="Trebuchet MS"/>
                <a:cs typeface="Trebuchet MS"/>
              </a:rPr>
              <a:t>ADDS </a:t>
            </a:r>
            <a:r>
              <a:rPr sz="4250" b="1" spc="-25" dirty="0">
                <a:solidFill>
                  <a:srgbClr val="FFFFFF"/>
                </a:solidFill>
                <a:latin typeface="Trebuchet MS"/>
                <a:cs typeface="Trebuchet MS"/>
              </a:rPr>
              <a:t>UP!</a:t>
            </a:r>
            <a:endParaRPr sz="4250">
              <a:latin typeface="Trebuchet MS"/>
              <a:cs typeface="Trebuchet M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0" y="1820951"/>
            <a:ext cx="7325995" cy="4680585"/>
            <a:chOff x="0" y="1820951"/>
            <a:chExt cx="7325995" cy="4680585"/>
          </a:xfrm>
        </p:grpSpPr>
        <p:sp>
          <p:nvSpPr>
            <p:cNvPr id="42" name="object 42"/>
            <p:cNvSpPr/>
            <p:nvPr/>
          </p:nvSpPr>
          <p:spPr>
            <a:xfrm>
              <a:off x="5167882" y="2001011"/>
              <a:ext cx="2141855" cy="511809"/>
            </a:xfrm>
            <a:custGeom>
              <a:avLst/>
              <a:gdLst/>
              <a:ahLst/>
              <a:cxnLst/>
              <a:rect l="l" t="t" r="r" b="b"/>
              <a:pathLst>
                <a:path w="2141854" h="511810">
                  <a:moveTo>
                    <a:pt x="2141601" y="0"/>
                  </a:moveTo>
                  <a:lnTo>
                    <a:pt x="2090927" y="59436"/>
                  </a:lnTo>
                  <a:lnTo>
                    <a:pt x="2060067" y="92329"/>
                  </a:lnTo>
                  <a:lnTo>
                    <a:pt x="2028317" y="124079"/>
                  </a:lnTo>
                  <a:lnTo>
                    <a:pt x="1995424" y="154940"/>
                  </a:lnTo>
                  <a:lnTo>
                    <a:pt x="1961642" y="184531"/>
                  </a:lnTo>
                  <a:lnTo>
                    <a:pt x="1926844" y="213106"/>
                  </a:lnTo>
                  <a:lnTo>
                    <a:pt x="1891157" y="240665"/>
                  </a:lnTo>
                  <a:lnTo>
                    <a:pt x="1854581" y="266954"/>
                  </a:lnTo>
                  <a:lnTo>
                    <a:pt x="1816989" y="291973"/>
                  </a:lnTo>
                  <a:lnTo>
                    <a:pt x="1778635" y="315976"/>
                  </a:lnTo>
                  <a:lnTo>
                    <a:pt x="1739519" y="338582"/>
                  </a:lnTo>
                  <a:lnTo>
                    <a:pt x="1699514" y="360045"/>
                  </a:lnTo>
                  <a:lnTo>
                    <a:pt x="1658746" y="380111"/>
                  </a:lnTo>
                  <a:lnTo>
                    <a:pt x="1617218" y="398907"/>
                  </a:lnTo>
                  <a:lnTo>
                    <a:pt x="1574927" y="416306"/>
                  </a:lnTo>
                  <a:lnTo>
                    <a:pt x="1532001" y="432434"/>
                  </a:lnTo>
                  <a:lnTo>
                    <a:pt x="1488439" y="447167"/>
                  </a:lnTo>
                  <a:lnTo>
                    <a:pt x="1444244" y="460375"/>
                  </a:lnTo>
                  <a:lnTo>
                    <a:pt x="1399413" y="472186"/>
                  </a:lnTo>
                  <a:lnTo>
                    <a:pt x="1353946" y="482473"/>
                  </a:lnTo>
                  <a:lnTo>
                    <a:pt x="1307973" y="491236"/>
                  </a:lnTo>
                  <a:lnTo>
                    <a:pt x="1261491" y="498475"/>
                  </a:lnTo>
                  <a:lnTo>
                    <a:pt x="1214501" y="504190"/>
                  </a:lnTo>
                  <a:lnTo>
                    <a:pt x="1167003" y="508254"/>
                  </a:lnTo>
                  <a:lnTo>
                    <a:pt x="1119123" y="510794"/>
                  </a:lnTo>
                  <a:lnTo>
                    <a:pt x="1070864" y="511556"/>
                  </a:lnTo>
                  <a:lnTo>
                    <a:pt x="1022476" y="510794"/>
                  </a:lnTo>
                  <a:lnTo>
                    <a:pt x="974597" y="508254"/>
                  </a:lnTo>
                  <a:lnTo>
                    <a:pt x="927100" y="504190"/>
                  </a:lnTo>
                  <a:lnTo>
                    <a:pt x="880110" y="498475"/>
                  </a:lnTo>
                  <a:lnTo>
                    <a:pt x="833628" y="491236"/>
                  </a:lnTo>
                  <a:lnTo>
                    <a:pt x="787654" y="482473"/>
                  </a:lnTo>
                  <a:lnTo>
                    <a:pt x="742188" y="472186"/>
                  </a:lnTo>
                  <a:lnTo>
                    <a:pt x="697357" y="460375"/>
                  </a:lnTo>
                  <a:lnTo>
                    <a:pt x="653160" y="447167"/>
                  </a:lnTo>
                  <a:lnTo>
                    <a:pt x="609600" y="432434"/>
                  </a:lnTo>
                  <a:lnTo>
                    <a:pt x="566673" y="416306"/>
                  </a:lnTo>
                  <a:lnTo>
                    <a:pt x="524382" y="398907"/>
                  </a:lnTo>
                  <a:lnTo>
                    <a:pt x="482853" y="380111"/>
                  </a:lnTo>
                  <a:lnTo>
                    <a:pt x="442087" y="360045"/>
                  </a:lnTo>
                  <a:lnTo>
                    <a:pt x="402208" y="338582"/>
                  </a:lnTo>
                  <a:lnTo>
                    <a:pt x="362965" y="315976"/>
                  </a:lnTo>
                  <a:lnTo>
                    <a:pt x="324612" y="291973"/>
                  </a:lnTo>
                  <a:lnTo>
                    <a:pt x="287146" y="266954"/>
                  </a:lnTo>
                  <a:lnTo>
                    <a:pt x="250444" y="240665"/>
                  </a:lnTo>
                  <a:lnTo>
                    <a:pt x="214756" y="213106"/>
                  </a:lnTo>
                  <a:lnTo>
                    <a:pt x="179958" y="184531"/>
                  </a:lnTo>
                  <a:lnTo>
                    <a:pt x="146176" y="154940"/>
                  </a:lnTo>
                  <a:lnTo>
                    <a:pt x="113283" y="124079"/>
                  </a:lnTo>
                  <a:lnTo>
                    <a:pt x="81533" y="92329"/>
                  </a:lnTo>
                  <a:lnTo>
                    <a:pt x="50800" y="59436"/>
                  </a:lnTo>
                  <a:lnTo>
                    <a:pt x="21081" y="25654"/>
                  </a:lnTo>
                  <a:lnTo>
                    <a:pt x="0" y="0"/>
                  </a:lnTo>
                </a:path>
              </a:pathLst>
            </a:custGeom>
            <a:ln w="3219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167882" y="4327271"/>
              <a:ext cx="2141855" cy="173990"/>
            </a:xfrm>
            <a:custGeom>
              <a:avLst/>
              <a:gdLst/>
              <a:ahLst/>
              <a:cxnLst/>
              <a:rect l="l" t="t" r="r" b="b"/>
              <a:pathLst>
                <a:path w="2141854" h="173989">
                  <a:moveTo>
                    <a:pt x="2141601" y="0"/>
                  </a:moveTo>
                  <a:lnTo>
                    <a:pt x="2090801" y="16636"/>
                  </a:lnTo>
                  <a:lnTo>
                    <a:pt x="2046858" y="30352"/>
                  </a:lnTo>
                  <a:lnTo>
                    <a:pt x="2002536" y="43306"/>
                  </a:lnTo>
                  <a:lnTo>
                    <a:pt x="1958086" y="55879"/>
                  </a:lnTo>
                  <a:lnTo>
                    <a:pt x="1913255" y="67690"/>
                  </a:lnTo>
                  <a:lnTo>
                    <a:pt x="1868296" y="78993"/>
                  </a:lnTo>
                  <a:lnTo>
                    <a:pt x="1823085" y="89661"/>
                  </a:lnTo>
                  <a:lnTo>
                    <a:pt x="1777619" y="99694"/>
                  </a:lnTo>
                  <a:lnTo>
                    <a:pt x="1731899" y="109092"/>
                  </a:lnTo>
                  <a:lnTo>
                    <a:pt x="1685925" y="117855"/>
                  </a:lnTo>
                  <a:lnTo>
                    <a:pt x="1639824" y="126110"/>
                  </a:lnTo>
                  <a:lnTo>
                    <a:pt x="1593469" y="133603"/>
                  </a:lnTo>
                  <a:lnTo>
                    <a:pt x="1546987" y="140588"/>
                  </a:lnTo>
                  <a:lnTo>
                    <a:pt x="1500124" y="146811"/>
                  </a:lnTo>
                  <a:lnTo>
                    <a:pt x="1453261" y="152526"/>
                  </a:lnTo>
                  <a:lnTo>
                    <a:pt x="1406017" y="157479"/>
                  </a:lnTo>
                  <a:lnTo>
                    <a:pt x="1358645" y="161924"/>
                  </a:lnTo>
                  <a:lnTo>
                    <a:pt x="1311148" y="165607"/>
                  </a:lnTo>
                  <a:lnTo>
                    <a:pt x="1263395" y="168528"/>
                  </a:lnTo>
                  <a:lnTo>
                    <a:pt x="1215517" y="170941"/>
                  </a:lnTo>
                  <a:lnTo>
                    <a:pt x="1167511" y="172592"/>
                  </a:lnTo>
                  <a:lnTo>
                    <a:pt x="1119251" y="173608"/>
                  </a:lnTo>
                  <a:lnTo>
                    <a:pt x="1070864" y="173989"/>
                  </a:lnTo>
                  <a:lnTo>
                    <a:pt x="1022350" y="173608"/>
                  </a:lnTo>
                  <a:lnTo>
                    <a:pt x="974216" y="172592"/>
                  </a:lnTo>
                  <a:lnTo>
                    <a:pt x="926084" y="170941"/>
                  </a:lnTo>
                  <a:lnTo>
                    <a:pt x="878204" y="168528"/>
                  </a:lnTo>
                  <a:lnTo>
                    <a:pt x="830453" y="165607"/>
                  </a:lnTo>
                  <a:lnTo>
                    <a:pt x="782954" y="161924"/>
                  </a:lnTo>
                  <a:lnTo>
                    <a:pt x="735584" y="157479"/>
                  </a:lnTo>
                  <a:lnTo>
                    <a:pt x="688466" y="152526"/>
                  </a:lnTo>
                  <a:lnTo>
                    <a:pt x="641476" y="146811"/>
                  </a:lnTo>
                  <a:lnTo>
                    <a:pt x="594741" y="140588"/>
                  </a:lnTo>
                  <a:lnTo>
                    <a:pt x="548132" y="133603"/>
                  </a:lnTo>
                  <a:lnTo>
                    <a:pt x="501776" y="126110"/>
                  </a:lnTo>
                  <a:lnTo>
                    <a:pt x="455675" y="117855"/>
                  </a:lnTo>
                  <a:lnTo>
                    <a:pt x="409701" y="109092"/>
                  </a:lnTo>
                  <a:lnTo>
                    <a:pt x="363981" y="99694"/>
                  </a:lnTo>
                  <a:lnTo>
                    <a:pt x="318515" y="89661"/>
                  </a:lnTo>
                  <a:lnTo>
                    <a:pt x="273303" y="78993"/>
                  </a:lnTo>
                  <a:lnTo>
                    <a:pt x="228345" y="67690"/>
                  </a:lnTo>
                  <a:lnTo>
                    <a:pt x="183642" y="55879"/>
                  </a:lnTo>
                  <a:lnTo>
                    <a:pt x="139064" y="43306"/>
                  </a:lnTo>
                  <a:lnTo>
                    <a:pt x="94868" y="30352"/>
                  </a:lnTo>
                  <a:lnTo>
                    <a:pt x="50800" y="16636"/>
                  </a:lnTo>
                  <a:lnTo>
                    <a:pt x="7112" y="2412"/>
                  </a:lnTo>
                  <a:lnTo>
                    <a:pt x="0" y="0"/>
                  </a:lnTo>
                </a:path>
              </a:pathLst>
            </a:custGeom>
            <a:ln w="3219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55004" y="5655436"/>
              <a:ext cx="426846" cy="11493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58028" y="5640577"/>
              <a:ext cx="141337" cy="14096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726684" y="5656783"/>
              <a:ext cx="2540" cy="116205"/>
            </a:xfrm>
            <a:custGeom>
              <a:avLst/>
              <a:gdLst/>
              <a:ahLst/>
              <a:cxnLst/>
              <a:rect l="l" t="t" r="r" b="b"/>
              <a:pathLst>
                <a:path w="2539" h="116204">
                  <a:moveTo>
                    <a:pt x="2527" y="0"/>
                  </a:moveTo>
                  <a:lnTo>
                    <a:pt x="0" y="0"/>
                  </a:lnTo>
                  <a:lnTo>
                    <a:pt x="0" y="115620"/>
                  </a:lnTo>
                  <a:lnTo>
                    <a:pt x="2527" y="115620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794375" y="5808344"/>
              <a:ext cx="358140" cy="23495"/>
            </a:xfrm>
            <a:custGeom>
              <a:avLst/>
              <a:gdLst/>
              <a:ahLst/>
              <a:cxnLst/>
              <a:rect l="l" t="t" r="r" b="b"/>
              <a:pathLst>
                <a:path w="358139" h="23495">
                  <a:moveTo>
                    <a:pt x="18796" y="9652"/>
                  </a:moveTo>
                  <a:lnTo>
                    <a:pt x="18161" y="6858"/>
                  </a:lnTo>
                  <a:lnTo>
                    <a:pt x="15748" y="3429"/>
                  </a:lnTo>
                  <a:lnTo>
                    <a:pt x="15697" y="6515"/>
                  </a:lnTo>
                  <a:lnTo>
                    <a:pt x="15709" y="3429"/>
                  </a:lnTo>
                  <a:lnTo>
                    <a:pt x="15684" y="8547"/>
                  </a:lnTo>
                  <a:lnTo>
                    <a:pt x="15621" y="18161"/>
                  </a:lnTo>
                  <a:lnTo>
                    <a:pt x="15367" y="18161"/>
                  </a:lnTo>
                  <a:lnTo>
                    <a:pt x="11176" y="20066"/>
                  </a:lnTo>
                  <a:lnTo>
                    <a:pt x="3302" y="20066"/>
                  </a:lnTo>
                  <a:lnTo>
                    <a:pt x="3302" y="3429"/>
                  </a:lnTo>
                  <a:lnTo>
                    <a:pt x="13462" y="3429"/>
                  </a:lnTo>
                  <a:lnTo>
                    <a:pt x="15684" y="8547"/>
                  </a:lnTo>
                  <a:lnTo>
                    <a:pt x="15684" y="3352"/>
                  </a:lnTo>
                  <a:lnTo>
                    <a:pt x="14859" y="2286"/>
                  </a:lnTo>
                  <a:lnTo>
                    <a:pt x="12065" y="508"/>
                  </a:lnTo>
                  <a:lnTo>
                    <a:pt x="0" y="508"/>
                  </a:lnTo>
                  <a:lnTo>
                    <a:pt x="0" y="23114"/>
                  </a:lnTo>
                  <a:lnTo>
                    <a:pt x="10414" y="23114"/>
                  </a:lnTo>
                  <a:lnTo>
                    <a:pt x="13462" y="22352"/>
                  </a:lnTo>
                  <a:lnTo>
                    <a:pt x="15748" y="20066"/>
                  </a:lnTo>
                  <a:lnTo>
                    <a:pt x="17653" y="18161"/>
                  </a:lnTo>
                  <a:lnTo>
                    <a:pt x="18796" y="14859"/>
                  </a:lnTo>
                  <a:lnTo>
                    <a:pt x="18796" y="9652"/>
                  </a:lnTo>
                  <a:close/>
                </a:path>
                <a:path w="358139" h="23495">
                  <a:moveTo>
                    <a:pt x="28422" y="508"/>
                  </a:moveTo>
                  <a:lnTo>
                    <a:pt x="25146" y="508"/>
                  </a:lnTo>
                  <a:lnTo>
                    <a:pt x="25146" y="23114"/>
                  </a:lnTo>
                  <a:lnTo>
                    <a:pt x="28422" y="23114"/>
                  </a:lnTo>
                  <a:lnTo>
                    <a:pt x="28422" y="508"/>
                  </a:lnTo>
                  <a:close/>
                </a:path>
                <a:path w="358139" h="23495">
                  <a:moveTo>
                    <a:pt x="46469" y="508"/>
                  </a:moveTo>
                  <a:lnTo>
                    <a:pt x="35039" y="508"/>
                  </a:lnTo>
                  <a:lnTo>
                    <a:pt x="35039" y="23114"/>
                  </a:lnTo>
                  <a:lnTo>
                    <a:pt x="38341" y="23114"/>
                  </a:lnTo>
                  <a:lnTo>
                    <a:pt x="38341" y="13347"/>
                  </a:lnTo>
                  <a:lnTo>
                    <a:pt x="46469" y="13347"/>
                  </a:lnTo>
                  <a:lnTo>
                    <a:pt x="46469" y="10287"/>
                  </a:lnTo>
                  <a:lnTo>
                    <a:pt x="38341" y="10287"/>
                  </a:lnTo>
                  <a:lnTo>
                    <a:pt x="38341" y="3429"/>
                  </a:lnTo>
                  <a:lnTo>
                    <a:pt x="46469" y="3429"/>
                  </a:lnTo>
                  <a:lnTo>
                    <a:pt x="46469" y="508"/>
                  </a:lnTo>
                  <a:close/>
                </a:path>
                <a:path w="358139" h="23495">
                  <a:moveTo>
                    <a:pt x="63614" y="508"/>
                  </a:moveTo>
                  <a:lnTo>
                    <a:pt x="52184" y="508"/>
                  </a:lnTo>
                  <a:lnTo>
                    <a:pt x="52184" y="23114"/>
                  </a:lnTo>
                  <a:lnTo>
                    <a:pt x="55486" y="23114"/>
                  </a:lnTo>
                  <a:lnTo>
                    <a:pt x="55486" y="13347"/>
                  </a:lnTo>
                  <a:lnTo>
                    <a:pt x="63614" y="13347"/>
                  </a:lnTo>
                  <a:lnTo>
                    <a:pt x="63614" y="10287"/>
                  </a:lnTo>
                  <a:lnTo>
                    <a:pt x="55486" y="10287"/>
                  </a:lnTo>
                  <a:lnTo>
                    <a:pt x="55486" y="3429"/>
                  </a:lnTo>
                  <a:lnTo>
                    <a:pt x="63614" y="3429"/>
                  </a:lnTo>
                  <a:lnTo>
                    <a:pt x="63614" y="508"/>
                  </a:lnTo>
                  <a:close/>
                </a:path>
                <a:path w="358139" h="23495">
                  <a:moveTo>
                    <a:pt x="81648" y="508"/>
                  </a:moveTo>
                  <a:lnTo>
                    <a:pt x="69456" y="508"/>
                  </a:lnTo>
                  <a:lnTo>
                    <a:pt x="69456" y="23114"/>
                  </a:lnTo>
                  <a:lnTo>
                    <a:pt x="81648" y="23114"/>
                  </a:lnTo>
                  <a:lnTo>
                    <a:pt x="81648" y="20066"/>
                  </a:lnTo>
                  <a:lnTo>
                    <a:pt x="72758" y="20066"/>
                  </a:lnTo>
                  <a:lnTo>
                    <a:pt x="72758" y="13208"/>
                  </a:lnTo>
                  <a:lnTo>
                    <a:pt x="81648" y="13208"/>
                  </a:lnTo>
                  <a:lnTo>
                    <a:pt x="81648" y="10160"/>
                  </a:lnTo>
                  <a:lnTo>
                    <a:pt x="72758" y="10160"/>
                  </a:lnTo>
                  <a:lnTo>
                    <a:pt x="72758" y="3429"/>
                  </a:lnTo>
                  <a:lnTo>
                    <a:pt x="81648" y="3429"/>
                  </a:lnTo>
                  <a:lnTo>
                    <a:pt x="81648" y="508"/>
                  </a:lnTo>
                  <a:close/>
                </a:path>
                <a:path w="358139" h="23495">
                  <a:moveTo>
                    <a:pt x="102870" y="5842"/>
                  </a:moveTo>
                  <a:lnTo>
                    <a:pt x="102235" y="3683"/>
                  </a:lnTo>
                  <a:lnTo>
                    <a:pt x="101981" y="3429"/>
                  </a:lnTo>
                  <a:lnTo>
                    <a:pt x="99568" y="1270"/>
                  </a:lnTo>
                  <a:lnTo>
                    <a:pt x="99568" y="5842"/>
                  </a:lnTo>
                  <a:lnTo>
                    <a:pt x="99568" y="12065"/>
                  </a:lnTo>
                  <a:lnTo>
                    <a:pt x="91059" y="12065"/>
                  </a:lnTo>
                  <a:lnTo>
                    <a:pt x="91059" y="3429"/>
                  </a:lnTo>
                  <a:lnTo>
                    <a:pt x="98298" y="3429"/>
                  </a:lnTo>
                  <a:lnTo>
                    <a:pt x="99568" y="5842"/>
                  </a:lnTo>
                  <a:lnTo>
                    <a:pt x="99568" y="1270"/>
                  </a:lnTo>
                  <a:lnTo>
                    <a:pt x="97917" y="508"/>
                  </a:lnTo>
                  <a:lnTo>
                    <a:pt x="87757" y="508"/>
                  </a:lnTo>
                  <a:lnTo>
                    <a:pt x="87757" y="23114"/>
                  </a:lnTo>
                  <a:lnTo>
                    <a:pt x="91059" y="23114"/>
                  </a:lnTo>
                  <a:lnTo>
                    <a:pt x="91059" y="12573"/>
                  </a:lnTo>
                  <a:lnTo>
                    <a:pt x="98552" y="23114"/>
                  </a:lnTo>
                  <a:lnTo>
                    <a:pt x="102743" y="23114"/>
                  </a:lnTo>
                  <a:lnTo>
                    <a:pt x="96393" y="14605"/>
                  </a:lnTo>
                  <a:lnTo>
                    <a:pt x="97790" y="14605"/>
                  </a:lnTo>
                  <a:lnTo>
                    <a:pt x="102870" y="13716"/>
                  </a:lnTo>
                  <a:lnTo>
                    <a:pt x="102870" y="12573"/>
                  </a:lnTo>
                  <a:lnTo>
                    <a:pt x="102870" y="12065"/>
                  </a:lnTo>
                  <a:lnTo>
                    <a:pt x="102870" y="5842"/>
                  </a:lnTo>
                  <a:close/>
                </a:path>
                <a:path w="358139" h="23495">
                  <a:moveTo>
                    <a:pt x="120510" y="508"/>
                  </a:moveTo>
                  <a:lnTo>
                    <a:pt x="108318" y="508"/>
                  </a:lnTo>
                  <a:lnTo>
                    <a:pt x="108318" y="23114"/>
                  </a:lnTo>
                  <a:lnTo>
                    <a:pt x="120510" y="23114"/>
                  </a:lnTo>
                  <a:lnTo>
                    <a:pt x="120510" y="20066"/>
                  </a:lnTo>
                  <a:lnTo>
                    <a:pt x="111620" y="20066"/>
                  </a:lnTo>
                  <a:lnTo>
                    <a:pt x="111620" y="13208"/>
                  </a:lnTo>
                  <a:lnTo>
                    <a:pt x="120510" y="13208"/>
                  </a:lnTo>
                  <a:lnTo>
                    <a:pt x="120510" y="10160"/>
                  </a:lnTo>
                  <a:lnTo>
                    <a:pt x="111620" y="10160"/>
                  </a:lnTo>
                  <a:lnTo>
                    <a:pt x="111620" y="3429"/>
                  </a:lnTo>
                  <a:lnTo>
                    <a:pt x="120510" y="3429"/>
                  </a:lnTo>
                  <a:lnTo>
                    <a:pt x="120510" y="508"/>
                  </a:lnTo>
                  <a:close/>
                </a:path>
                <a:path w="358139" h="23495">
                  <a:moveTo>
                    <a:pt x="144907" y="508"/>
                  </a:moveTo>
                  <a:lnTo>
                    <a:pt x="141605" y="508"/>
                  </a:lnTo>
                  <a:lnTo>
                    <a:pt x="141605" y="17653"/>
                  </a:lnTo>
                  <a:lnTo>
                    <a:pt x="133858" y="5588"/>
                  </a:lnTo>
                  <a:lnTo>
                    <a:pt x="130556" y="508"/>
                  </a:lnTo>
                  <a:lnTo>
                    <a:pt x="127000" y="508"/>
                  </a:lnTo>
                  <a:lnTo>
                    <a:pt x="127000" y="23114"/>
                  </a:lnTo>
                  <a:lnTo>
                    <a:pt x="130302" y="23114"/>
                  </a:lnTo>
                  <a:lnTo>
                    <a:pt x="130302" y="5588"/>
                  </a:lnTo>
                  <a:lnTo>
                    <a:pt x="141478" y="23114"/>
                  </a:lnTo>
                  <a:lnTo>
                    <a:pt x="144907" y="23114"/>
                  </a:lnTo>
                  <a:lnTo>
                    <a:pt x="144907" y="508"/>
                  </a:lnTo>
                  <a:close/>
                </a:path>
                <a:path w="358139" h="23495">
                  <a:moveTo>
                    <a:pt x="172847" y="6223"/>
                  </a:moveTo>
                  <a:lnTo>
                    <a:pt x="171450" y="3683"/>
                  </a:lnTo>
                  <a:lnTo>
                    <a:pt x="166878" y="508"/>
                  </a:lnTo>
                  <a:lnTo>
                    <a:pt x="164211" y="0"/>
                  </a:lnTo>
                  <a:lnTo>
                    <a:pt x="156210" y="0"/>
                  </a:lnTo>
                  <a:lnTo>
                    <a:pt x="150876" y="5080"/>
                  </a:lnTo>
                  <a:lnTo>
                    <a:pt x="150876" y="18034"/>
                  </a:lnTo>
                  <a:lnTo>
                    <a:pt x="156083" y="23495"/>
                  </a:lnTo>
                  <a:lnTo>
                    <a:pt x="165989" y="23495"/>
                  </a:lnTo>
                  <a:lnTo>
                    <a:pt x="167132" y="19304"/>
                  </a:lnTo>
                  <a:lnTo>
                    <a:pt x="164846" y="20447"/>
                  </a:lnTo>
                  <a:lnTo>
                    <a:pt x="157988" y="20447"/>
                  </a:lnTo>
                  <a:lnTo>
                    <a:pt x="154178" y="16510"/>
                  </a:lnTo>
                  <a:lnTo>
                    <a:pt x="154178" y="6985"/>
                  </a:lnTo>
                  <a:lnTo>
                    <a:pt x="157861" y="3048"/>
                  </a:lnTo>
                  <a:lnTo>
                    <a:pt x="166243" y="3048"/>
                  </a:lnTo>
                  <a:lnTo>
                    <a:pt x="168910" y="6223"/>
                  </a:lnTo>
                  <a:lnTo>
                    <a:pt x="172847" y="6223"/>
                  </a:lnTo>
                  <a:close/>
                </a:path>
                <a:path w="358139" h="23495">
                  <a:moveTo>
                    <a:pt x="190233" y="508"/>
                  </a:moveTo>
                  <a:lnTo>
                    <a:pt x="178041" y="508"/>
                  </a:lnTo>
                  <a:lnTo>
                    <a:pt x="178041" y="23114"/>
                  </a:lnTo>
                  <a:lnTo>
                    <a:pt x="190233" y="23114"/>
                  </a:lnTo>
                  <a:lnTo>
                    <a:pt x="190233" y="20066"/>
                  </a:lnTo>
                  <a:lnTo>
                    <a:pt x="181343" y="20066"/>
                  </a:lnTo>
                  <a:lnTo>
                    <a:pt x="181343" y="13208"/>
                  </a:lnTo>
                  <a:lnTo>
                    <a:pt x="190233" y="13208"/>
                  </a:lnTo>
                  <a:lnTo>
                    <a:pt x="190233" y="10160"/>
                  </a:lnTo>
                  <a:lnTo>
                    <a:pt x="181343" y="10160"/>
                  </a:lnTo>
                  <a:lnTo>
                    <a:pt x="181343" y="3429"/>
                  </a:lnTo>
                  <a:lnTo>
                    <a:pt x="190233" y="3429"/>
                  </a:lnTo>
                  <a:lnTo>
                    <a:pt x="190233" y="508"/>
                  </a:lnTo>
                  <a:close/>
                </a:path>
                <a:path w="358139" h="23495">
                  <a:moveTo>
                    <a:pt x="231521" y="508"/>
                  </a:moveTo>
                  <a:lnTo>
                    <a:pt x="226314" y="508"/>
                  </a:lnTo>
                  <a:lnTo>
                    <a:pt x="219456" y="17780"/>
                  </a:lnTo>
                  <a:lnTo>
                    <a:pt x="214122" y="3937"/>
                  </a:lnTo>
                  <a:lnTo>
                    <a:pt x="212725" y="508"/>
                  </a:lnTo>
                  <a:lnTo>
                    <a:pt x="207518" y="508"/>
                  </a:lnTo>
                  <a:lnTo>
                    <a:pt x="207518" y="23114"/>
                  </a:lnTo>
                  <a:lnTo>
                    <a:pt x="210820" y="23114"/>
                  </a:lnTo>
                  <a:lnTo>
                    <a:pt x="210820" y="3937"/>
                  </a:lnTo>
                  <a:lnTo>
                    <a:pt x="218440" y="23114"/>
                  </a:lnTo>
                  <a:lnTo>
                    <a:pt x="220472" y="23114"/>
                  </a:lnTo>
                  <a:lnTo>
                    <a:pt x="222631" y="17780"/>
                  </a:lnTo>
                  <a:lnTo>
                    <a:pt x="228092" y="3937"/>
                  </a:lnTo>
                  <a:lnTo>
                    <a:pt x="228219" y="23114"/>
                  </a:lnTo>
                  <a:lnTo>
                    <a:pt x="231521" y="23114"/>
                  </a:lnTo>
                  <a:lnTo>
                    <a:pt x="231521" y="508"/>
                  </a:lnTo>
                  <a:close/>
                </a:path>
                <a:path w="358139" h="23495">
                  <a:moveTo>
                    <a:pt x="256667" y="23114"/>
                  </a:moveTo>
                  <a:lnTo>
                    <a:pt x="254127" y="16383"/>
                  </a:lnTo>
                  <a:lnTo>
                    <a:pt x="252984" y="13335"/>
                  </a:lnTo>
                  <a:lnTo>
                    <a:pt x="249809" y="4699"/>
                  </a:lnTo>
                  <a:lnTo>
                    <a:pt x="249555" y="4191"/>
                  </a:lnTo>
                  <a:lnTo>
                    <a:pt x="249555" y="13335"/>
                  </a:lnTo>
                  <a:lnTo>
                    <a:pt x="243713" y="13335"/>
                  </a:lnTo>
                  <a:lnTo>
                    <a:pt x="246634" y="4699"/>
                  </a:lnTo>
                  <a:lnTo>
                    <a:pt x="249555" y="13335"/>
                  </a:lnTo>
                  <a:lnTo>
                    <a:pt x="249555" y="4191"/>
                  </a:lnTo>
                  <a:lnTo>
                    <a:pt x="248158" y="508"/>
                  </a:lnTo>
                  <a:lnTo>
                    <a:pt x="245110" y="508"/>
                  </a:lnTo>
                  <a:lnTo>
                    <a:pt x="236601" y="23114"/>
                  </a:lnTo>
                  <a:lnTo>
                    <a:pt x="240030" y="23114"/>
                  </a:lnTo>
                  <a:lnTo>
                    <a:pt x="242570" y="16383"/>
                  </a:lnTo>
                  <a:lnTo>
                    <a:pt x="250698" y="16383"/>
                  </a:lnTo>
                  <a:lnTo>
                    <a:pt x="253238" y="23114"/>
                  </a:lnTo>
                  <a:lnTo>
                    <a:pt x="256667" y="23114"/>
                  </a:lnTo>
                  <a:close/>
                </a:path>
                <a:path w="358139" h="23495">
                  <a:moveTo>
                    <a:pt x="278244" y="508"/>
                  </a:moveTo>
                  <a:lnTo>
                    <a:pt x="274180" y="508"/>
                  </a:lnTo>
                  <a:lnTo>
                    <a:pt x="265557" y="11671"/>
                  </a:lnTo>
                  <a:lnTo>
                    <a:pt x="265557" y="508"/>
                  </a:lnTo>
                  <a:lnTo>
                    <a:pt x="262255" y="508"/>
                  </a:lnTo>
                  <a:lnTo>
                    <a:pt x="262255" y="23114"/>
                  </a:lnTo>
                  <a:lnTo>
                    <a:pt x="265557" y="23114"/>
                  </a:lnTo>
                  <a:lnTo>
                    <a:pt x="265557" y="11709"/>
                  </a:lnTo>
                  <a:lnTo>
                    <a:pt x="274180" y="23114"/>
                  </a:lnTo>
                  <a:lnTo>
                    <a:pt x="278244" y="23114"/>
                  </a:lnTo>
                  <a:lnTo>
                    <a:pt x="269481" y="11684"/>
                  </a:lnTo>
                  <a:lnTo>
                    <a:pt x="278244" y="508"/>
                  </a:lnTo>
                  <a:close/>
                </a:path>
                <a:path w="358139" h="23495">
                  <a:moveTo>
                    <a:pt x="295021" y="508"/>
                  </a:moveTo>
                  <a:lnTo>
                    <a:pt x="282829" y="508"/>
                  </a:lnTo>
                  <a:lnTo>
                    <a:pt x="282829" y="23114"/>
                  </a:lnTo>
                  <a:lnTo>
                    <a:pt x="295021" y="23114"/>
                  </a:lnTo>
                  <a:lnTo>
                    <a:pt x="295021" y="20066"/>
                  </a:lnTo>
                  <a:lnTo>
                    <a:pt x="286131" y="20066"/>
                  </a:lnTo>
                  <a:lnTo>
                    <a:pt x="286131" y="13208"/>
                  </a:lnTo>
                  <a:lnTo>
                    <a:pt x="295021" y="13208"/>
                  </a:lnTo>
                  <a:lnTo>
                    <a:pt x="295021" y="10160"/>
                  </a:lnTo>
                  <a:lnTo>
                    <a:pt x="286131" y="10160"/>
                  </a:lnTo>
                  <a:lnTo>
                    <a:pt x="286131" y="3429"/>
                  </a:lnTo>
                  <a:lnTo>
                    <a:pt x="295021" y="3429"/>
                  </a:lnTo>
                  <a:lnTo>
                    <a:pt x="295021" y="508"/>
                  </a:lnTo>
                  <a:close/>
                </a:path>
                <a:path w="358139" h="23495">
                  <a:moveTo>
                    <a:pt x="316230" y="5842"/>
                  </a:moveTo>
                  <a:lnTo>
                    <a:pt x="315595" y="3683"/>
                  </a:lnTo>
                  <a:lnTo>
                    <a:pt x="315341" y="3429"/>
                  </a:lnTo>
                  <a:lnTo>
                    <a:pt x="312928" y="1270"/>
                  </a:lnTo>
                  <a:lnTo>
                    <a:pt x="312928" y="5842"/>
                  </a:lnTo>
                  <a:lnTo>
                    <a:pt x="312928" y="12065"/>
                  </a:lnTo>
                  <a:lnTo>
                    <a:pt x="304419" y="12065"/>
                  </a:lnTo>
                  <a:lnTo>
                    <a:pt x="304419" y="3429"/>
                  </a:lnTo>
                  <a:lnTo>
                    <a:pt x="311658" y="3429"/>
                  </a:lnTo>
                  <a:lnTo>
                    <a:pt x="312928" y="5842"/>
                  </a:lnTo>
                  <a:lnTo>
                    <a:pt x="312928" y="1270"/>
                  </a:lnTo>
                  <a:lnTo>
                    <a:pt x="311277" y="508"/>
                  </a:lnTo>
                  <a:lnTo>
                    <a:pt x="301117" y="508"/>
                  </a:lnTo>
                  <a:lnTo>
                    <a:pt x="301117" y="23114"/>
                  </a:lnTo>
                  <a:lnTo>
                    <a:pt x="304419" y="23114"/>
                  </a:lnTo>
                  <a:lnTo>
                    <a:pt x="304419" y="12573"/>
                  </a:lnTo>
                  <a:lnTo>
                    <a:pt x="312039" y="23114"/>
                  </a:lnTo>
                  <a:lnTo>
                    <a:pt x="316103" y="23114"/>
                  </a:lnTo>
                  <a:lnTo>
                    <a:pt x="309753" y="14605"/>
                  </a:lnTo>
                  <a:lnTo>
                    <a:pt x="311277" y="14605"/>
                  </a:lnTo>
                  <a:lnTo>
                    <a:pt x="316230" y="13716"/>
                  </a:lnTo>
                  <a:lnTo>
                    <a:pt x="316230" y="12573"/>
                  </a:lnTo>
                  <a:lnTo>
                    <a:pt x="316230" y="12065"/>
                  </a:lnTo>
                  <a:lnTo>
                    <a:pt x="316230" y="5842"/>
                  </a:lnTo>
                  <a:close/>
                </a:path>
                <a:path w="358139" h="23495">
                  <a:moveTo>
                    <a:pt x="334264" y="11176"/>
                  </a:moveTo>
                  <a:lnTo>
                    <a:pt x="330200" y="10287"/>
                  </a:lnTo>
                  <a:lnTo>
                    <a:pt x="326263" y="8890"/>
                  </a:lnTo>
                  <a:lnTo>
                    <a:pt x="324231" y="8255"/>
                  </a:lnTo>
                  <a:lnTo>
                    <a:pt x="324231" y="4826"/>
                  </a:lnTo>
                  <a:lnTo>
                    <a:pt x="325374" y="3048"/>
                  </a:lnTo>
                  <a:lnTo>
                    <a:pt x="328676" y="3048"/>
                  </a:lnTo>
                  <a:lnTo>
                    <a:pt x="330454" y="3810"/>
                  </a:lnTo>
                  <a:lnTo>
                    <a:pt x="330454" y="6350"/>
                  </a:lnTo>
                  <a:lnTo>
                    <a:pt x="333756" y="6350"/>
                  </a:lnTo>
                  <a:lnTo>
                    <a:pt x="333756" y="2540"/>
                  </a:lnTo>
                  <a:lnTo>
                    <a:pt x="331089" y="0"/>
                  </a:lnTo>
                  <a:lnTo>
                    <a:pt x="322961" y="0"/>
                  </a:lnTo>
                  <a:lnTo>
                    <a:pt x="320929" y="3556"/>
                  </a:lnTo>
                  <a:lnTo>
                    <a:pt x="320929" y="7747"/>
                  </a:lnTo>
                  <a:lnTo>
                    <a:pt x="321437" y="9398"/>
                  </a:lnTo>
                  <a:lnTo>
                    <a:pt x="323469" y="11430"/>
                  </a:lnTo>
                  <a:lnTo>
                    <a:pt x="324231" y="11811"/>
                  </a:lnTo>
                  <a:lnTo>
                    <a:pt x="328803" y="13589"/>
                  </a:lnTo>
                  <a:lnTo>
                    <a:pt x="330962" y="14097"/>
                  </a:lnTo>
                  <a:lnTo>
                    <a:pt x="330962" y="19050"/>
                  </a:lnTo>
                  <a:lnTo>
                    <a:pt x="329184" y="20574"/>
                  </a:lnTo>
                  <a:lnTo>
                    <a:pt x="323977" y="20574"/>
                  </a:lnTo>
                  <a:lnTo>
                    <a:pt x="323596" y="17145"/>
                  </a:lnTo>
                  <a:lnTo>
                    <a:pt x="323596" y="16383"/>
                  </a:lnTo>
                  <a:lnTo>
                    <a:pt x="320294" y="16383"/>
                  </a:lnTo>
                  <a:lnTo>
                    <a:pt x="320294" y="21463"/>
                  </a:lnTo>
                  <a:lnTo>
                    <a:pt x="324104" y="23495"/>
                  </a:lnTo>
                  <a:lnTo>
                    <a:pt x="331470" y="23495"/>
                  </a:lnTo>
                  <a:lnTo>
                    <a:pt x="334264" y="20574"/>
                  </a:lnTo>
                  <a:lnTo>
                    <a:pt x="334264" y="11176"/>
                  </a:lnTo>
                  <a:close/>
                </a:path>
                <a:path w="358139" h="23495">
                  <a:moveTo>
                    <a:pt x="348361" y="1397"/>
                  </a:moveTo>
                  <a:lnTo>
                    <a:pt x="343535" y="1397"/>
                  </a:lnTo>
                  <a:lnTo>
                    <a:pt x="343535" y="2159"/>
                  </a:lnTo>
                  <a:lnTo>
                    <a:pt x="345440" y="2159"/>
                  </a:lnTo>
                  <a:lnTo>
                    <a:pt x="345440" y="9398"/>
                  </a:lnTo>
                  <a:lnTo>
                    <a:pt x="346329" y="9398"/>
                  </a:lnTo>
                  <a:lnTo>
                    <a:pt x="346329" y="2159"/>
                  </a:lnTo>
                  <a:lnTo>
                    <a:pt x="348361" y="2159"/>
                  </a:lnTo>
                  <a:lnTo>
                    <a:pt x="348361" y="1397"/>
                  </a:lnTo>
                  <a:close/>
                </a:path>
                <a:path w="358139" h="23495">
                  <a:moveTo>
                    <a:pt x="358140" y="1397"/>
                  </a:moveTo>
                  <a:lnTo>
                    <a:pt x="356870" y="1397"/>
                  </a:lnTo>
                  <a:lnTo>
                    <a:pt x="353949" y="8128"/>
                  </a:lnTo>
                  <a:lnTo>
                    <a:pt x="351028" y="1397"/>
                  </a:lnTo>
                  <a:lnTo>
                    <a:pt x="349745" y="1397"/>
                  </a:lnTo>
                  <a:lnTo>
                    <a:pt x="349745" y="9398"/>
                  </a:lnTo>
                  <a:lnTo>
                    <a:pt x="350520" y="9398"/>
                  </a:lnTo>
                  <a:lnTo>
                    <a:pt x="350520" y="2286"/>
                  </a:lnTo>
                  <a:lnTo>
                    <a:pt x="353695" y="9398"/>
                  </a:lnTo>
                  <a:lnTo>
                    <a:pt x="354190" y="9398"/>
                  </a:lnTo>
                  <a:lnTo>
                    <a:pt x="357251" y="2286"/>
                  </a:lnTo>
                  <a:lnTo>
                    <a:pt x="357251" y="9398"/>
                  </a:lnTo>
                  <a:lnTo>
                    <a:pt x="358140" y="9398"/>
                  </a:lnTo>
                  <a:lnTo>
                    <a:pt x="358140" y="13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302502" y="5640615"/>
              <a:ext cx="4445" cy="191770"/>
            </a:xfrm>
            <a:custGeom>
              <a:avLst/>
              <a:gdLst/>
              <a:ahLst/>
              <a:cxnLst/>
              <a:rect l="l" t="t" r="r" b="b"/>
              <a:pathLst>
                <a:path w="4445" h="191770">
                  <a:moveTo>
                    <a:pt x="3822" y="0"/>
                  </a:moveTo>
                  <a:lnTo>
                    <a:pt x="0" y="0"/>
                  </a:lnTo>
                  <a:lnTo>
                    <a:pt x="0" y="191223"/>
                  </a:lnTo>
                  <a:lnTo>
                    <a:pt x="3822" y="191223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11721" y="5640628"/>
              <a:ext cx="507667" cy="191198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56920" y="1933765"/>
              <a:ext cx="2018664" cy="4362450"/>
            </a:xfrm>
            <a:custGeom>
              <a:avLst/>
              <a:gdLst/>
              <a:ahLst/>
              <a:cxnLst/>
              <a:rect l="l" t="t" r="r" b="b"/>
              <a:pathLst>
                <a:path w="2018664" h="4362450">
                  <a:moveTo>
                    <a:pt x="2018538" y="0"/>
                  </a:moveTo>
                  <a:lnTo>
                    <a:pt x="0" y="0"/>
                  </a:lnTo>
                  <a:lnTo>
                    <a:pt x="0" y="4362069"/>
                  </a:lnTo>
                  <a:lnTo>
                    <a:pt x="2018538" y="4362069"/>
                  </a:lnTo>
                  <a:lnTo>
                    <a:pt x="2018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0" y="6193167"/>
              <a:ext cx="3037838" cy="30783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7251" y="1820951"/>
              <a:ext cx="2217800" cy="33195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84276" y="1913762"/>
              <a:ext cx="2141855" cy="4283710"/>
            </a:xfrm>
            <a:custGeom>
              <a:avLst/>
              <a:gdLst/>
              <a:ahLst/>
              <a:cxnLst/>
              <a:rect l="l" t="t" r="r" b="b"/>
              <a:pathLst>
                <a:path w="2141855" h="4283710">
                  <a:moveTo>
                    <a:pt x="2141601" y="0"/>
                  </a:moveTo>
                  <a:lnTo>
                    <a:pt x="0" y="0"/>
                  </a:lnTo>
                  <a:lnTo>
                    <a:pt x="0" y="4283329"/>
                  </a:lnTo>
                  <a:lnTo>
                    <a:pt x="2141601" y="4283329"/>
                  </a:lnTo>
                  <a:lnTo>
                    <a:pt x="21416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84276" y="2964688"/>
              <a:ext cx="2141599" cy="2753486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958748" y="2034285"/>
              <a:ext cx="802005" cy="559435"/>
            </a:xfrm>
            <a:custGeom>
              <a:avLst/>
              <a:gdLst/>
              <a:ahLst/>
              <a:cxnLst/>
              <a:rect l="l" t="t" r="r" b="b"/>
              <a:pathLst>
                <a:path w="802005" h="559435">
                  <a:moveTo>
                    <a:pt x="559142" y="158496"/>
                  </a:moveTo>
                  <a:lnTo>
                    <a:pt x="551141" y="108458"/>
                  </a:lnTo>
                  <a:lnTo>
                    <a:pt x="528535" y="64897"/>
                  </a:lnTo>
                  <a:lnTo>
                    <a:pt x="494245" y="30607"/>
                  </a:lnTo>
                  <a:lnTo>
                    <a:pt x="450811" y="8128"/>
                  </a:lnTo>
                  <a:lnTo>
                    <a:pt x="400773" y="0"/>
                  </a:lnTo>
                  <a:lnTo>
                    <a:pt x="350735" y="8128"/>
                  </a:lnTo>
                  <a:lnTo>
                    <a:pt x="307225" y="30607"/>
                  </a:lnTo>
                  <a:lnTo>
                    <a:pt x="272910" y="64897"/>
                  </a:lnTo>
                  <a:lnTo>
                    <a:pt x="250380" y="108458"/>
                  </a:lnTo>
                  <a:lnTo>
                    <a:pt x="242290" y="158496"/>
                  </a:lnTo>
                  <a:lnTo>
                    <a:pt x="250380" y="208534"/>
                  </a:lnTo>
                  <a:lnTo>
                    <a:pt x="272910" y="251968"/>
                  </a:lnTo>
                  <a:lnTo>
                    <a:pt x="307225" y="286258"/>
                  </a:lnTo>
                  <a:lnTo>
                    <a:pt x="350735" y="308864"/>
                  </a:lnTo>
                  <a:lnTo>
                    <a:pt x="400773" y="316865"/>
                  </a:lnTo>
                  <a:lnTo>
                    <a:pt x="450811" y="308864"/>
                  </a:lnTo>
                  <a:lnTo>
                    <a:pt x="494245" y="286258"/>
                  </a:lnTo>
                  <a:lnTo>
                    <a:pt x="528535" y="251968"/>
                  </a:lnTo>
                  <a:lnTo>
                    <a:pt x="551141" y="208534"/>
                  </a:lnTo>
                  <a:lnTo>
                    <a:pt x="559142" y="158496"/>
                  </a:lnTo>
                  <a:close/>
                </a:path>
                <a:path w="802005" h="559435">
                  <a:moveTo>
                    <a:pt x="801458" y="158496"/>
                  </a:moveTo>
                  <a:lnTo>
                    <a:pt x="633818" y="158496"/>
                  </a:lnTo>
                  <a:lnTo>
                    <a:pt x="628992" y="205359"/>
                  </a:lnTo>
                  <a:lnTo>
                    <a:pt x="615403" y="249047"/>
                  </a:lnTo>
                  <a:lnTo>
                    <a:pt x="593940" y="288671"/>
                  </a:lnTo>
                  <a:lnTo>
                    <a:pt x="565492" y="323215"/>
                  </a:lnTo>
                  <a:lnTo>
                    <a:pt x="530948" y="351663"/>
                  </a:lnTo>
                  <a:lnTo>
                    <a:pt x="491324" y="373126"/>
                  </a:lnTo>
                  <a:lnTo>
                    <a:pt x="447636" y="386715"/>
                  </a:lnTo>
                  <a:lnTo>
                    <a:pt x="400773" y="391541"/>
                  </a:lnTo>
                  <a:lnTo>
                    <a:pt x="353783" y="386715"/>
                  </a:lnTo>
                  <a:lnTo>
                    <a:pt x="310108" y="373126"/>
                  </a:lnTo>
                  <a:lnTo>
                    <a:pt x="270535" y="351663"/>
                  </a:lnTo>
                  <a:lnTo>
                    <a:pt x="236029" y="323215"/>
                  </a:lnTo>
                  <a:lnTo>
                    <a:pt x="207543" y="288671"/>
                  </a:lnTo>
                  <a:lnTo>
                    <a:pt x="186042" y="249047"/>
                  </a:lnTo>
                  <a:lnTo>
                    <a:pt x="172440" y="205359"/>
                  </a:lnTo>
                  <a:lnTo>
                    <a:pt x="167690" y="158496"/>
                  </a:lnTo>
                  <a:lnTo>
                    <a:pt x="0" y="158496"/>
                  </a:lnTo>
                  <a:lnTo>
                    <a:pt x="2705" y="205105"/>
                  </a:lnTo>
                  <a:lnTo>
                    <a:pt x="10604" y="250190"/>
                  </a:lnTo>
                  <a:lnTo>
                    <a:pt x="23406" y="293497"/>
                  </a:lnTo>
                  <a:lnTo>
                    <a:pt x="40792" y="334518"/>
                  </a:lnTo>
                  <a:lnTo>
                    <a:pt x="62484" y="373126"/>
                  </a:lnTo>
                  <a:lnTo>
                    <a:pt x="88150" y="408940"/>
                  </a:lnTo>
                  <a:lnTo>
                    <a:pt x="117513" y="441706"/>
                  </a:lnTo>
                  <a:lnTo>
                    <a:pt x="150241" y="471043"/>
                  </a:lnTo>
                  <a:lnTo>
                    <a:pt x="186067" y="496697"/>
                  </a:lnTo>
                  <a:lnTo>
                    <a:pt x="224663" y="518414"/>
                  </a:lnTo>
                  <a:lnTo>
                    <a:pt x="265722" y="535813"/>
                  </a:lnTo>
                  <a:lnTo>
                    <a:pt x="308965" y="548640"/>
                  </a:lnTo>
                  <a:lnTo>
                    <a:pt x="354037" y="556514"/>
                  </a:lnTo>
                  <a:lnTo>
                    <a:pt x="400773" y="559181"/>
                  </a:lnTo>
                  <a:lnTo>
                    <a:pt x="447382" y="556514"/>
                  </a:lnTo>
                  <a:lnTo>
                    <a:pt x="492467" y="548640"/>
                  </a:lnTo>
                  <a:lnTo>
                    <a:pt x="535774" y="535813"/>
                  </a:lnTo>
                  <a:lnTo>
                    <a:pt x="576795" y="518414"/>
                  </a:lnTo>
                  <a:lnTo>
                    <a:pt x="615403" y="496697"/>
                  </a:lnTo>
                  <a:lnTo>
                    <a:pt x="651217" y="471043"/>
                  </a:lnTo>
                  <a:lnTo>
                    <a:pt x="683983" y="441706"/>
                  </a:lnTo>
                  <a:lnTo>
                    <a:pt x="713320" y="408940"/>
                  </a:lnTo>
                  <a:lnTo>
                    <a:pt x="738974" y="373126"/>
                  </a:lnTo>
                  <a:lnTo>
                    <a:pt x="760691" y="334518"/>
                  </a:lnTo>
                  <a:lnTo>
                    <a:pt x="778090" y="293497"/>
                  </a:lnTo>
                  <a:lnTo>
                    <a:pt x="790917" y="250190"/>
                  </a:lnTo>
                  <a:lnTo>
                    <a:pt x="798791" y="205105"/>
                  </a:lnTo>
                  <a:lnTo>
                    <a:pt x="801458" y="158496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90219" y="2714078"/>
              <a:ext cx="240892" cy="12576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50849" y="2716783"/>
              <a:ext cx="106690" cy="12306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82344" y="2716923"/>
              <a:ext cx="95058" cy="11974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42339" y="2714078"/>
              <a:ext cx="494219" cy="125767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709547" y="2717291"/>
              <a:ext cx="109220" cy="119380"/>
            </a:xfrm>
            <a:custGeom>
              <a:avLst/>
              <a:gdLst/>
              <a:ahLst/>
              <a:cxnLst/>
              <a:rect l="l" t="t" r="r" b="b"/>
              <a:pathLst>
                <a:path w="109219" h="119380">
                  <a:moveTo>
                    <a:pt x="108966" y="45720"/>
                  </a:moveTo>
                  <a:lnTo>
                    <a:pt x="32639" y="45720"/>
                  </a:lnTo>
                  <a:lnTo>
                    <a:pt x="32639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71120"/>
                  </a:lnTo>
                  <a:lnTo>
                    <a:pt x="0" y="119380"/>
                  </a:lnTo>
                  <a:lnTo>
                    <a:pt x="32639" y="119380"/>
                  </a:lnTo>
                  <a:lnTo>
                    <a:pt x="32639" y="71120"/>
                  </a:lnTo>
                  <a:lnTo>
                    <a:pt x="76200" y="71120"/>
                  </a:lnTo>
                  <a:lnTo>
                    <a:pt x="76200" y="119380"/>
                  </a:lnTo>
                  <a:lnTo>
                    <a:pt x="108966" y="119380"/>
                  </a:lnTo>
                  <a:lnTo>
                    <a:pt x="108966" y="71120"/>
                  </a:lnTo>
                  <a:lnTo>
                    <a:pt x="108966" y="4572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85747" y="2716796"/>
              <a:ext cx="131608" cy="11987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939036" y="2716796"/>
              <a:ext cx="180948" cy="119874"/>
            </a:xfrm>
            <a:prstGeom prst="rect">
              <a:avLst/>
            </a:prstGeom>
          </p:spPr>
        </p:pic>
      </p:grpSp>
      <p:sp>
        <p:nvSpPr>
          <p:cNvPr id="63" name="object 63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586027" y="4363718"/>
            <a:ext cx="1560830" cy="94234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60960" marR="5080" indent="-48895">
              <a:lnSpc>
                <a:spcPct val="77100"/>
              </a:lnSpc>
              <a:spcBef>
                <a:spcPts val="1030"/>
              </a:spcBef>
            </a:pPr>
            <a:r>
              <a:rPr sz="3400" b="1" spc="-95" dirty="0">
                <a:solidFill>
                  <a:srgbClr val="FFFFFF"/>
                </a:solidFill>
                <a:latin typeface="Trebuchet MS"/>
                <a:cs typeface="Trebuchet MS"/>
              </a:rPr>
              <a:t>MAKE</a:t>
            </a:r>
            <a:r>
              <a:rPr sz="34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-35" dirty="0">
                <a:solidFill>
                  <a:srgbClr val="FFFFFF"/>
                </a:solidFill>
                <a:latin typeface="Trebuchet MS"/>
                <a:cs typeface="Trebuchet MS"/>
              </a:rPr>
              <a:t>IT </a:t>
            </a:r>
            <a:r>
              <a:rPr sz="3400" b="1" spc="-125" dirty="0">
                <a:solidFill>
                  <a:srgbClr val="FFFFFF"/>
                </a:solidFill>
                <a:latin typeface="Trebuchet MS"/>
                <a:cs typeface="Trebuchet MS"/>
              </a:rPr>
              <a:t>COUNT!</a:t>
            </a:r>
            <a:endParaRPr sz="3400">
              <a:latin typeface="Trebuchet MS"/>
              <a:cs typeface="Trebuchet MS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576681" y="5866129"/>
            <a:ext cx="1557020" cy="213995"/>
            <a:chOff x="576681" y="5866129"/>
            <a:chExt cx="1557020" cy="213995"/>
          </a:xfrm>
        </p:grpSpPr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95997" y="5883782"/>
              <a:ext cx="475017" cy="12788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76681" y="5867209"/>
              <a:ext cx="157326" cy="156907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764400" y="5885268"/>
              <a:ext cx="3175" cy="128905"/>
            </a:xfrm>
            <a:custGeom>
              <a:avLst/>
              <a:gdLst/>
              <a:ahLst/>
              <a:cxnLst/>
              <a:rect l="l" t="t" r="r" b="b"/>
              <a:pathLst>
                <a:path w="3175" h="128904">
                  <a:moveTo>
                    <a:pt x="2806" y="0"/>
                  </a:moveTo>
                  <a:lnTo>
                    <a:pt x="0" y="0"/>
                  </a:lnTo>
                  <a:lnTo>
                    <a:pt x="0" y="128689"/>
                  </a:lnTo>
                  <a:lnTo>
                    <a:pt x="2806" y="128689"/>
                  </a:lnTo>
                  <a:lnTo>
                    <a:pt x="2806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39736" y="6053962"/>
              <a:ext cx="398780" cy="26670"/>
            </a:xfrm>
            <a:custGeom>
              <a:avLst/>
              <a:gdLst/>
              <a:ahLst/>
              <a:cxnLst/>
              <a:rect l="l" t="t" r="r" b="b"/>
              <a:pathLst>
                <a:path w="398780" h="26670">
                  <a:moveTo>
                    <a:pt x="21005" y="10668"/>
                  </a:moveTo>
                  <a:lnTo>
                    <a:pt x="20231" y="7620"/>
                  </a:lnTo>
                  <a:lnTo>
                    <a:pt x="17500" y="3810"/>
                  </a:lnTo>
                  <a:lnTo>
                    <a:pt x="17348" y="3683"/>
                  </a:lnTo>
                  <a:lnTo>
                    <a:pt x="17348" y="9271"/>
                  </a:lnTo>
                  <a:lnTo>
                    <a:pt x="17348" y="20193"/>
                  </a:lnTo>
                  <a:lnTo>
                    <a:pt x="17119" y="20193"/>
                  </a:lnTo>
                  <a:lnTo>
                    <a:pt x="12484" y="22225"/>
                  </a:lnTo>
                  <a:lnTo>
                    <a:pt x="3670" y="22225"/>
                  </a:lnTo>
                  <a:lnTo>
                    <a:pt x="3670" y="3810"/>
                  </a:lnTo>
                  <a:lnTo>
                    <a:pt x="14998" y="3810"/>
                  </a:lnTo>
                  <a:lnTo>
                    <a:pt x="17348" y="9271"/>
                  </a:lnTo>
                  <a:lnTo>
                    <a:pt x="17348" y="3683"/>
                  </a:lnTo>
                  <a:lnTo>
                    <a:pt x="16522" y="2540"/>
                  </a:lnTo>
                  <a:lnTo>
                    <a:pt x="13398" y="508"/>
                  </a:lnTo>
                  <a:lnTo>
                    <a:pt x="0" y="508"/>
                  </a:lnTo>
                  <a:lnTo>
                    <a:pt x="0" y="25654"/>
                  </a:lnTo>
                  <a:lnTo>
                    <a:pt x="11557" y="25654"/>
                  </a:lnTo>
                  <a:lnTo>
                    <a:pt x="14960" y="24892"/>
                  </a:lnTo>
                  <a:lnTo>
                    <a:pt x="17576" y="22225"/>
                  </a:lnTo>
                  <a:lnTo>
                    <a:pt x="19723" y="20193"/>
                  </a:lnTo>
                  <a:lnTo>
                    <a:pt x="21005" y="16510"/>
                  </a:lnTo>
                  <a:lnTo>
                    <a:pt x="21005" y="10668"/>
                  </a:lnTo>
                  <a:close/>
                </a:path>
                <a:path w="398780" h="26670">
                  <a:moveTo>
                    <a:pt x="31648" y="508"/>
                  </a:moveTo>
                  <a:lnTo>
                    <a:pt x="27965" y="508"/>
                  </a:lnTo>
                  <a:lnTo>
                    <a:pt x="27965" y="25654"/>
                  </a:lnTo>
                  <a:lnTo>
                    <a:pt x="31648" y="25654"/>
                  </a:lnTo>
                  <a:lnTo>
                    <a:pt x="31648" y="508"/>
                  </a:lnTo>
                  <a:close/>
                </a:path>
                <a:path w="398780" h="26670">
                  <a:moveTo>
                    <a:pt x="51777" y="508"/>
                  </a:moveTo>
                  <a:lnTo>
                    <a:pt x="39065" y="508"/>
                  </a:lnTo>
                  <a:lnTo>
                    <a:pt x="39065" y="25654"/>
                  </a:lnTo>
                  <a:lnTo>
                    <a:pt x="42735" y="25654"/>
                  </a:lnTo>
                  <a:lnTo>
                    <a:pt x="42735" y="14732"/>
                  </a:lnTo>
                  <a:lnTo>
                    <a:pt x="51777" y="14732"/>
                  </a:lnTo>
                  <a:lnTo>
                    <a:pt x="51777" y="11430"/>
                  </a:lnTo>
                  <a:lnTo>
                    <a:pt x="42735" y="11430"/>
                  </a:lnTo>
                  <a:lnTo>
                    <a:pt x="42735" y="3810"/>
                  </a:lnTo>
                  <a:lnTo>
                    <a:pt x="51777" y="3810"/>
                  </a:lnTo>
                  <a:lnTo>
                    <a:pt x="51777" y="508"/>
                  </a:lnTo>
                  <a:close/>
                </a:path>
                <a:path w="398780" h="26670">
                  <a:moveTo>
                    <a:pt x="70891" y="508"/>
                  </a:moveTo>
                  <a:lnTo>
                    <a:pt x="58178" y="508"/>
                  </a:lnTo>
                  <a:lnTo>
                    <a:pt x="58178" y="25654"/>
                  </a:lnTo>
                  <a:lnTo>
                    <a:pt x="61849" y="25654"/>
                  </a:lnTo>
                  <a:lnTo>
                    <a:pt x="61849" y="14732"/>
                  </a:lnTo>
                  <a:lnTo>
                    <a:pt x="70891" y="14732"/>
                  </a:lnTo>
                  <a:lnTo>
                    <a:pt x="70891" y="11430"/>
                  </a:lnTo>
                  <a:lnTo>
                    <a:pt x="61849" y="11430"/>
                  </a:lnTo>
                  <a:lnTo>
                    <a:pt x="61849" y="3810"/>
                  </a:lnTo>
                  <a:lnTo>
                    <a:pt x="70891" y="3810"/>
                  </a:lnTo>
                  <a:lnTo>
                    <a:pt x="70891" y="508"/>
                  </a:lnTo>
                  <a:close/>
                </a:path>
                <a:path w="398780" h="26670">
                  <a:moveTo>
                    <a:pt x="90855" y="508"/>
                  </a:moveTo>
                  <a:lnTo>
                    <a:pt x="77292" y="508"/>
                  </a:lnTo>
                  <a:lnTo>
                    <a:pt x="77292" y="25654"/>
                  </a:lnTo>
                  <a:lnTo>
                    <a:pt x="90855" y="25654"/>
                  </a:lnTo>
                  <a:lnTo>
                    <a:pt x="90855" y="22225"/>
                  </a:lnTo>
                  <a:lnTo>
                    <a:pt x="80962" y="22225"/>
                  </a:lnTo>
                  <a:lnTo>
                    <a:pt x="80962" y="14605"/>
                  </a:lnTo>
                  <a:lnTo>
                    <a:pt x="90855" y="14605"/>
                  </a:lnTo>
                  <a:lnTo>
                    <a:pt x="90855" y="11303"/>
                  </a:lnTo>
                  <a:lnTo>
                    <a:pt x="80962" y="11303"/>
                  </a:lnTo>
                  <a:lnTo>
                    <a:pt x="80962" y="3810"/>
                  </a:lnTo>
                  <a:lnTo>
                    <a:pt x="90855" y="3810"/>
                  </a:lnTo>
                  <a:lnTo>
                    <a:pt x="90855" y="508"/>
                  </a:lnTo>
                  <a:close/>
                </a:path>
                <a:path w="398780" h="26670">
                  <a:moveTo>
                    <a:pt x="114490" y="6553"/>
                  </a:moveTo>
                  <a:lnTo>
                    <a:pt x="113779" y="4064"/>
                  </a:lnTo>
                  <a:lnTo>
                    <a:pt x="110858" y="1270"/>
                  </a:lnTo>
                  <a:lnTo>
                    <a:pt x="110832" y="3810"/>
                  </a:lnTo>
                  <a:lnTo>
                    <a:pt x="110832" y="6553"/>
                  </a:lnTo>
                  <a:lnTo>
                    <a:pt x="110820" y="13462"/>
                  </a:lnTo>
                  <a:lnTo>
                    <a:pt x="101358" y="13462"/>
                  </a:lnTo>
                  <a:lnTo>
                    <a:pt x="101358" y="3810"/>
                  </a:lnTo>
                  <a:lnTo>
                    <a:pt x="109385" y="3810"/>
                  </a:lnTo>
                  <a:lnTo>
                    <a:pt x="110832" y="6553"/>
                  </a:lnTo>
                  <a:lnTo>
                    <a:pt x="110832" y="3810"/>
                  </a:lnTo>
                  <a:lnTo>
                    <a:pt x="110820" y="1270"/>
                  </a:lnTo>
                  <a:lnTo>
                    <a:pt x="109016" y="508"/>
                  </a:lnTo>
                  <a:lnTo>
                    <a:pt x="97688" y="508"/>
                  </a:lnTo>
                  <a:lnTo>
                    <a:pt x="97688" y="25654"/>
                  </a:lnTo>
                  <a:lnTo>
                    <a:pt x="101358" y="25654"/>
                  </a:lnTo>
                  <a:lnTo>
                    <a:pt x="101358" y="13970"/>
                  </a:lnTo>
                  <a:lnTo>
                    <a:pt x="109728" y="25654"/>
                  </a:lnTo>
                  <a:lnTo>
                    <a:pt x="114312" y="25654"/>
                  </a:lnTo>
                  <a:lnTo>
                    <a:pt x="107276" y="16256"/>
                  </a:lnTo>
                  <a:lnTo>
                    <a:pt x="108915" y="16256"/>
                  </a:lnTo>
                  <a:lnTo>
                    <a:pt x="114490" y="15240"/>
                  </a:lnTo>
                  <a:lnTo>
                    <a:pt x="114490" y="13970"/>
                  </a:lnTo>
                  <a:lnTo>
                    <a:pt x="114490" y="13462"/>
                  </a:lnTo>
                  <a:lnTo>
                    <a:pt x="114490" y="6553"/>
                  </a:lnTo>
                  <a:close/>
                </a:path>
                <a:path w="398780" h="26670">
                  <a:moveTo>
                    <a:pt x="134175" y="508"/>
                  </a:moveTo>
                  <a:lnTo>
                    <a:pt x="120611" y="508"/>
                  </a:lnTo>
                  <a:lnTo>
                    <a:pt x="120611" y="25654"/>
                  </a:lnTo>
                  <a:lnTo>
                    <a:pt x="134175" y="25654"/>
                  </a:lnTo>
                  <a:lnTo>
                    <a:pt x="134175" y="22225"/>
                  </a:lnTo>
                  <a:lnTo>
                    <a:pt x="124282" y="22225"/>
                  </a:lnTo>
                  <a:lnTo>
                    <a:pt x="124282" y="14605"/>
                  </a:lnTo>
                  <a:lnTo>
                    <a:pt x="134175" y="14605"/>
                  </a:lnTo>
                  <a:lnTo>
                    <a:pt x="134175" y="11303"/>
                  </a:lnTo>
                  <a:lnTo>
                    <a:pt x="124282" y="11303"/>
                  </a:lnTo>
                  <a:lnTo>
                    <a:pt x="124282" y="3810"/>
                  </a:lnTo>
                  <a:lnTo>
                    <a:pt x="134175" y="3810"/>
                  </a:lnTo>
                  <a:lnTo>
                    <a:pt x="134175" y="508"/>
                  </a:lnTo>
                  <a:close/>
                </a:path>
                <a:path w="398780" h="26670">
                  <a:moveTo>
                    <a:pt x="161340" y="508"/>
                  </a:moveTo>
                  <a:lnTo>
                    <a:pt x="157670" y="508"/>
                  </a:lnTo>
                  <a:lnTo>
                    <a:pt x="157670" y="19558"/>
                  </a:lnTo>
                  <a:lnTo>
                    <a:pt x="149021" y="6223"/>
                  </a:lnTo>
                  <a:lnTo>
                    <a:pt x="145364" y="508"/>
                  </a:lnTo>
                  <a:lnTo>
                    <a:pt x="141351" y="508"/>
                  </a:lnTo>
                  <a:lnTo>
                    <a:pt x="141351" y="25654"/>
                  </a:lnTo>
                  <a:lnTo>
                    <a:pt x="145021" y="25654"/>
                  </a:lnTo>
                  <a:lnTo>
                    <a:pt x="145021" y="6223"/>
                  </a:lnTo>
                  <a:lnTo>
                    <a:pt x="157543" y="25654"/>
                  </a:lnTo>
                  <a:lnTo>
                    <a:pt x="161340" y="25654"/>
                  </a:lnTo>
                  <a:lnTo>
                    <a:pt x="161340" y="508"/>
                  </a:lnTo>
                  <a:close/>
                </a:path>
                <a:path w="398780" h="26670">
                  <a:moveTo>
                    <a:pt x="192417" y="6858"/>
                  </a:moveTo>
                  <a:lnTo>
                    <a:pt x="190830" y="4064"/>
                  </a:lnTo>
                  <a:lnTo>
                    <a:pt x="189826" y="3302"/>
                  </a:lnTo>
                  <a:lnTo>
                    <a:pt x="185826" y="508"/>
                  </a:lnTo>
                  <a:lnTo>
                    <a:pt x="182765" y="0"/>
                  </a:lnTo>
                  <a:lnTo>
                    <a:pt x="173824" y="0"/>
                  </a:lnTo>
                  <a:lnTo>
                    <a:pt x="167906" y="5588"/>
                  </a:lnTo>
                  <a:lnTo>
                    <a:pt x="167906" y="20066"/>
                  </a:lnTo>
                  <a:lnTo>
                    <a:pt x="173685" y="26162"/>
                  </a:lnTo>
                  <a:lnTo>
                    <a:pt x="184734" y="26162"/>
                  </a:lnTo>
                  <a:lnTo>
                    <a:pt x="189471" y="24384"/>
                  </a:lnTo>
                  <a:lnTo>
                    <a:pt x="190360" y="22733"/>
                  </a:lnTo>
                  <a:lnTo>
                    <a:pt x="192252" y="19431"/>
                  </a:lnTo>
                  <a:lnTo>
                    <a:pt x="187731" y="19431"/>
                  </a:lnTo>
                  <a:lnTo>
                    <a:pt x="185991" y="21463"/>
                  </a:lnTo>
                  <a:lnTo>
                    <a:pt x="183515" y="22733"/>
                  </a:lnTo>
                  <a:lnTo>
                    <a:pt x="175933" y="22733"/>
                  </a:lnTo>
                  <a:lnTo>
                    <a:pt x="171577" y="18415"/>
                  </a:lnTo>
                  <a:lnTo>
                    <a:pt x="171577" y="7620"/>
                  </a:lnTo>
                  <a:lnTo>
                    <a:pt x="175691" y="3302"/>
                  </a:lnTo>
                  <a:lnTo>
                    <a:pt x="185013" y="3302"/>
                  </a:lnTo>
                  <a:lnTo>
                    <a:pt x="187248" y="6096"/>
                  </a:lnTo>
                  <a:lnTo>
                    <a:pt x="187998" y="6858"/>
                  </a:lnTo>
                  <a:lnTo>
                    <a:pt x="192417" y="6858"/>
                  </a:lnTo>
                  <a:close/>
                </a:path>
                <a:path w="398780" h="26670">
                  <a:moveTo>
                    <a:pt x="211721" y="508"/>
                  </a:moveTo>
                  <a:lnTo>
                    <a:pt x="198158" y="508"/>
                  </a:lnTo>
                  <a:lnTo>
                    <a:pt x="198158" y="25654"/>
                  </a:lnTo>
                  <a:lnTo>
                    <a:pt x="211721" y="25654"/>
                  </a:lnTo>
                  <a:lnTo>
                    <a:pt x="211721" y="22225"/>
                  </a:lnTo>
                  <a:lnTo>
                    <a:pt x="201815" y="22225"/>
                  </a:lnTo>
                  <a:lnTo>
                    <a:pt x="201815" y="14605"/>
                  </a:lnTo>
                  <a:lnTo>
                    <a:pt x="211721" y="14605"/>
                  </a:lnTo>
                  <a:lnTo>
                    <a:pt x="211721" y="11303"/>
                  </a:lnTo>
                  <a:lnTo>
                    <a:pt x="201815" y="11303"/>
                  </a:lnTo>
                  <a:lnTo>
                    <a:pt x="201815" y="3810"/>
                  </a:lnTo>
                  <a:lnTo>
                    <a:pt x="211721" y="3810"/>
                  </a:lnTo>
                  <a:lnTo>
                    <a:pt x="211721" y="508"/>
                  </a:lnTo>
                  <a:close/>
                </a:path>
                <a:path w="398780" h="26670">
                  <a:moveTo>
                    <a:pt x="257670" y="508"/>
                  </a:moveTo>
                  <a:lnTo>
                    <a:pt x="251891" y="508"/>
                  </a:lnTo>
                  <a:lnTo>
                    <a:pt x="244309" y="19812"/>
                  </a:lnTo>
                  <a:lnTo>
                    <a:pt x="236753" y="508"/>
                  </a:lnTo>
                  <a:lnTo>
                    <a:pt x="230987" y="508"/>
                  </a:lnTo>
                  <a:lnTo>
                    <a:pt x="230987" y="25654"/>
                  </a:lnTo>
                  <a:lnTo>
                    <a:pt x="234645" y="25654"/>
                  </a:lnTo>
                  <a:lnTo>
                    <a:pt x="234645" y="4445"/>
                  </a:lnTo>
                  <a:lnTo>
                    <a:pt x="243217" y="25654"/>
                  </a:lnTo>
                  <a:lnTo>
                    <a:pt x="245427" y="25654"/>
                  </a:lnTo>
                  <a:lnTo>
                    <a:pt x="253898" y="4445"/>
                  </a:lnTo>
                  <a:lnTo>
                    <a:pt x="254000" y="25654"/>
                  </a:lnTo>
                  <a:lnTo>
                    <a:pt x="257670" y="25654"/>
                  </a:lnTo>
                  <a:lnTo>
                    <a:pt x="257670" y="508"/>
                  </a:lnTo>
                  <a:close/>
                </a:path>
                <a:path w="398780" h="26670">
                  <a:moveTo>
                    <a:pt x="285762" y="25654"/>
                  </a:moveTo>
                  <a:lnTo>
                    <a:pt x="282943" y="18161"/>
                  </a:lnTo>
                  <a:lnTo>
                    <a:pt x="281660" y="14859"/>
                  </a:lnTo>
                  <a:lnTo>
                    <a:pt x="277799" y="4699"/>
                  </a:lnTo>
                  <a:lnTo>
                    <a:pt x="277799" y="14859"/>
                  </a:lnTo>
                  <a:lnTo>
                    <a:pt x="271310" y="14859"/>
                  </a:lnTo>
                  <a:lnTo>
                    <a:pt x="274535" y="5207"/>
                  </a:lnTo>
                  <a:lnTo>
                    <a:pt x="277799" y="14859"/>
                  </a:lnTo>
                  <a:lnTo>
                    <a:pt x="277799" y="4699"/>
                  </a:lnTo>
                  <a:lnTo>
                    <a:pt x="276199" y="508"/>
                  </a:lnTo>
                  <a:lnTo>
                    <a:pt x="272910" y="508"/>
                  </a:lnTo>
                  <a:lnTo>
                    <a:pt x="263347" y="25654"/>
                  </a:lnTo>
                  <a:lnTo>
                    <a:pt x="267233" y="25654"/>
                  </a:lnTo>
                  <a:lnTo>
                    <a:pt x="270014" y="18161"/>
                  </a:lnTo>
                  <a:lnTo>
                    <a:pt x="279057" y="18161"/>
                  </a:lnTo>
                  <a:lnTo>
                    <a:pt x="281851" y="25654"/>
                  </a:lnTo>
                  <a:lnTo>
                    <a:pt x="285762" y="25654"/>
                  </a:lnTo>
                  <a:close/>
                </a:path>
                <a:path w="398780" h="26670">
                  <a:moveTo>
                    <a:pt x="295617" y="508"/>
                  </a:moveTo>
                  <a:lnTo>
                    <a:pt x="291947" y="508"/>
                  </a:lnTo>
                  <a:lnTo>
                    <a:pt x="291947" y="25654"/>
                  </a:lnTo>
                  <a:lnTo>
                    <a:pt x="295617" y="25654"/>
                  </a:lnTo>
                  <a:lnTo>
                    <a:pt x="295617" y="12954"/>
                  </a:lnTo>
                  <a:lnTo>
                    <a:pt x="295617" y="508"/>
                  </a:lnTo>
                  <a:close/>
                </a:path>
                <a:path w="398780" h="26670">
                  <a:moveTo>
                    <a:pt x="309765" y="508"/>
                  </a:moveTo>
                  <a:lnTo>
                    <a:pt x="305244" y="508"/>
                  </a:lnTo>
                  <a:lnTo>
                    <a:pt x="295617" y="12954"/>
                  </a:lnTo>
                  <a:lnTo>
                    <a:pt x="305244" y="25654"/>
                  </a:lnTo>
                  <a:lnTo>
                    <a:pt x="309765" y="25654"/>
                  </a:lnTo>
                  <a:lnTo>
                    <a:pt x="299935" y="12954"/>
                  </a:lnTo>
                  <a:lnTo>
                    <a:pt x="309765" y="508"/>
                  </a:lnTo>
                  <a:close/>
                </a:path>
                <a:path w="398780" h="26670">
                  <a:moveTo>
                    <a:pt x="328396" y="508"/>
                  </a:moveTo>
                  <a:lnTo>
                    <a:pt x="314833" y="508"/>
                  </a:lnTo>
                  <a:lnTo>
                    <a:pt x="314833" y="25654"/>
                  </a:lnTo>
                  <a:lnTo>
                    <a:pt x="328396" y="25654"/>
                  </a:lnTo>
                  <a:lnTo>
                    <a:pt x="328396" y="22225"/>
                  </a:lnTo>
                  <a:lnTo>
                    <a:pt x="318503" y="22225"/>
                  </a:lnTo>
                  <a:lnTo>
                    <a:pt x="318503" y="14605"/>
                  </a:lnTo>
                  <a:lnTo>
                    <a:pt x="328396" y="14605"/>
                  </a:lnTo>
                  <a:lnTo>
                    <a:pt x="328396" y="11303"/>
                  </a:lnTo>
                  <a:lnTo>
                    <a:pt x="318503" y="11303"/>
                  </a:lnTo>
                  <a:lnTo>
                    <a:pt x="318503" y="3810"/>
                  </a:lnTo>
                  <a:lnTo>
                    <a:pt x="328396" y="3810"/>
                  </a:lnTo>
                  <a:lnTo>
                    <a:pt x="328396" y="508"/>
                  </a:lnTo>
                  <a:close/>
                </a:path>
                <a:path w="398780" h="26670">
                  <a:moveTo>
                    <a:pt x="352044" y="6553"/>
                  </a:moveTo>
                  <a:lnTo>
                    <a:pt x="351332" y="4064"/>
                  </a:lnTo>
                  <a:lnTo>
                    <a:pt x="348411" y="1270"/>
                  </a:lnTo>
                  <a:lnTo>
                    <a:pt x="348386" y="6553"/>
                  </a:lnTo>
                  <a:lnTo>
                    <a:pt x="348373" y="13462"/>
                  </a:lnTo>
                  <a:lnTo>
                    <a:pt x="338912" y="13462"/>
                  </a:lnTo>
                  <a:lnTo>
                    <a:pt x="338912" y="3810"/>
                  </a:lnTo>
                  <a:lnTo>
                    <a:pt x="346951" y="3810"/>
                  </a:lnTo>
                  <a:lnTo>
                    <a:pt x="348386" y="6553"/>
                  </a:lnTo>
                  <a:lnTo>
                    <a:pt x="348373" y="3810"/>
                  </a:lnTo>
                  <a:lnTo>
                    <a:pt x="348373" y="1270"/>
                  </a:lnTo>
                  <a:lnTo>
                    <a:pt x="346570" y="508"/>
                  </a:lnTo>
                  <a:lnTo>
                    <a:pt x="335254" y="508"/>
                  </a:lnTo>
                  <a:lnTo>
                    <a:pt x="335254" y="25654"/>
                  </a:lnTo>
                  <a:lnTo>
                    <a:pt x="338912" y="25654"/>
                  </a:lnTo>
                  <a:lnTo>
                    <a:pt x="338912" y="13970"/>
                  </a:lnTo>
                  <a:lnTo>
                    <a:pt x="347281" y="25654"/>
                  </a:lnTo>
                  <a:lnTo>
                    <a:pt x="351878" y="25654"/>
                  </a:lnTo>
                  <a:lnTo>
                    <a:pt x="344843" y="16256"/>
                  </a:lnTo>
                  <a:lnTo>
                    <a:pt x="346468" y="16256"/>
                  </a:lnTo>
                  <a:lnTo>
                    <a:pt x="352044" y="15240"/>
                  </a:lnTo>
                  <a:lnTo>
                    <a:pt x="352044" y="13970"/>
                  </a:lnTo>
                  <a:lnTo>
                    <a:pt x="352044" y="13462"/>
                  </a:lnTo>
                  <a:lnTo>
                    <a:pt x="352044" y="6553"/>
                  </a:lnTo>
                  <a:close/>
                </a:path>
                <a:path w="398780" h="26670">
                  <a:moveTo>
                    <a:pt x="372033" y="12446"/>
                  </a:moveTo>
                  <a:lnTo>
                    <a:pt x="367487" y="11430"/>
                  </a:lnTo>
                  <a:lnTo>
                    <a:pt x="363232" y="9906"/>
                  </a:lnTo>
                  <a:lnTo>
                    <a:pt x="360946" y="9271"/>
                  </a:lnTo>
                  <a:lnTo>
                    <a:pt x="360946" y="5334"/>
                  </a:lnTo>
                  <a:lnTo>
                    <a:pt x="362140" y="3302"/>
                  </a:lnTo>
                  <a:lnTo>
                    <a:pt x="365823" y="3302"/>
                  </a:lnTo>
                  <a:lnTo>
                    <a:pt x="367855" y="4191"/>
                  </a:lnTo>
                  <a:lnTo>
                    <a:pt x="367855" y="6985"/>
                  </a:lnTo>
                  <a:lnTo>
                    <a:pt x="371525" y="6985"/>
                  </a:lnTo>
                  <a:lnTo>
                    <a:pt x="371525" y="2794"/>
                  </a:lnTo>
                  <a:lnTo>
                    <a:pt x="368503" y="0"/>
                  </a:lnTo>
                  <a:lnTo>
                    <a:pt x="359562" y="0"/>
                  </a:lnTo>
                  <a:lnTo>
                    <a:pt x="357289" y="3937"/>
                  </a:lnTo>
                  <a:lnTo>
                    <a:pt x="357289" y="8636"/>
                  </a:lnTo>
                  <a:lnTo>
                    <a:pt x="357822" y="10414"/>
                  </a:lnTo>
                  <a:lnTo>
                    <a:pt x="360133" y="12700"/>
                  </a:lnTo>
                  <a:lnTo>
                    <a:pt x="360946" y="13081"/>
                  </a:lnTo>
                  <a:lnTo>
                    <a:pt x="366052" y="15113"/>
                  </a:lnTo>
                  <a:lnTo>
                    <a:pt x="368363" y="15621"/>
                  </a:lnTo>
                  <a:lnTo>
                    <a:pt x="368363" y="21209"/>
                  </a:lnTo>
                  <a:lnTo>
                    <a:pt x="366636" y="22733"/>
                  </a:lnTo>
                  <a:lnTo>
                    <a:pt x="360616" y="22733"/>
                  </a:lnTo>
                  <a:lnTo>
                    <a:pt x="360235" y="19050"/>
                  </a:lnTo>
                  <a:lnTo>
                    <a:pt x="360235" y="18161"/>
                  </a:lnTo>
                  <a:lnTo>
                    <a:pt x="356565" y="18161"/>
                  </a:lnTo>
                  <a:lnTo>
                    <a:pt x="356565" y="23749"/>
                  </a:lnTo>
                  <a:lnTo>
                    <a:pt x="360845" y="26162"/>
                  </a:lnTo>
                  <a:lnTo>
                    <a:pt x="368947" y="26162"/>
                  </a:lnTo>
                  <a:lnTo>
                    <a:pt x="372033" y="22860"/>
                  </a:lnTo>
                  <a:lnTo>
                    <a:pt x="372033" y="12446"/>
                  </a:lnTo>
                  <a:close/>
                </a:path>
                <a:path w="398780" h="26670">
                  <a:moveTo>
                    <a:pt x="387731" y="1524"/>
                  </a:moveTo>
                  <a:lnTo>
                    <a:pt x="382384" y="1524"/>
                  </a:lnTo>
                  <a:lnTo>
                    <a:pt x="382384" y="2413"/>
                  </a:lnTo>
                  <a:lnTo>
                    <a:pt x="384556" y="2413"/>
                  </a:lnTo>
                  <a:lnTo>
                    <a:pt x="384556" y="10541"/>
                  </a:lnTo>
                  <a:lnTo>
                    <a:pt x="385546" y="10541"/>
                  </a:lnTo>
                  <a:lnTo>
                    <a:pt x="385546" y="2413"/>
                  </a:lnTo>
                  <a:lnTo>
                    <a:pt x="387731" y="2413"/>
                  </a:lnTo>
                  <a:lnTo>
                    <a:pt x="387731" y="1524"/>
                  </a:lnTo>
                  <a:close/>
                </a:path>
                <a:path w="398780" h="26670">
                  <a:moveTo>
                    <a:pt x="398602" y="1524"/>
                  </a:moveTo>
                  <a:lnTo>
                    <a:pt x="397230" y="1524"/>
                  </a:lnTo>
                  <a:lnTo>
                    <a:pt x="393966" y="9017"/>
                  </a:lnTo>
                  <a:lnTo>
                    <a:pt x="390690" y="1524"/>
                  </a:lnTo>
                  <a:lnTo>
                    <a:pt x="389305" y="1524"/>
                  </a:lnTo>
                  <a:lnTo>
                    <a:pt x="389305" y="10541"/>
                  </a:lnTo>
                  <a:lnTo>
                    <a:pt x="390220" y="10541"/>
                  </a:lnTo>
                  <a:lnTo>
                    <a:pt x="390207" y="2540"/>
                  </a:lnTo>
                  <a:lnTo>
                    <a:pt x="393636" y="10541"/>
                  </a:lnTo>
                  <a:lnTo>
                    <a:pt x="394271" y="10541"/>
                  </a:lnTo>
                  <a:lnTo>
                    <a:pt x="397700" y="2540"/>
                  </a:lnTo>
                  <a:lnTo>
                    <a:pt x="397675" y="10541"/>
                  </a:lnTo>
                  <a:lnTo>
                    <a:pt x="398602" y="10541"/>
                  </a:lnTo>
                  <a:lnTo>
                    <a:pt x="398602" y="1524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398015" y="5867285"/>
              <a:ext cx="4445" cy="213360"/>
            </a:xfrm>
            <a:custGeom>
              <a:avLst/>
              <a:gdLst/>
              <a:ahLst/>
              <a:cxnLst/>
              <a:rect l="l" t="t" r="r" b="b"/>
              <a:pathLst>
                <a:path w="4444" h="213360">
                  <a:moveTo>
                    <a:pt x="4241" y="0"/>
                  </a:moveTo>
                  <a:lnTo>
                    <a:pt x="0" y="0"/>
                  </a:lnTo>
                  <a:lnTo>
                    <a:pt x="0" y="212839"/>
                  </a:lnTo>
                  <a:lnTo>
                    <a:pt x="4241" y="212839"/>
                  </a:lnTo>
                  <a:lnTo>
                    <a:pt x="4241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14170" y="5956426"/>
              <a:ext cx="271144" cy="8026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532001" y="5866129"/>
              <a:ext cx="81582" cy="170177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955292" y="5975222"/>
              <a:ext cx="178435" cy="84455"/>
            </a:xfrm>
            <a:custGeom>
              <a:avLst/>
              <a:gdLst/>
              <a:ahLst/>
              <a:cxnLst/>
              <a:rect l="l" t="t" r="r" b="b"/>
              <a:pathLst>
                <a:path w="178435" h="84454">
                  <a:moveTo>
                    <a:pt x="28321" y="0"/>
                  </a:moveTo>
                  <a:lnTo>
                    <a:pt x="24257" y="0"/>
                  </a:lnTo>
                  <a:lnTo>
                    <a:pt x="24257" y="30734"/>
                  </a:lnTo>
                  <a:lnTo>
                    <a:pt x="3810" y="0"/>
                  </a:lnTo>
                  <a:lnTo>
                    <a:pt x="0" y="0"/>
                  </a:lnTo>
                  <a:lnTo>
                    <a:pt x="0" y="38481"/>
                  </a:lnTo>
                  <a:lnTo>
                    <a:pt x="4064" y="38481"/>
                  </a:lnTo>
                  <a:lnTo>
                    <a:pt x="4064" y="7620"/>
                  </a:lnTo>
                  <a:lnTo>
                    <a:pt x="24511" y="38481"/>
                  </a:lnTo>
                  <a:lnTo>
                    <a:pt x="28321" y="38481"/>
                  </a:lnTo>
                  <a:lnTo>
                    <a:pt x="28321" y="0"/>
                  </a:lnTo>
                  <a:close/>
                </a:path>
                <a:path w="178435" h="84454">
                  <a:moveTo>
                    <a:pt x="32893" y="45593"/>
                  </a:moveTo>
                  <a:lnTo>
                    <a:pt x="28829" y="45593"/>
                  </a:lnTo>
                  <a:lnTo>
                    <a:pt x="16637" y="72898"/>
                  </a:lnTo>
                  <a:lnTo>
                    <a:pt x="4064" y="45593"/>
                  </a:lnTo>
                  <a:lnTo>
                    <a:pt x="0" y="45593"/>
                  </a:lnTo>
                  <a:lnTo>
                    <a:pt x="0" y="84074"/>
                  </a:lnTo>
                  <a:lnTo>
                    <a:pt x="4064" y="84074"/>
                  </a:lnTo>
                  <a:lnTo>
                    <a:pt x="4064" y="54864"/>
                  </a:lnTo>
                  <a:lnTo>
                    <a:pt x="14732" y="77978"/>
                  </a:lnTo>
                  <a:lnTo>
                    <a:pt x="18288" y="77978"/>
                  </a:lnTo>
                  <a:lnTo>
                    <a:pt x="28829" y="54864"/>
                  </a:lnTo>
                  <a:lnTo>
                    <a:pt x="28829" y="84074"/>
                  </a:lnTo>
                  <a:lnTo>
                    <a:pt x="32893" y="84074"/>
                  </a:lnTo>
                  <a:lnTo>
                    <a:pt x="32893" y="45593"/>
                  </a:lnTo>
                  <a:close/>
                </a:path>
                <a:path w="178435" h="84454">
                  <a:moveTo>
                    <a:pt x="53848" y="16637"/>
                  </a:moveTo>
                  <a:lnTo>
                    <a:pt x="52451" y="14859"/>
                  </a:lnTo>
                  <a:lnTo>
                    <a:pt x="49860" y="11760"/>
                  </a:lnTo>
                  <a:lnTo>
                    <a:pt x="49911" y="23241"/>
                  </a:lnTo>
                  <a:lnTo>
                    <a:pt x="35814" y="23241"/>
                  </a:lnTo>
                  <a:lnTo>
                    <a:pt x="35941" y="21082"/>
                  </a:lnTo>
                  <a:lnTo>
                    <a:pt x="36068" y="20320"/>
                  </a:lnTo>
                  <a:lnTo>
                    <a:pt x="37592" y="16637"/>
                  </a:lnTo>
                  <a:lnTo>
                    <a:pt x="40132" y="14859"/>
                  </a:lnTo>
                  <a:lnTo>
                    <a:pt x="45720" y="14859"/>
                  </a:lnTo>
                  <a:lnTo>
                    <a:pt x="48260" y="16637"/>
                  </a:lnTo>
                  <a:lnTo>
                    <a:pt x="49657" y="20320"/>
                  </a:lnTo>
                  <a:lnTo>
                    <a:pt x="49784" y="21082"/>
                  </a:lnTo>
                  <a:lnTo>
                    <a:pt x="49784" y="11557"/>
                  </a:lnTo>
                  <a:lnTo>
                    <a:pt x="36195" y="11557"/>
                  </a:lnTo>
                  <a:lnTo>
                    <a:pt x="32004" y="16637"/>
                  </a:lnTo>
                  <a:lnTo>
                    <a:pt x="32131" y="34671"/>
                  </a:lnTo>
                  <a:lnTo>
                    <a:pt x="36576" y="38735"/>
                  </a:lnTo>
                  <a:lnTo>
                    <a:pt x="48133" y="38735"/>
                  </a:lnTo>
                  <a:lnTo>
                    <a:pt x="50546" y="37338"/>
                  </a:lnTo>
                  <a:lnTo>
                    <a:pt x="53340" y="34671"/>
                  </a:lnTo>
                  <a:lnTo>
                    <a:pt x="50673" y="32385"/>
                  </a:lnTo>
                  <a:lnTo>
                    <a:pt x="48387" y="34671"/>
                  </a:lnTo>
                  <a:lnTo>
                    <a:pt x="48133" y="34671"/>
                  </a:lnTo>
                  <a:lnTo>
                    <a:pt x="46736" y="35433"/>
                  </a:lnTo>
                  <a:lnTo>
                    <a:pt x="38608" y="35433"/>
                  </a:lnTo>
                  <a:lnTo>
                    <a:pt x="35814" y="32004"/>
                  </a:lnTo>
                  <a:lnTo>
                    <a:pt x="35814" y="26162"/>
                  </a:lnTo>
                  <a:lnTo>
                    <a:pt x="53848" y="26162"/>
                  </a:lnTo>
                  <a:lnTo>
                    <a:pt x="53848" y="16637"/>
                  </a:lnTo>
                  <a:close/>
                </a:path>
                <a:path w="178435" h="84454">
                  <a:moveTo>
                    <a:pt x="58166" y="62230"/>
                  </a:moveTo>
                  <a:lnTo>
                    <a:pt x="54356" y="57404"/>
                  </a:lnTo>
                  <a:lnTo>
                    <a:pt x="54356" y="68834"/>
                  </a:lnTo>
                  <a:lnTo>
                    <a:pt x="40259" y="68834"/>
                  </a:lnTo>
                  <a:lnTo>
                    <a:pt x="44450" y="60452"/>
                  </a:lnTo>
                  <a:lnTo>
                    <a:pt x="50038" y="60452"/>
                  </a:lnTo>
                  <a:lnTo>
                    <a:pt x="52578" y="62230"/>
                  </a:lnTo>
                  <a:lnTo>
                    <a:pt x="54102" y="65913"/>
                  </a:lnTo>
                  <a:lnTo>
                    <a:pt x="54229" y="66675"/>
                  </a:lnTo>
                  <a:lnTo>
                    <a:pt x="54356" y="68834"/>
                  </a:lnTo>
                  <a:lnTo>
                    <a:pt x="54356" y="57404"/>
                  </a:lnTo>
                  <a:lnTo>
                    <a:pt x="54102" y="57150"/>
                  </a:lnTo>
                  <a:lnTo>
                    <a:pt x="40513" y="57150"/>
                  </a:lnTo>
                  <a:lnTo>
                    <a:pt x="36322" y="62230"/>
                  </a:lnTo>
                  <a:lnTo>
                    <a:pt x="36334" y="64389"/>
                  </a:lnTo>
                  <a:lnTo>
                    <a:pt x="36449" y="80264"/>
                  </a:lnTo>
                  <a:lnTo>
                    <a:pt x="41021" y="84328"/>
                  </a:lnTo>
                  <a:lnTo>
                    <a:pt x="52578" y="84328"/>
                  </a:lnTo>
                  <a:lnTo>
                    <a:pt x="54991" y="82931"/>
                  </a:lnTo>
                  <a:lnTo>
                    <a:pt x="57023" y="80899"/>
                  </a:lnTo>
                  <a:lnTo>
                    <a:pt x="57658" y="80264"/>
                  </a:lnTo>
                  <a:lnTo>
                    <a:pt x="54991" y="77978"/>
                  </a:lnTo>
                  <a:lnTo>
                    <a:pt x="52578" y="80264"/>
                  </a:lnTo>
                  <a:lnTo>
                    <a:pt x="51181" y="80899"/>
                  </a:lnTo>
                  <a:lnTo>
                    <a:pt x="43053" y="80899"/>
                  </a:lnTo>
                  <a:lnTo>
                    <a:pt x="40259" y="77597"/>
                  </a:lnTo>
                  <a:lnTo>
                    <a:pt x="40259" y="71755"/>
                  </a:lnTo>
                  <a:lnTo>
                    <a:pt x="58166" y="71755"/>
                  </a:lnTo>
                  <a:lnTo>
                    <a:pt x="58166" y="68834"/>
                  </a:lnTo>
                  <a:lnTo>
                    <a:pt x="58166" y="62230"/>
                  </a:lnTo>
                  <a:close/>
                </a:path>
                <a:path w="178435" h="84454">
                  <a:moveTo>
                    <a:pt x="68199" y="12065"/>
                  </a:moveTo>
                  <a:lnTo>
                    <a:pt x="62611" y="12065"/>
                  </a:lnTo>
                  <a:lnTo>
                    <a:pt x="62611" y="3810"/>
                  </a:lnTo>
                  <a:lnTo>
                    <a:pt x="58674" y="3810"/>
                  </a:lnTo>
                  <a:lnTo>
                    <a:pt x="58674" y="12065"/>
                  </a:lnTo>
                  <a:lnTo>
                    <a:pt x="55372" y="12065"/>
                  </a:lnTo>
                  <a:lnTo>
                    <a:pt x="55372" y="14986"/>
                  </a:lnTo>
                  <a:lnTo>
                    <a:pt x="58674" y="14986"/>
                  </a:lnTo>
                  <a:lnTo>
                    <a:pt x="58674" y="35306"/>
                  </a:lnTo>
                  <a:lnTo>
                    <a:pt x="60960" y="38481"/>
                  </a:lnTo>
                  <a:lnTo>
                    <a:pt x="68199" y="38481"/>
                  </a:lnTo>
                  <a:lnTo>
                    <a:pt x="68199" y="35179"/>
                  </a:lnTo>
                  <a:lnTo>
                    <a:pt x="63754" y="35179"/>
                  </a:lnTo>
                  <a:lnTo>
                    <a:pt x="62611" y="33655"/>
                  </a:lnTo>
                  <a:lnTo>
                    <a:pt x="62611" y="14986"/>
                  </a:lnTo>
                  <a:lnTo>
                    <a:pt x="68199" y="14986"/>
                  </a:lnTo>
                  <a:lnTo>
                    <a:pt x="68199" y="12065"/>
                  </a:lnTo>
                  <a:close/>
                </a:path>
                <a:path w="178435" h="84454">
                  <a:moveTo>
                    <a:pt x="99187" y="64008"/>
                  </a:moveTo>
                  <a:lnTo>
                    <a:pt x="98171" y="61468"/>
                  </a:lnTo>
                  <a:lnTo>
                    <a:pt x="94742" y="58039"/>
                  </a:lnTo>
                  <a:lnTo>
                    <a:pt x="92329" y="57150"/>
                  </a:lnTo>
                  <a:lnTo>
                    <a:pt x="85725" y="57150"/>
                  </a:lnTo>
                  <a:lnTo>
                    <a:pt x="82804" y="58674"/>
                  </a:lnTo>
                  <a:lnTo>
                    <a:pt x="80645" y="61595"/>
                  </a:lnTo>
                  <a:lnTo>
                    <a:pt x="79121" y="58674"/>
                  </a:lnTo>
                  <a:lnTo>
                    <a:pt x="76200" y="57150"/>
                  </a:lnTo>
                  <a:lnTo>
                    <a:pt x="69596" y="57150"/>
                  </a:lnTo>
                  <a:lnTo>
                    <a:pt x="66929" y="58166"/>
                  </a:lnTo>
                  <a:lnTo>
                    <a:pt x="65024" y="60452"/>
                  </a:lnTo>
                  <a:lnTo>
                    <a:pt x="65024" y="57531"/>
                  </a:lnTo>
                  <a:lnTo>
                    <a:pt x="61214" y="57531"/>
                  </a:lnTo>
                  <a:lnTo>
                    <a:pt x="61214" y="84074"/>
                  </a:lnTo>
                  <a:lnTo>
                    <a:pt x="65024" y="84074"/>
                  </a:lnTo>
                  <a:lnTo>
                    <a:pt x="65024" y="62992"/>
                  </a:lnTo>
                  <a:lnTo>
                    <a:pt x="67691" y="60579"/>
                  </a:lnTo>
                  <a:lnTo>
                    <a:pt x="75692" y="60579"/>
                  </a:lnTo>
                  <a:lnTo>
                    <a:pt x="78232" y="62992"/>
                  </a:lnTo>
                  <a:lnTo>
                    <a:pt x="78232" y="84074"/>
                  </a:lnTo>
                  <a:lnTo>
                    <a:pt x="82169" y="84074"/>
                  </a:lnTo>
                  <a:lnTo>
                    <a:pt x="82169" y="62992"/>
                  </a:lnTo>
                  <a:lnTo>
                    <a:pt x="84836" y="60579"/>
                  </a:lnTo>
                  <a:lnTo>
                    <a:pt x="92710" y="60579"/>
                  </a:lnTo>
                  <a:lnTo>
                    <a:pt x="95250" y="62992"/>
                  </a:lnTo>
                  <a:lnTo>
                    <a:pt x="95250" y="84074"/>
                  </a:lnTo>
                  <a:lnTo>
                    <a:pt x="99187" y="84074"/>
                  </a:lnTo>
                  <a:lnTo>
                    <a:pt x="99187" y="64008"/>
                  </a:lnTo>
                  <a:close/>
                </a:path>
                <a:path w="178435" h="84454">
                  <a:moveTo>
                    <a:pt x="108839" y="11938"/>
                  </a:moveTo>
                  <a:lnTo>
                    <a:pt x="104648" y="11938"/>
                  </a:lnTo>
                  <a:lnTo>
                    <a:pt x="98552" y="33274"/>
                  </a:lnTo>
                  <a:lnTo>
                    <a:pt x="91567" y="11938"/>
                  </a:lnTo>
                  <a:lnTo>
                    <a:pt x="88138" y="11938"/>
                  </a:lnTo>
                  <a:lnTo>
                    <a:pt x="81280" y="33274"/>
                  </a:lnTo>
                  <a:lnTo>
                    <a:pt x="75184" y="11938"/>
                  </a:lnTo>
                  <a:lnTo>
                    <a:pt x="70866" y="11938"/>
                  </a:lnTo>
                  <a:lnTo>
                    <a:pt x="79375" y="38481"/>
                  </a:lnTo>
                  <a:lnTo>
                    <a:pt x="82931" y="38481"/>
                  </a:lnTo>
                  <a:lnTo>
                    <a:pt x="89916" y="17907"/>
                  </a:lnTo>
                  <a:lnTo>
                    <a:pt x="96774" y="38481"/>
                  </a:lnTo>
                  <a:lnTo>
                    <a:pt x="100457" y="38481"/>
                  </a:lnTo>
                  <a:lnTo>
                    <a:pt x="108839" y="11938"/>
                  </a:lnTo>
                  <a:close/>
                </a:path>
                <a:path w="178435" h="84454">
                  <a:moveTo>
                    <a:pt x="123317" y="65532"/>
                  </a:moveTo>
                  <a:lnTo>
                    <a:pt x="122936" y="62230"/>
                  </a:lnTo>
                  <a:lnTo>
                    <a:pt x="119507" y="58801"/>
                  </a:lnTo>
                  <a:lnTo>
                    <a:pt x="119507" y="65532"/>
                  </a:lnTo>
                  <a:lnTo>
                    <a:pt x="119507" y="75946"/>
                  </a:lnTo>
                  <a:lnTo>
                    <a:pt x="118745" y="80899"/>
                  </a:lnTo>
                  <a:lnTo>
                    <a:pt x="107188" y="80899"/>
                  </a:lnTo>
                  <a:lnTo>
                    <a:pt x="106172" y="75946"/>
                  </a:lnTo>
                  <a:lnTo>
                    <a:pt x="106172" y="65532"/>
                  </a:lnTo>
                  <a:lnTo>
                    <a:pt x="107188" y="60579"/>
                  </a:lnTo>
                  <a:lnTo>
                    <a:pt x="118745" y="60579"/>
                  </a:lnTo>
                  <a:lnTo>
                    <a:pt x="119507" y="65532"/>
                  </a:lnTo>
                  <a:lnTo>
                    <a:pt x="119507" y="58801"/>
                  </a:lnTo>
                  <a:lnTo>
                    <a:pt x="118745" y="58039"/>
                  </a:lnTo>
                  <a:lnTo>
                    <a:pt x="116459" y="57150"/>
                  </a:lnTo>
                  <a:lnTo>
                    <a:pt x="110871" y="57150"/>
                  </a:lnTo>
                  <a:lnTo>
                    <a:pt x="108331" y="57785"/>
                  </a:lnTo>
                  <a:lnTo>
                    <a:pt x="106172" y="60579"/>
                  </a:lnTo>
                  <a:lnTo>
                    <a:pt x="106172" y="45593"/>
                  </a:lnTo>
                  <a:lnTo>
                    <a:pt x="102362" y="45593"/>
                  </a:lnTo>
                  <a:lnTo>
                    <a:pt x="102362" y="84074"/>
                  </a:lnTo>
                  <a:lnTo>
                    <a:pt x="106172" y="84074"/>
                  </a:lnTo>
                  <a:lnTo>
                    <a:pt x="106172" y="80899"/>
                  </a:lnTo>
                  <a:lnTo>
                    <a:pt x="108331" y="83693"/>
                  </a:lnTo>
                  <a:lnTo>
                    <a:pt x="110871" y="84328"/>
                  </a:lnTo>
                  <a:lnTo>
                    <a:pt x="116459" y="84328"/>
                  </a:lnTo>
                  <a:lnTo>
                    <a:pt x="118745" y="83439"/>
                  </a:lnTo>
                  <a:lnTo>
                    <a:pt x="122936" y="79375"/>
                  </a:lnTo>
                  <a:lnTo>
                    <a:pt x="123317" y="75946"/>
                  </a:lnTo>
                  <a:lnTo>
                    <a:pt x="123317" y="65532"/>
                  </a:lnTo>
                  <a:close/>
                </a:path>
                <a:path w="178435" h="84454">
                  <a:moveTo>
                    <a:pt x="131699" y="21082"/>
                  </a:moveTo>
                  <a:lnTo>
                    <a:pt x="131191" y="17399"/>
                  </a:lnTo>
                  <a:lnTo>
                    <a:pt x="128905" y="14986"/>
                  </a:lnTo>
                  <a:lnTo>
                    <a:pt x="127635" y="13843"/>
                  </a:lnTo>
                  <a:lnTo>
                    <a:pt x="127635" y="18923"/>
                  </a:lnTo>
                  <a:lnTo>
                    <a:pt x="127635" y="31496"/>
                  </a:lnTo>
                  <a:lnTo>
                    <a:pt x="124460" y="34671"/>
                  </a:lnTo>
                  <a:lnTo>
                    <a:pt x="122682" y="35306"/>
                  </a:lnTo>
                  <a:lnTo>
                    <a:pt x="118999" y="35306"/>
                  </a:lnTo>
                  <a:lnTo>
                    <a:pt x="117221" y="34671"/>
                  </a:lnTo>
                  <a:lnTo>
                    <a:pt x="114046" y="31496"/>
                  </a:lnTo>
                  <a:lnTo>
                    <a:pt x="114046" y="18923"/>
                  </a:lnTo>
                  <a:lnTo>
                    <a:pt x="117221" y="15748"/>
                  </a:lnTo>
                  <a:lnTo>
                    <a:pt x="118999" y="14986"/>
                  </a:lnTo>
                  <a:lnTo>
                    <a:pt x="122682" y="14986"/>
                  </a:lnTo>
                  <a:lnTo>
                    <a:pt x="124460" y="15748"/>
                  </a:lnTo>
                  <a:lnTo>
                    <a:pt x="127635" y="18923"/>
                  </a:lnTo>
                  <a:lnTo>
                    <a:pt x="127635" y="13843"/>
                  </a:lnTo>
                  <a:lnTo>
                    <a:pt x="126619" y="12827"/>
                  </a:lnTo>
                  <a:lnTo>
                    <a:pt x="124079" y="11557"/>
                  </a:lnTo>
                  <a:lnTo>
                    <a:pt x="117602" y="11557"/>
                  </a:lnTo>
                  <a:lnTo>
                    <a:pt x="115062" y="12827"/>
                  </a:lnTo>
                  <a:lnTo>
                    <a:pt x="113157" y="14605"/>
                  </a:lnTo>
                  <a:lnTo>
                    <a:pt x="110490" y="17399"/>
                  </a:lnTo>
                  <a:lnTo>
                    <a:pt x="109982" y="21082"/>
                  </a:lnTo>
                  <a:lnTo>
                    <a:pt x="109982" y="29337"/>
                  </a:lnTo>
                  <a:lnTo>
                    <a:pt x="110490" y="33020"/>
                  </a:lnTo>
                  <a:lnTo>
                    <a:pt x="113157" y="35814"/>
                  </a:lnTo>
                  <a:lnTo>
                    <a:pt x="115062" y="37592"/>
                  </a:lnTo>
                  <a:lnTo>
                    <a:pt x="117602" y="38735"/>
                  </a:lnTo>
                  <a:lnTo>
                    <a:pt x="124079" y="38735"/>
                  </a:lnTo>
                  <a:lnTo>
                    <a:pt x="126619" y="37592"/>
                  </a:lnTo>
                  <a:lnTo>
                    <a:pt x="128905" y="35306"/>
                  </a:lnTo>
                  <a:lnTo>
                    <a:pt x="131191" y="33020"/>
                  </a:lnTo>
                  <a:lnTo>
                    <a:pt x="131699" y="29337"/>
                  </a:lnTo>
                  <a:lnTo>
                    <a:pt x="131699" y="21082"/>
                  </a:lnTo>
                  <a:close/>
                </a:path>
                <a:path w="178435" h="84454">
                  <a:moveTo>
                    <a:pt x="147955" y="62230"/>
                  </a:moveTo>
                  <a:lnTo>
                    <a:pt x="146558" y="60452"/>
                  </a:lnTo>
                  <a:lnTo>
                    <a:pt x="144018" y="57277"/>
                  </a:lnTo>
                  <a:lnTo>
                    <a:pt x="144018" y="66675"/>
                  </a:lnTo>
                  <a:lnTo>
                    <a:pt x="144018" y="68834"/>
                  </a:lnTo>
                  <a:lnTo>
                    <a:pt x="130048" y="68834"/>
                  </a:lnTo>
                  <a:lnTo>
                    <a:pt x="130175" y="66675"/>
                  </a:lnTo>
                  <a:lnTo>
                    <a:pt x="130302" y="65913"/>
                  </a:lnTo>
                  <a:lnTo>
                    <a:pt x="131826" y="62230"/>
                  </a:lnTo>
                  <a:lnTo>
                    <a:pt x="131572" y="62230"/>
                  </a:lnTo>
                  <a:lnTo>
                    <a:pt x="134239" y="60452"/>
                  </a:lnTo>
                  <a:lnTo>
                    <a:pt x="139827" y="60452"/>
                  </a:lnTo>
                  <a:lnTo>
                    <a:pt x="142367" y="62230"/>
                  </a:lnTo>
                  <a:lnTo>
                    <a:pt x="143891" y="65913"/>
                  </a:lnTo>
                  <a:lnTo>
                    <a:pt x="144018" y="66675"/>
                  </a:lnTo>
                  <a:lnTo>
                    <a:pt x="144018" y="57277"/>
                  </a:lnTo>
                  <a:lnTo>
                    <a:pt x="130187" y="57277"/>
                  </a:lnTo>
                  <a:lnTo>
                    <a:pt x="126111" y="62230"/>
                  </a:lnTo>
                  <a:lnTo>
                    <a:pt x="126136" y="65913"/>
                  </a:lnTo>
                  <a:lnTo>
                    <a:pt x="126238" y="80264"/>
                  </a:lnTo>
                  <a:lnTo>
                    <a:pt x="130683" y="84328"/>
                  </a:lnTo>
                  <a:lnTo>
                    <a:pt x="142240" y="84328"/>
                  </a:lnTo>
                  <a:lnTo>
                    <a:pt x="144780" y="82931"/>
                  </a:lnTo>
                  <a:lnTo>
                    <a:pt x="146812" y="80899"/>
                  </a:lnTo>
                  <a:lnTo>
                    <a:pt x="147447" y="80264"/>
                  </a:lnTo>
                  <a:lnTo>
                    <a:pt x="144780" y="77978"/>
                  </a:lnTo>
                  <a:lnTo>
                    <a:pt x="142494" y="80264"/>
                  </a:lnTo>
                  <a:lnTo>
                    <a:pt x="142240" y="80264"/>
                  </a:lnTo>
                  <a:lnTo>
                    <a:pt x="140970" y="80899"/>
                  </a:lnTo>
                  <a:lnTo>
                    <a:pt x="132842" y="80899"/>
                  </a:lnTo>
                  <a:lnTo>
                    <a:pt x="130048" y="77597"/>
                  </a:lnTo>
                  <a:lnTo>
                    <a:pt x="130048" y="71755"/>
                  </a:lnTo>
                  <a:lnTo>
                    <a:pt x="147955" y="71755"/>
                  </a:lnTo>
                  <a:lnTo>
                    <a:pt x="147955" y="68834"/>
                  </a:lnTo>
                  <a:lnTo>
                    <a:pt x="147955" y="62230"/>
                  </a:lnTo>
                  <a:close/>
                </a:path>
                <a:path w="178435" h="84454">
                  <a:moveTo>
                    <a:pt x="153035" y="14097"/>
                  </a:moveTo>
                  <a:lnTo>
                    <a:pt x="151130" y="12192"/>
                  </a:lnTo>
                  <a:lnTo>
                    <a:pt x="149225" y="11557"/>
                  </a:lnTo>
                  <a:lnTo>
                    <a:pt x="143637" y="11557"/>
                  </a:lnTo>
                  <a:lnTo>
                    <a:pt x="140716" y="12954"/>
                  </a:lnTo>
                  <a:lnTo>
                    <a:pt x="139192" y="15113"/>
                  </a:lnTo>
                  <a:lnTo>
                    <a:pt x="139192" y="11938"/>
                  </a:lnTo>
                  <a:lnTo>
                    <a:pt x="135382" y="11938"/>
                  </a:lnTo>
                  <a:lnTo>
                    <a:pt x="135382" y="38481"/>
                  </a:lnTo>
                  <a:lnTo>
                    <a:pt x="139192" y="38481"/>
                  </a:lnTo>
                  <a:lnTo>
                    <a:pt x="139192" y="18161"/>
                  </a:lnTo>
                  <a:lnTo>
                    <a:pt x="141732" y="14986"/>
                  </a:lnTo>
                  <a:lnTo>
                    <a:pt x="147701" y="14986"/>
                  </a:lnTo>
                  <a:lnTo>
                    <a:pt x="148717" y="15494"/>
                  </a:lnTo>
                  <a:lnTo>
                    <a:pt x="150241" y="17018"/>
                  </a:lnTo>
                  <a:lnTo>
                    <a:pt x="153035" y="14097"/>
                  </a:lnTo>
                  <a:close/>
                </a:path>
                <a:path w="178435" h="84454">
                  <a:moveTo>
                    <a:pt x="168402" y="59563"/>
                  </a:moveTo>
                  <a:lnTo>
                    <a:pt x="166624" y="57785"/>
                  </a:lnTo>
                  <a:lnTo>
                    <a:pt x="164592" y="57150"/>
                  </a:lnTo>
                  <a:lnTo>
                    <a:pt x="159004" y="57150"/>
                  </a:lnTo>
                  <a:lnTo>
                    <a:pt x="156083" y="58547"/>
                  </a:lnTo>
                  <a:lnTo>
                    <a:pt x="154686" y="60706"/>
                  </a:lnTo>
                  <a:lnTo>
                    <a:pt x="154686" y="57404"/>
                  </a:lnTo>
                  <a:lnTo>
                    <a:pt x="150749" y="57404"/>
                  </a:lnTo>
                  <a:lnTo>
                    <a:pt x="150749" y="84074"/>
                  </a:lnTo>
                  <a:lnTo>
                    <a:pt x="154686" y="84074"/>
                  </a:lnTo>
                  <a:lnTo>
                    <a:pt x="154686" y="63627"/>
                  </a:lnTo>
                  <a:lnTo>
                    <a:pt x="157099" y="60579"/>
                  </a:lnTo>
                  <a:lnTo>
                    <a:pt x="163068" y="60579"/>
                  </a:lnTo>
                  <a:lnTo>
                    <a:pt x="164084" y="61087"/>
                  </a:lnTo>
                  <a:lnTo>
                    <a:pt x="165608" y="62484"/>
                  </a:lnTo>
                  <a:lnTo>
                    <a:pt x="168402" y="59563"/>
                  </a:lnTo>
                  <a:close/>
                </a:path>
                <a:path w="178435" h="84454">
                  <a:moveTo>
                    <a:pt x="178181" y="38481"/>
                  </a:moveTo>
                  <a:lnTo>
                    <a:pt x="167640" y="22098"/>
                  </a:lnTo>
                  <a:lnTo>
                    <a:pt x="176657" y="11938"/>
                  </a:lnTo>
                  <a:lnTo>
                    <a:pt x="171831" y="11938"/>
                  </a:lnTo>
                  <a:lnTo>
                    <a:pt x="159766" y="25781"/>
                  </a:lnTo>
                  <a:lnTo>
                    <a:pt x="159766" y="0"/>
                  </a:lnTo>
                  <a:lnTo>
                    <a:pt x="155956" y="0"/>
                  </a:lnTo>
                  <a:lnTo>
                    <a:pt x="155956" y="38481"/>
                  </a:lnTo>
                  <a:lnTo>
                    <a:pt x="159766" y="38481"/>
                  </a:lnTo>
                  <a:lnTo>
                    <a:pt x="159766" y="30861"/>
                  </a:lnTo>
                  <a:lnTo>
                    <a:pt x="164973" y="24892"/>
                  </a:lnTo>
                  <a:lnTo>
                    <a:pt x="173355" y="38481"/>
                  </a:lnTo>
                  <a:lnTo>
                    <a:pt x="178181" y="38481"/>
                  </a:lnTo>
                  <a:close/>
                </a:path>
              </a:pathLst>
            </a:custGeom>
            <a:solidFill>
              <a:srgbClr val="5B5A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645031" y="5956693"/>
              <a:ext cx="276225" cy="122555"/>
            </a:xfrm>
            <a:custGeom>
              <a:avLst/>
              <a:gdLst/>
              <a:ahLst/>
              <a:cxnLst/>
              <a:rect l="l" t="t" r="r" b="b"/>
              <a:pathLst>
                <a:path w="276225" h="122554">
                  <a:moveTo>
                    <a:pt x="43434" y="84188"/>
                  </a:moveTo>
                  <a:lnTo>
                    <a:pt x="39116" y="84188"/>
                  </a:lnTo>
                  <a:lnTo>
                    <a:pt x="31750" y="114541"/>
                  </a:lnTo>
                  <a:lnTo>
                    <a:pt x="23495" y="84188"/>
                  </a:lnTo>
                  <a:lnTo>
                    <a:pt x="19939" y="84188"/>
                  </a:lnTo>
                  <a:lnTo>
                    <a:pt x="11671" y="114541"/>
                  </a:lnTo>
                  <a:lnTo>
                    <a:pt x="4318" y="84188"/>
                  </a:lnTo>
                  <a:lnTo>
                    <a:pt x="0" y="84188"/>
                  </a:lnTo>
                  <a:lnTo>
                    <a:pt x="9639" y="121780"/>
                  </a:lnTo>
                  <a:lnTo>
                    <a:pt x="13335" y="121780"/>
                  </a:lnTo>
                  <a:lnTo>
                    <a:pt x="21717" y="91681"/>
                  </a:lnTo>
                  <a:lnTo>
                    <a:pt x="30099" y="121780"/>
                  </a:lnTo>
                  <a:lnTo>
                    <a:pt x="33782" y="121780"/>
                  </a:lnTo>
                  <a:lnTo>
                    <a:pt x="35687" y="114541"/>
                  </a:lnTo>
                  <a:lnTo>
                    <a:pt x="43434" y="84188"/>
                  </a:lnTo>
                  <a:close/>
                </a:path>
                <a:path w="276225" h="122554">
                  <a:moveTo>
                    <a:pt x="66167" y="104762"/>
                  </a:moveTo>
                  <a:lnTo>
                    <a:pt x="65659" y="101206"/>
                  </a:lnTo>
                  <a:lnTo>
                    <a:pt x="63500" y="98920"/>
                  </a:lnTo>
                  <a:lnTo>
                    <a:pt x="62230" y="97650"/>
                  </a:lnTo>
                  <a:lnTo>
                    <a:pt x="62230" y="102730"/>
                  </a:lnTo>
                  <a:lnTo>
                    <a:pt x="62230" y="114922"/>
                  </a:lnTo>
                  <a:lnTo>
                    <a:pt x="59055" y="118097"/>
                  </a:lnTo>
                  <a:lnTo>
                    <a:pt x="57404" y="118732"/>
                  </a:lnTo>
                  <a:lnTo>
                    <a:pt x="53721" y="118732"/>
                  </a:lnTo>
                  <a:lnTo>
                    <a:pt x="52070" y="118097"/>
                  </a:lnTo>
                  <a:lnTo>
                    <a:pt x="49022" y="114922"/>
                  </a:lnTo>
                  <a:lnTo>
                    <a:pt x="49022" y="102730"/>
                  </a:lnTo>
                  <a:lnTo>
                    <a:pt x="52070" y="99555"/>
                  </a:lnTo>
                  <a:lnTo>
                    <a:pt x="53721" y="98920"/>
                  </a:lnTo>
                  <a:lnTo>
                    <a:pt x="57404" y="98920"/>
                  </a:lnTo>
                  <a:lnTo>
                    <a:pt x="59055" y="99555"/>
                  </a:lnTo>
                  <a:lnTo>
                    <a:pt x="62230" y="102730"/>
                  </a:lnTo>
                  <a:lnTo>
                    <a:pt x="62230" y="97650"/>
                  </a:lnTo>
                  <a:lnTo>
                    <a:pt x="61214" y="96634"/>
                  </a:lnTo>
                  <a:lnTo>
                    <a:pt x="58801" y="95491"/>
                  </a:lnTo>
                  <a:lnTo>
                    <a:pt x="52451" y="95491"/>
                  </a:lnTo>
                  <a:lnTo>
                    <a:pt x="49911" y="96634"/>
                  </a:lnTo>
                  <a:lnTo>
                    <a:pt x="48133" y="98539"/>
                  </a:lnTo>
                  <a:lnTo>
                    <a:pt x="45466" y="101206"/>
                  </a:lnTo>
                  <a:lnTo>
                    <a:pt x="44958" y="104762"/>
                  </a:lnTo>
                  <a:lnTo>
                    <a:pt x="44958" y="112890"/>
                  </a:lnTo>
                  <a:lnTo>
                    <a:pt x="45466" y="116446"/>
                  </a:lnTo>
                  <a:lnTo>
                    <a:pt x="49149" y="120256"/>
                  </a:lnTo>
                  <a:lnTo>
                    <a:pt x="50546" y="120891"/>
                  </a:lnTo>
                  <a:lnTo>
                    <a:pt x="52070" y="121399"/>
                  </a:lnTo>
                  <a:lnTo>
                    <a:pt x="51689" y="121399"/>
                  </a:lnTo>
                  <a:lnTo>
                    <a:pt x="52832" y="121907"/>
                  </a:lnTo>
                  <a:lnTo>
                    <a:pt x="54102" y="122161"/>
                  </a:lnTo>
                  <a:lnTo>
                    <a:pt x="57023" y="122161"/>
                  </a:lnTo>
                  <a:lnTo>
                    <a:pt x="58293" y="121907"/>
                  </a:lnTo>
                  <a:lnTo>
                    <a:pt x="59563" y="121399"/>
                  </a:lnTo>
                  <a:lnTo>
                    <a:pt x="59182" y="121399"/>
                  </a:lnTo>
                  <a:lnTo>
                    <a:pt x="60706" y="120891"/>
                  </a:lnTo>
                  <a:lnTo>
                    <a:pt x="61976" y="120256"/>
                  </a:lnTo>
                  <a:lnTo>
                    <a:pt x="63373" y="118732"/>
                  </a:lnTo>
                  <a:lnTo>
                    <a:pt x="65659" y="116446"/>
                  </a:lnTo>
                  <a:lnTo>
                    <a:pt x="66167" y="112890"/>
                  </a:lnTo>
                  <a:lnTo>
                    <a:pt x="66167" y="104762"/>
                  </a:lnTo>
                  <a:close/>
                </a:path>
                <a:path w="276225" h="122554">
                  <a:moveTo>
                    <a:pt x="86995" y="97904"/>
                  </a:moveTo>
                  <a:lnTo>
                    <a:pt x="85090" y="96126"/>
                  </a:lnTo>
                  <a:lnTo>
                    <a:pt x="83185" y="95491"/>
                  </a:lnTo>
                  <a:lnTo>
                    <a:pt x="77724" y="95491"/>
                  </a:lnTo>
                  <a:lnTo>
                    <a:pt x="74930" y="96888"/>
                  </a:lnTo>
                  <a:lnTo>
                    <a:pt x="73533" y="99047"/>
                  </a:lnTo>
                  <a:lnTo>
                    <a:pt x="73533" y="95872"/>
                  </a:lnTo>
                  <a:lnTo>
                    <a:pt x="69723" y="95872"/>
                  </a:lnTo>
                  <a:lnTo>
                    <a:pt x="69723" y="121780"/>
                  </a:lnTo>
                  <a:lnTo>
                    <a:pt x="73533" y="121780"/>
                  </a:lnTo>
                  <a:lnTo>
                    <a:pt x="73533" y="101968"/>
                  </a:lnTo>
                  <a:lnTo>
                    <a:pt x="75819" y="99047"/>
                  </a:lnTo>
                  <a:lnTo>
                    <a:pt x="81915" y="99047"/>
                  </a:lnTo>
                  <a:lnTo>
                    <a:pt x="82804" y="99428"/>
                  </a:lnTo>
                  <a:lnTo>
                    <a:pt x="84201" y="100825"/>
                  </a:lnTo>
                  <a:lnTo>
                    <a:pt x="86995" y="97904"/>
                  </a:lnTo>
                  <a:close/>
                </a:path>
                <a:path w="276225" h="122554">
                  <a:moveTo>
                    <a:pt x="99822" y="118478"/>
                  </a:moveTo>
                  <a:lnTo>
                    <a:pt x="95110" y="118478"/>
                  </a:lnTo>
                  <a:lnTo>
                    <a:pt x="94234" y="117208"/>
                  </a:lnTo>
                  <a:lnTo>
                    <a:pt x="94234" y="84188"/>
                  </a:lnTo>
                  <a:lnTo>
                    <a:pt x="90411" y="84188"/>
                  </a:lnTo>
                  <a:lnTo>
                    <a:pt x="90411" y="118224"/>
                  </a:lnTo>
                  <a:lnTo>
                    <a:pt x="91948" y="120637"/>
                  </a:lnTo>
                  <a:lnTo>
                    <a:pt x="94983" y="121399"/>
                  </a:lnTo>
                  <a:lnTo>
                    <a:pt x="94602" y="121399"/>
                  </a:lnTo>
                  <a:lnTo>
                    <a:pt x="95250" y="121653"/>
                  </a:lnTo>
                  <a:lnTo>
                    <a:pt x="96126" y="121780"/>
                  </a:lnTo>
                  <a:lnTo>
                    <a:pt x="99822" y="121780"/>
                  </a:lnTo>
                  <a:lnTo>
                    <a:pt x="99822" y="118478"/>
                  </a:lnTo>
                  <a:close/>
                </a:path>
                <a:path w="276225" h="122554">
                  <a:moveTo>
                    <a:pt x="122428" y="84188"/>
                  </a:moveTo>
                  <a:lnTo>
                    <a:pt x="118618" y="84188"/>
                  </a:lnTo>
                  <a:lnTo>
                    <a:pt x="118618" y="98920"/>
                  </a:lnTo>
                  <a:lnTo>
                    <a:pt x="118618" y="103746"/>
                  </a:lnTo>
                  <a:lnTo>
                    <a:pt x="118618" y="113906"/>
                  </a:lnTo>
                  <a:lnTo>
                    <a:pt x="117729" y="118732"/>
                  </a:lnTo>
                  <a:lnTo>
                    <a:pt x="106426" y="118732"/>
                  </a:lnTo>
                  <a:lnTo>
                    <a:pt x="105537" y="113906"/>
                  </a:lnTo>
                  <a:lnTo>
                    <a:pt x="105537" y="103746"/>
                  </a:lnTo>
                  <a:lnTo>
                    <a:pt x="106426" y="98920"/>
                  </a:lnTo>
                  <a:lnTo>
                    <a:pt x="117729" y="98920"/>
                  </a:lnTo>
                  <a:lnTo>
                    <a:pt x="118618" y="103746"/>
                  </a:lnTo>
                  <a:lnTo>
                    <a:pt x="118618" y="98920"/>
                  </a:lnTo>
                  <a:lnTo>
                    <a:pt x="116459" y="96126"/>
                  </a:lnTo>
                  <a:lnTo>
                    <a:pt x="114046" y="95491"/>
                  </a:lnTo>
                  <a:lnTo>
                    <a:pt x="108585" y="95491"/>
                  </a:lnTo>
                  <a:lnTo>
                    <a:pt x="106299" y="96380"/>
                  </a:lnTo>
                  <a:lnTo>
                    <a:pt x="102235" y="100444"/>
                  </a:lnTo>
                  <a:lnTo>
                    <a:pt x="101854" y="103746"/>
                  </a:lnTo>
                  <a:lnTo>
                    <a:pt x="101854" y="113906"/>
                  </a:lnTo>
                  <a:lnTo>
                    <a:pt x="102235" y="117208"/>
                  </a:lnTo>
                  <a:lnTo>
                    <a:pt x="105537" y="120510"/>
                  </a:lnTo>
                  <a:lnTo>
                    <a:pt x="106426" y="121018"/>
                  </a:lnTo>
                  <a:lnTo>
                    <a:pt x="108839" y="121907"/>
                  </a:lnTo>
                  <a:lnTo>
                    <a:pt x="108966" y="121907"/>
                  </a:lnTo>
                  <a:lnTo>
                    <a:pt x="109855" y="122161"/>
                  </a:lnTo>
                  <a:lnTo>
                    <a:pt x="112649" y="122161"/>
                  </a:lnTo>
                  <a:lnTo>
                    <a:pt x="113919" y="121907"/>
                  </a:lnTo>
                  <a:lnTo>
                    <a:pt x="116205" y="121018"/>
                  </a:lnTo>
                  <a:lnTo>
                    <a:pt x="117602" y="120002"/>
                  </a:lnTo>
                  <a:lnTo>
                    <a:pt x="118618" y="118732"/>
                  </a:lnTo>
                  <a:lnTo>
                    <a:pt x="118618" y="121907"/>
                  </a:lnTo>
                  <a:lnTo>
                    <a:pt x="122428" y="121907"/>
                  </a:lnTo>
                  <a:lnTo>
                    <a:pt x="122428" y="84188"/>
                  </a:lnTo>
                  <a:close/>
                </a:path>
                <a:path w="276225" h="122554">
                  <a:moveTo>
                    <a:pt x="163957" y="95872"/>
                  </a:moveTo>
                  <a:lnTo>
                    <a:pt x="159893" y="95872"/>
                  </a:lnTo>
                  <a:lnTo>
                    <a:pt x="153924" y="116700"/>
                  </a:lnTo>
                  <a:lnTo>
                    <a:pt x="147066" y="95872"/>
                  </a:lnTo>
                  <a:lnTo>
                    <a:pt x="143891" y="95872"/>
                  </a:lnTo>
                  <a:lnTo>
                    <a:pt x="137033" y="116700"/>
                  </a:lnTo>
                  <a:lnTo>
                    <a:pt x="131064" y="95872"/>
                  </a:lnTo>
                  <a:lnTo>
                    <a:pt x="127000" y="95872"/>
                  </a:lnTo>
                  <a:lnTo>
                    <a:pt x="135128" y="121399"/>
                  </a:lnTo>
                  <a:lnTo>
                    <a:pt x="135128" y="121780"/>
                  </a:lnTo>
                  <a:lnTo>
                    <a:pt x="138684" y="121780"/>
                  </a:lnTo>
                  <a:lnTo>
                    <a:pt x="140462" y="116700"/>
                  </a:lnTo>
                  <a:lnTo>
                    <a:pt x="145415" y="101587"/>
                  </a:lnTo>
                  <a:lnTo>
                    <a:pt x="152273" y="121780"/>
                  </a:lnTo>
                  <a:lnTo>
                    <a:pt x="155829" y="121780"/>
                  </a:lnTo>
                  <a:lnTo>
                    <a:pt x="157480" y="116700"/>
                  </a:lnTo>
                  <a:lnTo>
                    <a:pt x="163957" y="95872"/>
                  </a:lnTo>
                  <a:close/>
                </a:path>
                <a:path w="276225" h="122554">
                  <a:moveTo>
                    <a:pt x="171970" y="95885"/>
                  </a:moveTo>
                  <a:lnTo>
                    <a:pt x="168148" y="95885"/>
                  </a:lnTo>
                  <a:lnTo>
                    <a:pt x="168148" y="121780"/>
                  </a:lnTo>
                  <a:lnTo>
                    <a:pt x="171970" y="121780"/>
                  </a:lnTo>
                  <a:lnTo>
                    <a:pt x="171970" y="95885"/>
                  </a:lnTo>
                  <a:close/>
                </a:path>
                <a:path w="276225" h="122554">
                  <a:moveTo>
                    <a:pt x="172148" y="84226"/>
                  </a:moveTo>
                  <a:lnTo>
                    <a:pt x="167894" y="84226"/>
                  </a:lnTo>
                  <a:lnTo>
                    <a:pt x="167894" y="88506"/>
                  </a:lnTo>
                  <a:lnTo>
                    <a:pt x="172148" y="88506"/>
                  </a:lnTo>
                  <a:lnTo>
                    <a:pt x="172148" y="84226"/>
                  </a:lnTo>
                  <a:close/>
                </a:path>
                <a:path w="276225" h="122554">
                  <a:moveTo>
                    <a:pt x="180644" y="118732"/>
                  </a:moveTo>
                  <a:lnTo>
                    <a:pt x="180416" y="118516"/>
                  </a:lnTo>
                  <a:lnTo>
                    <a:pt x="180467" y="118732"/>
                  </a:lnTo>
                  <a:lnTo>
                    <a:pt x="180644" y="118732"/>
                  </a:lnTo>
                  <a:close/>
                </a:path>
                <a:path w="276225" h="122554">
                  <a:moveTo>
                    <a:pt x="196469" y="84188"/>
                  </a:moveTo>
                  <a:lnTo>
                    <a:pt x="192659" y="84188"/>
                  </a:lnTo>
                  <a:lnTo>
                    <a:pt x="192659" y="98920"/>
                  </a:lnTo>
                  <a:lnTo>
                    <a:pt x="190500" y="96126"/>
                  </a:lnTo>
                  <a:lnTo>
                    <a:pt x="188214" y="95491"/>
                  </a:lnTo>
                  <a:lnTo>
                    <a:pt x="182626" y="95491"/>
                  </a:lnTo>
                  <a:lnTo>
                    <a:pt x="180340" y="96380"/>
                  </a:lnTo>
                  <a:lnTo>
                    <a:pt x="176276" y="100444"/>
                  </a:lnTo>
                  <a:lnTo>
                    <a:pt x="175895" y="103746"/>
                  </a:lnTo>
                  <a:lnTo>
                    <a:pt x="175895" y="113906"/>
                  </a:lnTo>
                  <a:lnTo>
                    <a:pt x="180416" y="118516"/>
                  </a:lnTo>
                  <a:lnTo>
                    <a:pt x="179578" y="113906"/>
                  </a:lnTo>
                  <a:lnTo>
                    <a:pt x="179578" y="103746"/>
                  </a:lnTo>
                  <a:lnTo>
                    <a:pt x="180467" y="98920"/>
                  </a:lnTo>
                  <a:lnTo>
                    <a:pt x="191770" y="98920"/>
                  </a:lnTo>
                  <a:lnTo>
                    <a:pt x="192659" y="103746"/>
                  </a:lnTo>
                  <a:lnTo>
                    <a:pt x="192659" y="113906"/>
                  </a:lnTo>
                  <a:lnTo>
                    <a:pt x="191808" y="118516"/>
                  </a:lnTo>
                  <a:lnTo>
                    <a:pt x="191770" y="118732"/>
                  </a:lnTo>
                  <a:lnTo>
                    <a:pt x="180644" y="118732"/>
                  </a:lnTo>
                  <a:lnTo>
                    <a:pt x="184023" y="122161"/>
                  </a:lnTo>
                  <a:lnTo>
                    <a:pt x="186690" y="122161"/>
                  </a:lnTo>
                  <a:lnTo>
                    <a:pt x="188087" y="121907"/>
                  </a:lnTo>
                  <a:lnTo>
                    <a:pt x="190246" y="121018"/>
                  </a:lnTo>
                  <a:lnTo>
                    <a:pt x="190373" y="121018"/>
                  </a:lnTo>
                  <a:lnTo>
                    <a:pt x="191643" y="120002"/>
                  </a:lnTo>
                  <a:lnTo>
                    <a:pt x="192659" y="118732"/>
                  </a:lnTo>
                  <a:lnTo>
                    <a:pt x="192659" y="121907"/>
                  </a:lnTo>
                  <a:lnTo>
                    <a:pt x="196469" y="121907"/>
                  </a:lnTo>
                  <a:lnTo>
                    <a:pt x="196469" y="84188"/>
                  </a:lnTo>
                  <a:close/>
                </a:path>
                <a:path w="276225" h="122554">
                  <a:moveTo>
                    <a:pt x="220980" y="100444"/>
                  </a:moveTo>
                  <a:lnTo>
                    <a:pt x="219710" y="98793"/>
                  </a:lnTo>
                  <a:lnTo>
                    <a:pt x="217119" y="95694"/>
                  </a:lnTo>
                  <a:lnTo>
                    <a:pt x="217170" y="106921"/>
                  </a:lnTo>
                  <a:lnTo>
                    <a:pt x="203454" y="106921"/>
                  </a:lnTo>
                  <a:lnTo>
                    <a:pt x="203581" y="104889"/>
                  </a:lnTo>
                  <a:lnTo>
                    <a:pt x="203708" y="104127"/>
                  </a:lnTo>
                  <a:lnTo>
                    <a:pt x="205232" y="100444"/>
                  </a:lnTo>
                  <a:lnTo>
                    <a:pt x="207645" y="98793"/>
                  </a:lnTo>
                  <a:lnTo>
                    <a:pt x="213106" y="98793"/>
                  </a:lnTo>
                  <a:lnTo>
                    <a:pt x="215646" y="100444"/>
                  </a:lnTo>
                  <a:lnTo>
                    <a:pt x="217043" y="104127"/>
                  </a:lnTo>
                  <a:lnTo>
                    <a:pt x="217043" y="95491"/>
                  </a:lnTo>
                  <a:lnTo>
                    <a:pt x="203835" y="95491"/>
                  </a:lnTo>
                  <a:lnTo>
                    <a:pt x="199771" y="100444"/>
                  </a:lnTo>
                  <a:lnTo>
                    <a:pt x="199771" y="116065"/>
                  </a:lnTo>
                  <a:lnTo>
                    <a:pt x="202438" y="119875"/>
                  </a:lnTo>
                  <a:lnTo>
                    <a:pt x="202565" y="120002"/>
                  </a:lnTo>
                  <a:lnTo>
                    <a:pt x="207010" y="121399"/>
                  </a:lnTo>
                  <a:lnTo>
                    <a:pt x="206756" y="121399"/>
                  </a:lnTo>
                  <a:lnTo>
                    <a:pt x="208026" y="121907"/>
                  </a:lnTo>
                  <a:lnTo>
                    <a:pt x="209423" y="122161"/>
                  </a:lnTo>
                  <a:lnTo>
                    <a:pt x="212852" y="122161"/>
                  </a:lnTo>
                  <a:lnTo>
                    <a:pt x="214249" y="121907"/>
                  </a:lnTo>
                  <a:lnTo>
                    <a:pt x="215646" y="121399"/>
                  </a:lnTo>
                  <a:lnTo>
                    <a:pt x="214630" y="121399"/>
                  </a:lnTo>
                  <a:lnTo>
                    <a:pt x="216916" y="120891"/>
                  </a:lnTo>
                  <a:lnTo>
                    <a:pt x="218821" y="119875"/>
                  </a:lnTo>
                  <a:lnTo>
                    <a:pt x="219837" y="118732"/>
                  </a:lnTo>
                  <a:lnTo>
                    <a:pt x="220599" y="118097"/>
                  </a:lnTo>
                  <a:lnTo>
                    <a:pt x="217932" y="115811"/>
                  </a:lnTo>
                  <a:lnTo>
                    <a:pt x="215773" y="118097"/>
                  </a:lnTo>
                  <a:lnTo>
                    <a:pt x="215595" y="118097"/>
                  </a:lnTo>
                  <a:lnTo>
                    <a:pt x="214122" y="118732"/>
                  </a:lnTo>
                  <a:lnTo>
                    <a:pt x="206248" y="118732"/>
                  </a:lnTo>
                  <a:lnTo>
                    <a:pt x="203454" y="115557"/>
                  </a:lnTo>
                  <a:lnTo>
                    <a:pt x="203454" y="109842"/>
                  </a:lnTo>
                  <a:lnTo>
                    <a:pt x="220980" y="109842"/>
                  </a:lnTo>
                  <a:lnTo>
                    <a:pt x="220980" y="100444"/>
                  </a:lnTo>
                  <a:close/>
                </a:path>
                <a:path w="276225" h="122554">
                  <a:moveTo>
                    <a:pt x="275971" y="0"/>
                  </a:moveTo>
                  <a:lnTo>
                    <a:pt x="274307" y="0"/>
                  </a:lnTo>
                  <a:lnTo>
                    <a:pt x="274307" y="121412"/>
                  </a:lnTo>
                  <a:lnTo>
                    <a:pt x="275971" y="121539"/>
                  </a:lnTo>
                  <a:lnTo>
                    <a:pt x="275971" y="0"/>
                  </a:lnTo>
                  <a:close/>
                </a:path>
              </a:pathLst>
            </a:custGeom>
            <a:solidFill>
              <a:srgbClr val="D2C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531368" y="5912351"/>
              <a:ext cx="635" cy="74930"/>
            </a:xfrm>
            <a:custGeom>
              <a:avLst/>
              <a:gdLst/>
              <a:ahLst/>
              <a:cxnLst/>
              <a:rect l="l" t="t" r="r" b="b"/>
              <a:pathLst>
                <a:path w="634" h="74929">
                  <a:moveTo>
                    <a:pt x="622" y="0"/>
                  </a:moveTo>
                  <a:lnTo>
                    <a:pt x="0" y="1777"/>
                  </a:lnTo>
                  <a:lnTo>
                    <a:pt x="127" y="74421"/>
                  </a:lnTo>
                  <a:lnTo>
                    <a:pt x="127" y="73659"/>
                  </a:lnTo>
                  <a:lnTo>
                    <a:pt x="622" y="71767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DFD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132963" y="601281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0" y="888"/>
                  </a:lnTo>
                  <a:lnTo>
                    <a:pt x="520" y="8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4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10103357" y="112266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00" dirty="0">
                <a:solidFill>
                  <a:srgbClr val="FFFFFF"/>
                </a:solidFill>
                <a:latin typeface="Trebuchet MS"/>
                <a:cs typeface="Trebuchet MS"/>
              </a:rPr>
              <a:t>22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643621" y="2420492"/>
            <a:ext cx="23368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Make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sure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pull-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up</a:t>
            </a:r>
            <a:r>
              <a:rPr sz="1200" b="1" spc="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banners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are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engaging,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with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simple,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clear messages</a:t>
            </a:r>
            <a:r>
              <a:rPr sz="1200" b="1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tell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viewer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something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about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business.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These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are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not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brochures,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so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keep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it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short</a:t>
            </a:r>
            <a:r>
              <a:rPr sz="1200" b="1" spc="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punchy.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643621" y="3696537"/>
            <a:ext cx="22663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Remember</a:t>
            </a:r>
            <a:r>
              <a:rPr sz="1200" spc="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spc="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these</a:t>
            </a:r>
            <a:r>
              <a:rPr sz="1200" spc="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are</a:t>
            </a:r>
            <a:r>
              <a:rPr sz="1200" spc="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placed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floor,</a:t>
            </a:r>
            <a:r>
              <a:rPr sz="1200" spc="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so</a:t>
            </a:r>
            <a:r>
              <a:rPr sz="1200" spc="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apply</a:t>
            </a:r>
            <a:r>
              <a:rPr sz="1200" spc="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logos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too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far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down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where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viewers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might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miss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them!</a:t>
            </a:r>
            <a:endParaRPr sz="12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075170" y="6969658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322"/>
            <a:ext cx="3590478" cy="86399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38960"/>
            <a:ext cx="3590925" cy="5940425"/>
            <a:chOff x="0" y="1238960"/>
            <a:chExt cx="3590925" cy="59404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504" y="1238960"/>
              <a:ext cx="2474975" cy="59400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38960"/>
              <a:ext cx="1966974" cy="5940043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739008" y="1238960"/>
            <a:ext cx="4098925" cy="5940425"/>
            <a:chOff x="2739008" y="1238960"/>
            <a:chExt cx="4098925" cy="594042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62450" y="1238960"/>
              <a:ext cx="2474975" cy="59400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39008" y="1239087"/>
              <a:ext cx="2474973" cy="593991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24204" y="99238"/>
            <a:ext cx="2740660" cy="839469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SIGNAGE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TEARDROP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BANNERS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124692" y="82422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23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803642" y="3806188"/>
            <a:ext cx="215582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191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should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always</a:t>
            </a:r>
            <a:r>
              <a:rPr sz="1200" b="1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b="1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placed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opposite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practice’s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left</a:t>
            </a:r>
            <a:endParaRPr sz="1200">
              <a:latin typeface="Arial"/>
              <a:cs typeface="Arial"/>
            </a:endParaRPr>
          </a:p>
          <a:p>
            <a:pPr marL="12700" marR="23495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Never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right,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as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we read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from top</a:t>
            </a:r>
            <a:r>
              <a:rPr sz="1200" b="1" spc="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bottom.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CAW</a:t>
            </a:r>
            <a:r>
              <a:rPr sz="1200" b="1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vertical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wordmark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should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then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either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be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placed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under-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neath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b="1" spc="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left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it.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14844" y="6961428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8199" y="1538730"/>
            <a:ext cx="247967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There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are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so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many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different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types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cars</a:t>
            </a:r>
            <a:r>
              <a:rPr sz="1200" b="1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you</a:t>
            </a:r>
            <a:r>
              <a:rPr sz="1200" b="1" spc="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may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want</a:t>
            </a:r>
            <a:r>
              <a:rPr sz="1200" b="1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brand,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so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here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are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few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things</a:t>
            </a:r>
            <a:r>
              <a:rPr sz="1200" b="1" spc="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b="1" spc="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keep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in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mind: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222885">
              <a:lnSpc>
                <a:spcPct val="100000"/>
              </a:lnSpc>
            </a:pP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Make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sure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include</a:t>
            </a:r>
            <a:r>
              <a:rPr sz="12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contact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details</a:t>
            </a:r>
            <a:r>
              <a:rPr sz="1200" spc="-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where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it’s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highly</a:t>
            </a:r>
            <a:r>
              <a:rPr sz="12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visible.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If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doesn’t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explain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exactly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what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you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do,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include</a:t>
            </a:r>
            <a:r>
              <a:rPr sz="12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</a:t>
            </a:r>
            <a:r>
              <a:rPr sz="12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explana-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tory</a:t>
            </a:r>
            <a:r>
              <a:rPr sz="12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tagline.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205104">
              <a:lnSpc>
                <a:spcPct val="100000"/>
              </a:lnSpc>
            </a:pP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Include</a:t>
            </a:r>
            <a:r>
              <a:rPr sz="12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CAW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logo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where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it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doesn’t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interfere,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but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is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visible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enough</a:t>
            </a:r>
            <a:r>
              <a:rPr sz="12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lend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credibility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to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brand.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40322"/>
            <a:ext cx="10592435" cy="7423784"/>
            <a:chOff x="0" y="140322"/>
            <a:chExt cx="10592435" cy="742378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1808" y="258317"/>
              <a:ext cx="4392028" cy="21081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52108" y="2106675"/>
              <a:ext cx="4139933" cy="25874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5700" y="5657595"/>
              <a:ext cx="8576054" cy="19060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2232" y="4034154"/>
              <a:ext cx="7830182" cy="34729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40322"/>
              <a:ext cx="3594099" cy="86399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21644" y="82422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24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07276" y="261615"/>
            <a:ext cx="2341880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SIGNAGE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VEHICLE BRANDING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3011" y="4633035"/>
            <a:ext cx="2441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4365" marR="5080" indent="-6223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8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1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FOR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309695" cy="86399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51572" y="1508594"/>
            <a:ext cx="8783955" cy="5201920"/>
            <a:chOff x="951572" y="1508594"/>
            <a:chExt cx="8783955" cy="52019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0410" y="1508594"/>
              <a:ext cx="7724520" cy="5201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99611" y="1677161"/>
              <a:ext cx="5560695" cy="3106420"/>
            </a:xfrm>
            <a:custGeom>
              <a:avLst/>
              <a:gdLst/>
              <a:ahLst/>
              <a:cxnLst/>
              <a:rect l="l" t="t" r="r" b="b"/>
              <a:pathLst>
                <a:path w="5560695" h="3106420">
                  <a:moveTo>
                    <a:pt x="5560187" y="0"/>
                  </a:moveTo>
                  <a:lnTo>
                    <a:pt x="0" y="0"/>
                  </a:lnTo>
                  <a:lnTo>
                    <a:pt x="0" y="3106039"/>
                  </a:lnTo>
                  <a:lnTo>
                    <a:pt x="5560187" y="3106039"/>
                  </a:lnTo>
                  <a:lnTo>
                    <a:pt x="5560187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1572" y="1564512"/>
              <a:ext cx="2526409" cy="348919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80566" y="1671573"/>
              <a:ext cx="1468755" cy="3141980"/>
            </a:xfrm>
            <a:custGeom>
              <a:avLst/>
              <a:gdLst/>
              <a:ahLst/>
              <a:cxnLst/>
              <a:rect l="l" t="t" r="r" b="b"/>
              <a:pathLst>
                <a:path w="1468755" h="3141979">
                  <a:moveTo>
                    <a:pt x="1297305" y="0"/>
                  </a:moveTo>
                  <a:lnTo>
                    <a:pt x="171069" y="0"/>
                  </a:lnTo>
                  <a:lnTo>
                    <a:pt x="125476" y="6096"/>
                  </a:lnTo>
                  <a:lnTo>
                    <a:pt x="84709" y="23241"/>
                  </a:lnTo>
                  <a:lnTo>
                    <a:pt x="50038" y="50038"/>
                  </a:lnTo>
                  <a:lnTo>
                    <a:pt x="23368" y="84709"/>
                  </a:lnTo>
                  <a:lnTo>
                    <a:pt x="6096" y="125476"/>
                  </a:lnTo>
                  <a:lnTo>
                    <a:pt x="0" y="170942"/>
                  </a:lnTo>
                  <a:lnTo>
                    <a:pt x="0" y="2970403"/>
                  </a:lnTo>
                  <a:lnTo>
                    <a:pt x="6096" y="3015996"/>
                  </a:lnTo>
                  <a:lnTo>
                    <a:pt x="23368" y="3056763"/>
                  </a:lnTo>
                  <a:lnTo>
                    <a:pt x="50038" y="3091434"/>
                  </a:lnTo>
                  <a:lnTo>
                    <a:pt x="84709" y="3118104"/>
                  </a:lnTo>
                  <a:lnTo>
                    <a:pt x="125476" y="3135376"/>
                  </a:lnTo>
                  <a:lnTo>
                    <a:pt x="171069" y="3141472"/>
                  </a:lnTo>
                  <a:lnTo>
                    <a:pt x="1297305" y="3141472"/>
                  </a:lnTo>
                  <a:lnTo>
                    <a:pt x="1342771" y="3135376"/>
                  </a:lnTo>
                  <a:lnTo>
                    <a:pt x="1383665" y="3118104"/>
                  </a:lnTo>
                  <a:lnTo>
                    <a:pt x="1418336" y="3091434"/>
                  </a:lnTo>
                  <a:lnTo>
                    <a:pt x="1445006" y="3056763"/>
                  </a:lnTo>
                  <a:lnTo>
                    <a:pt x="1462278" y="3015996"/>
                  </a:lnTo>
                  <a:lnTo>
                    <a:pt x="1468374" y="2970403"/>
                  </a:lnTo>
                  <a:lnTo>
                    <a:pt x="1468374" y="170942"/>
                  </a:lnTo>
                  <a:lnTo>
                    <a:pt x="1462278" y="125476"/>
                  </a:lnTo>
                  <a:lnTo>
                    <a:pt x="1445006" y="84709"/>
                  </a:lnTo>
                  <a:lnTo>
                    <a:pt x="1418336" y="50038"/>
                  </a:lnTo>
                  <a:lnTo>
                    <a:pt x="1383665" y="23241"/>
                  </a:lnTo>
                  <a:lnTo>
                    <a:pt x="1342771" y="6096"/>
                  </a:lnTo>
                  <a:lnTo>
                    <a:pt x="12973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1240" y="1714118"/>
              <a:ext cx="3876916" cy="30251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0566" y="1929383"/>
              <a:ext cx="1468499" cy="204939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8895" y="182957"/>
            <a:ext cx="2512060" cy="76327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0" spc="-10" dirty="0">
                <a:latin typeface="Arial"/>
                <a:cs typeface="Arial"/>
              </a:rPr>
              <a:t>DIGITAL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000" b="0" dirty="0">
                <a:latin typeface="Arial"/>
                <a:cs typeface="Arial"/>
              </a:rPr>
              <a:t>EMAIL</a:t>
            </a:r>
            <a:r>
              <a:rPr sz="2000" b="0" spc="-25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SIGNATURES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41272" y="1733803"/>
            <a:ext cx="246379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10" dirty="0">
                <a:solidFill>
                  <a:srgbClr val="1D76B9"/>
                </a:solidFill>
                <a:latin typeface="Gill Sans MT"/>
                <a:cs typeface="Gill Sans MT"/>
              </a:rPr>
              <a:t>Cancel</a:t>
            </a:r>
            <a:endParaRPr sz="65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61639" y="1733803"/>
            <a:ext cx="464184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30" dirty="0">
                <a:solidFill>
                  <a:srgbClr val="201E1F"/>
                </a:solidFill>
                <a:latin typeface="Gill Sans MT"/>
                <a:cs typeface="Gill Sans MT"/>
              </a:rPr>
              <a:t>New</a:t>
            </a:r>
            <a:r>
              <a:rPr sz="650" spc="-60" dirty="0">
                <a:solidFill>
                  <a:srgbClr val="201E1F"/>
                </a:solidFill>
                <a:latin typeface="Gill Sans MT"/>
                <a:cs typeface="Gill Sans MT"/>
              </a:rPr>
              <a:t> </a:t>
            </a:r>
            <a:r>
              <a:rPr sz="650" spc="-10" dirty="0">
                <a:solidFill>
                  <a:srgbClr val="201E1F"/>
                </a:solidFill>
                <a:latin typeface="Gill Sans MT"/>
                <a:cs typeface="Gill Sans MT"/>
              </a:rPr>
              <a:t>Message</a:t>
            </a:r>
            <a:endParaRPr sz="65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37043" y="1733803"/>
            <a:ext cx="17462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20" dirty="0">
                <a:solidFill>
                  <a:srgbClr val="A7A9AC"/>
                </a:solidFill>
                <a:latin typeface="Gill Sans MT"/>
                <a:cs typeface="Gill Sans MT"/>
              </a:rPr>
              <a:t>Send</a:t>
            </a:r>
            <a:endParaRPr sz="650">
              <a:latin typeface="Gill Sans MT"/>
              <a:cs typeface="Gill Sans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546605" y="3994657"/>
            <a:ext cx="4929505" cy="716280"/>
            <a:chOff x="1546605" y="3994657"/>
            <a:chExt cx="4929505" cy="71628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7877" y="3994657"/>
              <a:ext cx="136523" cy="13652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554607" y="4062983"/>
              <a:ext cx="659130" cy="586105"/>
            </a:xfrm>
            <a:custGeom>
              <a:avLst/>
              <a:gdLst/>
              <a:ahLst/>
              <a:cxnLst/>
              <a:rect l="l" t="t" r="r" b="b"/>
              <a:pathLst>
                <a:path w="659130" h="586104">
                  <a:moveTo>
                    <a:pt x="49784" y="225806"/>
                  </a:moveTo>
                  <a:lnTo>
                    <a:pt x="33528" y="225806"/>
                  </a:lnTo>
                  <a:lnTo>
                    <a:pt x="25654" y="241046"/>
                  </a:lnTo>
                  <a:lnTo>
                    <a:pt x="25146" y="242316"/>
                  </a:lnTo>
                  <a:lnTo>
                    <a:pt x="24892" y="243459"/>
                  </a:lnTo>
                  <a:lnTo>
                    <a:pt x="24638" y="242189"/>
                  </a:lnTo>
                  <a:lnTo>
                    <a:pt x="24130" y="240792"/>
                  </a:lnTo>
                  <a:lnTo>
                    <a:pt x="16256" y="225806"/>
                  </a:lnTo>
                  <a:lnTo>
                    <a:pt x="0" y="225806"/>
                  </a:lnTo>
                  <a:lnTo>
                    <a:pt x="18161" y="253873"/>
                  </a:lnTo>
                  <a:lnTo>
                    <a:pt x="18161" y="277368"/>
                  </a:lnTo>
                  <a:lnTo>
                    <a:pt x="31750" y="277368"/>
                  </a:lnTo>
                  <a:lnTo>
                    <a:pt x="31750" y="253873"/>
                  </a:lnTo>
                  <a:lnTo>
                    <a:pt x="49784" y="225806"/>
                  </a:lnTo>
                  <a:close/>
                </a:path>
                <a:path w="659130" h="586104">
                  <a:moveTo>
                    <a:pt x="103886" y="255397"/>
                  </a:moveTo>
                  <a:lnTo>
                    <a:pt x="89776" y="227838"/>
                  </a:lnTo>
                  <a:lnTo>
                    <a:pt x="89776" y="247396"/>
                  </a:lnTo>
                  <a:lnTo>
                    <a:pt x="89776" y="256159"/>
                  </a:lnTo>
                  <a:lnTo>
                    <a:pt x="88773" y="258826"/>
                  </a:lnTo>
                  <a:lnTo>
                    <a:pt x="88392" y="259715"/>
                  </a:lnTo>
                  <a:lnTo>
                    <a:pt x="83312" y="265430"/>
                  </a:lnTo>
                  <a:lnTo>
                    <a:pt x="80137" y="266827"/>
                  </a:lnTo>
                  <a:lnTo>
                    <a:pt x="72263" y="266827"/>
                  </a:lnTo>
                  <a:lnTo>
                    <a:pt x="69088" y="265430"/>
                  </a:lnTo>
                  <a:lnTo>
                    <a:pt x="64008" y="259715"/>
                  </a:lnTo>
                  <a:lnTo>
                    <a:pt x="62738" y="256159"/>
                  </a:lnTo>
                  <a:lnTo>
                    <a:pt x="62738" y="247396"/>
                  </a:lnTo>
                  <a:lnTo>
                    <a:pt x="64008" y="243713"/>
                  </a:lnTo>
                  <a:lnTo>
                    <a:pt x="69088" y="238010"/>
                  </a:lnTo>
                  <a:lnTo>
                    <a:pt x="72390" y="236486"/>
                  </a:lnTo>
                  <a:lnTo>
                    <a:pt x="80137" y="236486"/>
                  </a:lnTo>
                  <a:lnTo>
                    <a:pt x="83312" y="238010"/>
                  </a:lnTo>
                  <a:lnTo>
                    <a:pt x="88519" y="243713"/>
                  </a:lnTo>
                  <a:lnTo>
                    <a:pt x="89776" y="247396"/>
                  </a:lnTo>
                  <a:lnTo>
                    <a:pt x="89776" y="227838"/>
                  </a:lnTo>
                  <a:lnTo>
                    <a:pt x="83426" y="225310"/>
                  </a:lnTo>
                  <a:lnTo>
                    <a:pt x="79870" y="224548"/>
                  </a:lnTo>
                  <a:lnTo>
                    <a:pt x="72517" y="224548"/>
                  </a:lnTo>
                  <a:lnTo>
                    <a:pt x="68961" y="225310"/>
                  </a:lnTo>
                  <a:lnTo>
                    <a:pt x="62230" y="228092"/>
                  </a:lnTo>
                  <a:lnTo>
                    <a:pt x="59309" y="230009"/>
                  </a:lnTo>
                  <a:lnTo>
                    <a:pt x="56769" y="232549"/>
                  </a:lnTo>
                  <a:lnTo>
                    <a:pt x="54102" y="235077"/>
                  </a:lnTo>
                  <a:lnTo>
                    <a:pt x="52070" y="238010"/>
                  </a:lnTo>
                  <a:lnTo>
                    <a:pt x="49276" y="244475"/>
                  </a:lnTo>
                  <a:lnTo>
                    <a:pt x="48768" y="247396"/>
                  </a:lnTo>
                  <a:lnTo>
                    <a:pt x="48641" y="255397"/>
                  </a:lnTo>
                  <a:lnTo>
                    <a:pt x="49276" y="258826"/>
                  </a:lnTo>
                  <a:lnTo>
                    <a:pt x="72517" y="278765"/>
                  </a:lnTo>
                  <a:lnTo>
                    <a:pt x="79870" y="278765"/>
                  </a:lnTo>
                  <a:lnTo>
                    <a:pt x="99441" y="266827"/>
                  </a:lnTo>
                  <a:lnTo>
                    <a:pt x="100330" y="265430"/>
                  </a:lnTo>
                  <a:lnTo>
                    <a:pt x="103124" y="258826"/>
                  </a:lnTo>
                  <a:lnTo>
                    <a:pt x="103886" y="255397"/>
                  </a:lnTo>
                  <a:close/>
                </a:path>
                <a:path w="659130" h="586104">
                  <a:moveTo>
                    <a:pt x="158242" y="225806"/>
                  </a:moveTo>
                  <a:lnTo>
                    <a:pt x="144272" y="225806"/>
                  </a:lnTo>
                  <a:lnTo>
                    <a:pt x="144272" y="254508"/>
                  </a:lnTo>
                  <a:lnTo>
                    <a:pt x="144145" y="257175"/>
                  </a:lnTo>
                  <a:lnTo>
                    <a:pt x="137287" y="266954"/>
                  </a:lnTo>
                  <a:lnTo>
                    <a:pt x="133350" y="266954"/>
                  </a:lnTo>
                  <a:lnTo>
                    <a:pt x="126365" y="254508"/>
                  </a:lnTo>
                  <a:lnTo>
                    <a:pt x="126365" y="225806"/>
                  </a:lnTo>
                  <a:lnTo>
                    <a:pt x="112395" y="225806"/>
                  </a:lnTo>
                  <a:lnTo>
                    <a:pt x="112395" y="258699"/>
                  </a:lnTo>
                  <a:lnTo>
                    <a:pt x="112649" y="262890"/>
                  </a:lnTo>
                  <a:lnTo>
                    <a:pt x="130937" y="278765"/>
                  </a:lnTo>
                  <a:lnTo>
                    <a:pt x="139700" y="278765"/>
                  </a:lnTo>
                  <a:lnTo>
                    <a:pt x="158242" y="258699"/>
                  </a:lnTo>
                  <a:lnTo>
                    <a:pt x="158242" y="225806"/>
                  </a:lnTo>
                  <a:close/>
                </a:path>
                <a:path w="659130" h="586104">
                  <a:moveTo>
                    <a:pt x="209931" y="277368"/>
                  </a:moveTo>
                  <a:lnTo>
                    <a:pt x="196342" y="257175"/>
                  </a:lnTo>
                  <a:lnTo>
                    <a:pt x="195834" y="256540"/>
                  </a:lnTo>
                  <a:lnTo>
                    <a:pt x="199644" y="255778"/>
                  </a:lnTo>
                  <a:lnTo>
                    <a:pt x="202438" y="254127"/>
                  </a:lnTo>
                  <a:lnTo>
                    <a:pt x="205613" y="250190"/>
                  </a:lnTo>
                  <a:lnTo>
                    <a:pt x="206375" y="249059"/>
                  </a:lnTo>
                  <a:lnTo>
                    <a:pt x="207391" y="246011"/>
                  </a:lnTo>
                  <a:lnTo>
                    <a:pt x="207391" y="239268"/>
                  </a:lnTo>
                  <a:lnTo>
                    <a:pt x="207010" y="237109"/>
                  </a:lnTo>
                  <a:lnTo>
                    <a:pt x="206883" y="236855"/>
                  </a:lnTo>
                  <a:lnTo>
                    <a:pt x="193548" y="226072"/>
                  </a:lnTo>
                  <a:lnTo>
                    <a:pt x="193548" y="241185"/>
                  </a:lnTo>
                  <a:lnTo>
                    <a:pt x="193548" y="246011"/>
                  </a:lnTo>
                  <a:lnTo>
                    <a:pt x="192786" y="247535"/>
                  </a:lnTo>
                  <a:lnTo>
                    <a:pt x="189992" y="249682"/>
                  </a:lnTo>
                  <a:lnTo>
                    <a:pt x="187833" y="250190"/>
                  </a:lnTo>
                  <a:lnTo>
                    <a:pt x="182245" y="250190"/>
                  </a:lnTo>
                  <a:lnTo>
                    <a:pt x="182245" y="236601"/>
                  </a:lnTo>
                  <a:lnTo>
                    <a:pt x="188087" y="236601"/>
                  </a:lnTo>
                  <a:lnTo>
                    <a:pt x="190246" y="237109"/>
                  </a:lnTo>
                  <a:lnTo>
                    <a:pt x="192913" y="239268"/>
                  </a:lnTo>
                  <a:lnTo>
                    <a:pt x="193548" y="241185"/>
                  </a:lnTo>
                  <a:lnTo>
                    <a:pt x="193548" y="226072"/>
                  </a:lnTo>
                  <a:lnTo>
                    <a:pt x="189484" y="225806"/>
                  </a:lnTo>
                  <a:lnTo>
                    <a:pt x="169037" y="225806"/>
                  </a:lnTo>
                  <a:lnTo>
                    <a:pt x="169037" y="277368"/>
                  </a:lnTo>
                  <a:lnTo>
                    <a:pt x="182245" y="277368"/>
                  </a:lnTo>
                  <a:lnTo>
                    <a:pt x="182245" y="257175"/>
                  </a:lnTo>
                  <a:lnTo>
                    <a:pt x="194056" y="277368"/>
                  </a:lnTo>
                  <a:lnTo>
                    <a:pt x="209931" y="277368"/>
                  </a:lnTo>
                  <a:close/>
                </a:path>
                <a:path w="659130" h="586104">
                  <a:moveTo>
                    <a:pt x="261493" y="552831"/>
                  </a:moveTo>
                  <a:lnTo>
                    <a:pt x="234569" y="522351"/>
                  </a:lnTo>
                  <a:lnTo>
                    <a:pt x="222758" y="518160"/>
                  </a:lnTo>
                  <a:lnTo>
                    <a:pt x="213995" y="513842"/>
                  </a:lnTo>
                  <a:lnTo>
                    <a:pt x="208280" y="508000"/>
                  </a:lnTo>
                  <a:lnTo>
                    <a:pt x="206375" y="499491"/>
                  </a:lnTo>
                  <a:lnTo>
                    <a:pt x="208026" y="491617"/>
                  </a:lnTo>
                  <a:lnTo>
                    <a:pt x="212471" y="485521"/>
                  </a:lnTo>
                  <a:lnTo>
                    <a:pt x="218948" y="481711"/>
                  </a:lnTo>
                  <a:lnTo>
                    <a:pt x="226822" y="480314"/>
                  </a:lnTo>
                  <a:lnTo>
                    <a:pt x="236093" y="482092"/>
                  </a:lnTo>
                  <a:lnTo>
                    <a:pt x="241808" y="486791"/>
                  </a:lnTo>
                  <a:lnTo>
                    <a:pt x="245110" y="492760"/>
                  </a:lnTo>
                  <a:lnTo>
                    <a:pt x="246761" y="498602"/>
                  </a:lnTo>
                  <a:lnTo>
                    <a:pt x="259080" y="498602"/>
                  </a:lnTo>
                  <a:lnTo>
                    <a:pt x="227330" y="469646"/>
                  </a:lnTo>
                  <a:lnTo>
                    <a:pt x="214884" y="471805"/>
                  </a:lnTo>
                  <a:lnTo>
                    <a:pt x="204089" y="477774"/>
                  </a:lnTo>
                  <a:lnTo>
                    <a:pt x="196723" y="487426"/>
                  </a:lnTo>
                  <a:lnTo>
                    <a:pt x="194056" y="500634"/>
                  </a:lnTo>
                  <a:lnTo>
                    <a:pt x="197231" y="513842"/>
                  </a:lnTo>
                  <a:lnTo>
                    <a:pt x="204851" y="522351"/>
                  </a:lnTo>
                  <a:lnTo>
                    <a:pt x="214376" y="527431"/>
                  </a:lnTo>
                  <a:lnTo>
                    <a:pt x="232283" y="533527"/>
                  </a:lnTo>
                  <a:lnTo>
                    <a:pt x="240792" y="537718"/>
                  </a:lnTo>
                  <a:lnTo>
                    <a:pt x="246761" y="544068"/>
                  </a:lnTo>
                  <a:lnTo>
                    <a:pt x="249174" y="553720"/>
                  </a:lnTo>
                  <a:lnTo>
                    <a:pt x="247269" y="562356"/>
                  </a:lnTo>
                  <a:lnTo>
                    <a:pt x="242316" y="569087"/>
                  </a:lnTo>
                  <a:lnTo>
                    <a:pt x="235204" y="573532"/>
                  </a:lnTo>
                  <a:lnTo>
                    <a:pt x="226695" y="575056"/>
                  </a:lnTo>
                  <a:lnTo>
                    <a:pt x="220472" y="574167"/>
                  </a:lnTo>
                  <a:lnTo>
                    <a:pt x="213614" y="570865"/>
                  </a:lnTo>
                  <a:lnTo>
                    <a:pt x="207645" y="563880"/>
                  </a:lnTo>
                  <a:lnTo>
                    <a:pt x="204343" y="552577"/>
                  </a:lnTo>
                  <a:lnTo>
                    <a:pt x="191770" y="552577"/>
                  </a:lnTo>
                  <a:lnTo>
                    <a:pt x="194945" y="566674"/>
                  </a:lnTo>
                  <a:lnTo>
                    <a:pt x="202565" y="577088"/>
                  </a:lnTo>
                  <a:lnTo>
                    <a:pt x="213614" y="583565"/>
                  </a:lnTo>
                  <a:lnTo>
                    <a:pt x="226822" y="585724"/>
                  </a:lnTo>
                  <a:lnTo>
                    <a:pt x="241046" y="583184"/>
                  </a:lnTo>
                  <a:lnTo>
                    <a:pt x="252095" y="576199"/>
                  </a:lnTo>
                  <a:lnTo>
                    <a:pt x="259080" y="565658"/>
                  </a:lnTo>
                  <a:lnTo>
                    <a:pt x="261493" y="552831"/>
                  </a:lnTo>
                  <a:close/>
                </a:path>
                <a:path w="659130" h="586104">
                  <a:moveTo>
                    <a:pt x="269494" y="265303"/>
                  </a:moveTo>
                  <a:lnTo>
                    <a:pt x="251968" y="265303"/>
                  </a:lnTo>
                  <a:lnTo>
                    <a:pt x="251968" y="225806"/>
                  </a:lnTo>
                  <a:lnTo>
                    <a:pt x="237871" y="225806"/>
                  </a:lnTo>
                  <a:lnTo>
                    <a:pt x="237871" y="277368"/>
                  </a:lnTo>
                  <a:lnTo>
                    <a:pt x="269494" y="277368"/>
                  </a:lnTo>
                  <a:lnTo>
                    <a:pt x="269494" y="265303"/>
                  </a:lnTo>
                  <a:close/>
                </a:path>
                <a:path w="659130" h="586104">
                  <a:moveTo>
                    <a:pt x="328168" y="255397"/>
                  </a:moveTo>
                  <a:lnTo>
                    <a:pt x="314071" y="227838"/>
                  </a:lnTo>
                  <a:lnTo>
                    <a:pt x="314071" y="247396"/>
                  </a:lnTo>
                  <a:lnTo>
                    <a:pt x="314071" y="256159"/>
                  </a:lnTo>
                  <a:lnTo>
                    <a:pt x="313055" y="258826"/>
                  </a:lnTo>
                  <a:lnTo>
                    <a:pt x="312674" y="259715"/>
                  </a:lnTo>
                  <a:lnTo>
                    <a:pt x="307594" y="265430"/>
                  </a:lnTo>
                  <a:lnTo>
                    <a:pt x="304419" y="266827"/>
                  </a:lnTo>
                  <a:lnTo>
                    <a:pt x="296545" y="266827"/>
                  </a:lnTo>
                  <a:lnTo>
                    <a:pt x="293370" y="265430"/>
                  </a:lnTo>
                  <a:lnTo>
                    <a:pt x="288290" y="259715"/>
                  </a:lnTo>
                  <a:lnTo>
                    <a:pt x="287020" y="256159"/>
                  </a:lnTo>
                  <a:lnTo>
                    <a:pt x="287020" y="247396"/>
                  </a:lnTo>
                  <a:lnTo>
                    <a:pt x="288290" y="243713"/>
                  </a:lnTo>
                  <a:lnTo>
                    <a:pt x="293370" y="238010"/>
                  </a:lnTo>
                  <a:lnTo>
                    <a:pt x="296672" y="236486"/>
                  </a:lnTo>
                  <a:lnTo>
                    <a:pt x="304419" y="236486"/>
                  </a:lnTo>
                  <a:lnTo>
                    <a:pt x="307594" y="238010"/>
                  </a:lnTo>
                  <a:lnTo>
                    <a:pt x="312801" y="243713"/>
                  </a:lnTo>
                  <a:lnTo>
                    <a:pt x="314071" y="247396"/>
                  </a:lnTo>
                  <a:lnTo>
                    <a:pt x="314071" y="227838"/>
                  </a:lnTo>
                  <a:lnTo>
                    <a:pt x="307721" y="225310"/>
                  </a:lnTo>
                  <a:lnTo>
                    <a:pt x="304165" y="224548"/>
                  </a:lnTo>
                  <a:lnTo>
                    <a:pt x="296799" y="224548"/>
                  </a:lnTo>
                  <a:lnTo>
                    <a:pt x="293370" y="225310"/>
                  </a:lnTo>
                  <a:lnTo>
                    <a:pt x="286512" y="228092"/>
                  </a:lnTo>
                  <a:lnTo>
                    <a:pt x="283591" y="230009"/>
                  </a:lnTo>
                  <a:lnTo>
                    <a:pt x="281051" y="232549"/>
                  </a:lnTo>
                  <a:lnTo>
                    <a:pt x="278384" y="235077"/>
                  </a:lnTo>
                  <a:lnTo>
                    <a:pt x="276352" y="238010"/>
                  </a:lnTo>
                  <a:lnTo>
                    <a:pt x="273558" y="244475"/>
                  </a:lnTo>
                  <a:lnTo>
                    <a:pt x="273050" y="247396"/>
                  </a:lnTo>
                  <a:lnTo>
                    <a:pt x="272923" y="255397"/>
                  </a:lnTo>
                  <a:lnTo>
                    <a:pt x="273685" y="258826"/>
                  </a:lnTo>
                  <a:lnTo>
                    <a:pt x="296799" y="278765"/>
                  </a:lnTo>
                  <a:lnTo>
                    <a:pt x="304165" y="278765"/>
                  </a:lnTo>
                  <a:lnTo>
                    <a:pt x="323723" y="266827"/>
                  </a:lnTo>
                  <a:lnTo>
                    <a:pt x="324739" y="265430"/>
                  </a:lnTo>
                  <a:lnTo>
                    <a:pt x="327406" y="258826"/>
                  </a:lnTo>
                  <a:lnTo>
                    <a:pt x="328168" y="255397"/>
                  </a:lnTo>
                  <a:close/>
                </a:path>
                <a:path w="659130" h="586104">
                  <a:moveTo>
                    <a:pt x="369824" y="582422"/>
                  </a:moveTo>
                  <a:lnTo>
                    <a:pt x="356870" y="551180"/>
                  </a:lnTo>
                  <a:lnTo>
                    <a:pt x="352679" y="540893"/>
                  </a:lnTo>
                  <a:lnTo>
                    <a:pt x="339598" y="509270"/>
                  </a:lnTo>
                  <a:lnTo>
                    <a:pt x="339598" y="540893"/>
                  </a:lnTo>
                  <a:lnTo>
                    <a:pt x="295148" y="540893"/>
                  </a:lnTo>
                  <a:lnTo>
                    <a:pt x="317373" y="485140"/>
                  </a:lnTo>
                  <a:lnTo>
                    <a:pt x="339598" y="540893"/>
                  </a:lnTo>
                  <a:lnTo>
                    <a:pt x="339598" y="509270"/>
                  </a:lnTo>
                  <a:lnTo>
                    <a:pt x="329565" y="485140"/>
                  </a:lnTo>
                  <a:lnTo>
                    <a:pt x="323850" y="471043"/>
                  </a:lnTo>
                  <a:lnTo>
                    <a:pt x="311785" y="471043"/>
                  </a:lnTo>
                  <a:lnTo>
                    <a:pt x="265303" y="582422"/>
                  </a:lnTo>
                  <a:lnTo>
                    <a:pt x="278638" y="582422"/>
                  </a:lnTo>
                  <a:lnTo>
                    <a:pt x="291465" y="551180"/>
                  </a:lnTo>
                  <a:lnTo>
                    <a:pt x="343408" y="551180"/>
                  </a:lnTo>
                  <a:lnTo>
                    <a:pt x="356235" y="582422"/>
                  </a:lnTo>
                  <a:lnTo>
                    <a:pt x="369824" y="582422"/>
                  </a:lnTo>
                  <a:close/>
                </a:path>
                <a:path w="659130" h="586104">
                  <a:moveTo>
                    <a:pt x="389255" y="259461"/>
                  </a:moveTo>
                  <a:lnTo>
                    <a:pt x="389128" y="247535"/>
                  </a:lnTo>
                  <a:lnTo>
                    <a:pt x="361442" y="247535"/>
                  </a:lnTo>
                  <a:lnTo>
                    <a:pt x="361442" y="258445"/>
                  </a:lnTo>
                  <a:lnTo>
                    <a:pt x="375539" y="258445"/>
                  </a:lnTo>
                  <a:lnTo>
                    <a:pt x="375158" y="261366"/>
                  </a:lnTo>
                  <a:lnTo>
                    <a:pt x="373761" y="263652"/>
                  </a:lnTo>
                  <a:lnTo>
                    <a:pt x="368935" y="267081"/>
                  </a:lnTo>
                  <a:lnTo>
                    <a:pt x="366014" y="267970"/>
                  </a:lnTo>
                  <a:lnTo>
                    <a:pt x="358140" y="267970"/>
                  </a:lnTo>
                  <a:lnTo>
                    <a:pt x="354838" y="266573"/>
                  </a:lnTo>
                  <a:lnTo>
                    <a:pt x="350012" y="260985"/>
                  </a:lnTo>
                  <a:lnTo>
                    <a:pt x="348742" y="257048"/>
                  </a:lnTo>
                  <a:lnTo>
                    <a:pt x="348742" y="247269"/>
                  </a:lnTo>
                  <a:lnTo>
                    <a:pt x="350012" y="243459"/>
                  </a:lnTo>
                  <a:lnTo>
                    <a:pt x="354838" y="237871"/>
                  </a:lnTo>
                  <a:lnTo>
                    <a:pt x="358140" y="236486"/>
                  </a:lnTo>
                  <a:lnTo>
                    <a:pt x="364617" y="236486"/>
                  </a:lnTo>
                  <a:lnTo>
                    <a:pt x="366649" y="236982"/>
                  </a:lnTo>
                  <a:lnTo>
                    <a:pt x="370332" y="238899"/>
                  </a:lnTo>
                  <a:lnTo>
                    <a:pt x="371983" y="240423"/>
                  </a:lnTo>
                  <a:lnTo>
                    <a:pt x="373380" y="242316"/>
                  </a:lnTo>
                  <a:lnTo>
                    <a:pt x="385572" y="236486"/>
                  </a:lnTo>
                  <a:lnTo>
                    <a:pt x="383032" y="232549"/>
                  </a:lnTo>
                  <a:lnTo>
                    <a:pt x="379730" y="229616"/>
                  </a:lnTo>
                  <a:lnTo>
                    <a:pt x="371856" y="225552"/>
                  </a:lnTo>
                  <a:lnTo>
                    <a:pt x="367411" y="224548"/>
                  </a:lnTo>
                  <a:lnTo>
                    <a:pt x="358521" y="224548"/>
                  </a:lnTo>
                  <a:lnTo>
                    <a:pt x="334772" y="247777"/>
                  </a:lnTo>
                  <a:lnTo>
                    <a:pt x="334772" y="255270"/>
                  </a:lnTo>
                  <a:lnTo>
                    <a:pt x="358140" y="278638"/>
                  </a:lnTo>
                  <a:lnTo>
                    <a:pt x="370840" y="278638"/>
                  </a:lnTo>
                  <a:lnTo>
                    <a:pt x="377444" y="276225"/>
                  </a:lnTo>
                  <a:lnTo>
                    <a:pt x="386842" y="266319"/>
                  </a:lnTo>
                  <a:lnTo>
                    <a:pt x="389255" y="259461"/>
                  </a:lnTo>
                  <a:close/>
                </a:path>
                <a:path w="659130" h="586104">
                  <a:moveTo>
                    <a:pt x="394487" y="471055"/>
                  </a:moveTo>
                  <a:lnTo>
                    <a:pt x="382155" y="471055"/>
                  </a:lnTo>
                  <a:lnTo>
                    <a:pt x="382155" y="582422"/>
                  </a:lnTo>
                  <a:lnTo>
                    <a:pt x="394487" y="582422"/>
                  </a:lnTo>
                  <a:lnTo>
                    <a:pt x="394487" y="471055"/>
                  </a:lnTo>
                  <a:close/>
                </a:path>
                <a:path w="659130" h="586104">
                  <a:moveTo>
                    <a:pt x="450850" y="255397"/>
                  </a:moveTo>
                  <a:lnTo>
                    <a:pt x="436753" y="227838"/>
                  </a:lnTo>
                  <a:lnTo>
                    <a:pt x="436753" y="247396"/>
                  </a:lnTo>
                  <a:lnTo>
                    <a:pt x="436753" y="256159"/>
                  </a:lnTo>
                  <a:lnTo>
                    <a:pt x="435737" y="258826"/>
                  </a:lnTo>
                  <a:lnTo>
                    <a:pt x="435483" y="259715"/>
                  </a:lnTo>
                  <a:lnTo>
                    <a:pt x="430403" y="265430"/>
                  </a:lnTo>
                  <a:lnTo>
                    <a:pt x="427228" y="266827"/>
                  </a:lnTo>
                  <a:lnTo>
                    <a:pt x="419354" y="266827"/>
                  </a:lnTo>
                  <a:lnTo>
                    <a:pt x="416052" y="265430"/>
                  </a:lnTo>
                  <a:lnTo>
                    <a:pt x="410972" y="259715"/>
                  </a:lnTo>
                  <a:lnTo>
                    <a:pt x="409702" y="256159"/>
                  </a:lnTo>
                  <a:lnTo>
                    <a:pt x="409702" y="247396"/>
                  </a:lnTo>
                  <a:lnTo>
                    <a:pt x="410972" y="243713"/>
                  </a:lnTo>
                  <a:lnTo>
                    <a:pt x="416052" y="238010"/>
                  </a:lnTo>
                  <a:lnTo>
                    <a:pt x="419354" y="236486"/>
                  </a:lnTo>
                  <a:lnTo>
                    <a:pt x="427101" y="236486"/>
                  </a:lnTo>
                  <a:lnTo>
                    <a:pt x="430403" y="238010"/>
                  </a:lnTo>
                  <a:lnTo>
                    <a:pt x="435483" y="243713"/>
                  </a:lnTo>
                  <a:lnTo>
                    <a:pt x="436753" y="247396"/>
                  </a:lnTo>
                  <a:lnTo>
                    <a:pt x="436753" y="227838"/>
                  </a:lnTo>
                  <a:lnTo>
                    <a:pt x="430530" y="225310"/>
                  </a:lnTo>
                  <a:lnTo>
                    <a:pt x="426974" y="224548"/>
                  </a:lnTo>
                  <a:lnTo>
                    <a:pt x="419608" y="224548"/>
                  </a:lnTo>
                  <a:lnTo>
                    <a:pt x="416052" y="225310"/>
                  </a:lnTo>
                  <a:lnTo>
                    <a:pt x="409321" y="228092"/>
                  </a:lnTo>
                  <a:lnTo>
                    <a:pt x="406273" y="230009"/>
                  </a:lnTo>
                  <a:lnTo>
                    <a:pt x="403733" y="232549"/>
                  </a:lnTo>
                  <a:lnTo>
                    <a:pt x="401066" y="235077"/>
                  </a:lnTo>
                  <a:lnTo>
                    <a:pt x="399034" y="238010"/>
                  </a:lnTo>
                  <a:lnTo>
                    <a:pt x="396367" y="244475"/>
                  </a:lnTo>
                  <a:lnTo>
                    <a:pt x="395732" y="247396"/>
                  </a:lnTo>
                  <a:lnTo>
                    <a:pt x="395605" y="255397"/>
                  </a:lnTo>
                  <a:lnTo>
                    <a:pt x="396367" y="258826"/>
                  </a:lnTo>
                  <a:lnTo>
                    <a:pt x="419608" y="278765"/>
                  </a:lnTo>
                  <a:lnTo>
                    <a:pt x="426974" y="278765"/>
                  </a:lnTo>
                  <a:lnTo>
                    <a:pt x="446405" y="266827"/>
                  </a:lnTo>
                  <a:lnTo>
                    <a:pt x="447421" y="265430"/>
                  </a:lnTo>
                  <a:lnTo>
                    <a:pt x="450215" y="258826"/>
                  </a:lnTo>
                  <a:lnTo>
                    <a:pt x="450850" y="255397"/>
                  </a:lnTo>
                  <a:close/>
                </a:path>
                <a:path w="659130" h="586104">
                  <a:moveTo>
                    <a:pt x="504190" y="0"/>
                  </a:moveTo>
                  <a:lnTo>
                    <a:pt x="431927" y="0"/>
                  </a:lnTo>
                  <a:lnTo>
                    <a:pt x="424053" y="38989"/>
                  </a:lnTo>
                  <a:lnTo>
                    <a:pt x="402463" y="70993"/>
                  </a:lnTo>
                  <a:lnTo>
                    <a:pt x="370586" y="92456"/>
                  </a:lnTo>
                  <a:lnTo>
                    <a:pt x="331470" y="100330"/>
                  </a:lnTo>
                  <a:lnTo>
                    <a:pt x="292481" y="92456"/>
                  </a:lnTo>
                  <a:lnTo>
                    <a:pt x="260477" y="70993"/>
                  </a:lnTo>
                  <a:lnTo>
                    <a:pt x="239014" y="38989"/>
                  </a:lnTo>
                  <a:lnTo>
                    <a:pt x="231140" y="0"/>
                  </a:lnTo>
                  <a:lnTo>
                    <a:pt x="158877" y="0"/>
                  </a:lnTo>
                  <a:lnTo>
                    <a:pt x="164973" y="45847"/>
                  </a:lnTo>
                  <a:lnTo>
                    <a:pt x="182499" y="86995"/>
                  </a:lnTo>
                  <a:lnTo>
                    <a:pt x="209423" y="122047"/>
                  </a:lnTo>
                  <a:lnTo>
                    <a:pt x="244475" y="148971"/>
                  </a:lnTo>
                  <a:lnTo>
                    <a:pt x="285623" y="166497"/>
                  </a:lnTo>
                  <a:lnTo>
                    <a:pt x="331470" y="172593"/>
                  </a:lnTo>
                  <a:lnTo>
                    <a:pt x="377317" y="166497"/>
                  </a:lnTo>
                  <a:lnTo>
                    <a:pt x="418592" y="148971"/>
                  </a:lnTo>
                  <a:lnTo>
                    <a:pt x="453517" y="122047"/>
                  </a:lnTo>
                  <a:lnTo>
                    <a:pt x="480568" y="86995"/>
                  </a:lnTo>
                  <a:lnTo>
                    <a:pt x="497967" y="45847"/>
                  </a:lnTo>
                  <a:lnTo>
                    <a:pt x="504190" y="0"/>
                  </a:lnTo>
                  <a:close/>
                </a:path>
                <a:path w="659130" h="586104">
                  <a:moveTo>
                    <a:pt x="521081" y="501650"/>
                  </a:moveTo>
                  <a:lnTo>
                    <a:pt x="514223" y="490601"/>
                  </a:lnTo>
                  <a:lnTo>
                    <a:pt x="503301" y="480187"/>
                  </a:lnTo>
                  <a:lnTo>
                    <a:pt x="488442" y="472186"/>
                  </a:lnTo>
                  <a:lnTo>
                    <a:pt x="469773" y="469138"/>
                  </a:lnTo>
                  <a:lnTo>
                    <a:pt x="446659" y="473710"/>
                  </a:lnTo>
                  <a:lnTo>
                    <a:pt x="428244" y="486029"/>
                  </a:lnTo>
                  <a:lnTo>
                    <a:pt x="416179" y="504444"/>
                  </a:lnTo>
                  <a:lnTo>
                    <a:pt x="411861" y="526796"/>
                  </a:lnTo>
                  <a:lnTo>
                    <a:pt x="416306" y="549402"/>
                  </a:lnTo>
                  <a:lnTo>
                    <a:pt x="428498" y="567690"/>
                  </a:lnTo>
                  <a:lnTo>
                    <a:pt x="446913" y="579882"/>
                  </a:lnTo>
                  <a:lnTo>
                    <a:pt x="469900" y="584454"/>
                  </a:lnTo>
                  <a:lnTo>
                    <a:pt x="487172" y="581787"/>
                  </a:lnTo>
                  <a:lnTo>
                    <a:pt x="501904" y="574929"/>
                  </a:lnTo>
                  <a:lnTo>
                    <a:pt x="513461" y="564769"/>
                  </a:lnTo>
                  <a:lnTo>
                    <a:pt x="521081" y="552450"/>
                  </a:lnTo>
                  <a:lnTo>
                    <a:pt x="507619" y="552450"/>
                  </a:lnTo>
                  <a:lnTo>
                    <a:pt x="503936" y="557530"/>
                  </a:lnTo>
                  <a:lnTo>
                    <a:pt x="496443" y="564515"/>
                  </a:lnTo>
                  <a:lnTo>
                    <a:pt x="485140" y="570738"/>
                  </a:lnTo>
                  <a:lnTo>
                    <a:pt x="469773" y="573405"/>
                  </a:lnTo>
                  <a:lnTo>
                    <a:pt x="451739" y="569849"/>
                  </a:lnTo>
                  <a:lnTo>
                    <a:pt x="437261" y="559943"/>
                  </a:lnTo>
                  <a:lnTo>
                    <a:pt x="427609" y="545084"/>
                  </a:lnTo>
                  <a:lnTo>
                    <a:pt x="424180" y="526669"/>
                  </a:lnTo>
                  <a:lnTo>
                    <a:pt x="427609" y="508508"/>
                  </a:lnTo>
                  <a:lnTo>
                    <a:pt x="437134" y="493649"/>
                  </a:lnTo>
                  <a:lnTo>
                    <a:pt x="451612" y="483743"/>
                  </a:lnTo>
                  <a:lnTo>
                    <a:pt x="469773" y="480187"/>
                  </a:lnTo>
                  <a:lnTo>
                    <a:pt x="484251" y="482600"/>
                  </a:lnTo>
                  <a:lnTo>
                    <a:pt x="495300" y="488442"/>
                  </a:lnTo>
                  <a:lnTo>
                    <a:pt x="503174" y="495554"/>
                  </a:lnTo>
                  <a:lnTo>
                    <a:pt x="507619" y="501650"/>
                  </a:lnTo>
                  <a:lnTo>
                    <a:pt x="521081" y="501650"/>
                  </a:lnTo>
                  <a:close/>
                </a:path>
                <a:path w="659130" h="586104">
                  <a:moveTo>
                    <a:pt x="529209" y="225806"/>
                  </a:moveTo>
                  <a:lnTo>
                    <a:pt x="515112" y="225806"/>
                  </a:lnTo>
                  <a:lnTo>
                    <a:pt x="515112" y="245884"/>
                  </a:lnTo>
                  <a:lnTo>
                    <a:pt x="496316" y="245884"/>
                  </a:lnTo>
                  <a:lnTo>
                    <a:pt x="496316" y="225806"/>
                  </a:lnTo>
                  <a:lnTo>
                    <a:pt x="482346" y="225806"/>
                  </a:lnTo>
                  <a:lnTo>
                    <a:pt x="482346" y="277368"/>
                  </a:lnTo>
                  <a:lnTo>
                    <a:pt x="496316" y="277368"/>
                  </a:lnTo>
                  <a:lnTo>
                    <a:pt x="496316" y="256413"/>
                  </a:lnTo>
                  <a:lnTo>
                    <a:pt x="515112" y="256413"/>
                  </a:lnTo>
                  <a:lnTo>
                    <a:pt x="515112" y="277368"/>
                  </a:lnTo>
                  <a:lnTo>
                    <a:pt x="529209" y="277368"/>
                  </a:lnTo>
                  <a:lnTo>
                    <a:pt x="529209" y="225806"/>
                  </a:lnTo>
                  <a:close/>
                </a:path>
                <a:path w="659130" h="586104">
                  <a:moveTo>
                    <a:pt x="571881" y="225806"/>
                  </a:moveTo>
                  <a:lnTo>
                    <a:pt x="540258" y="225806"/>
                  </a:lnTo>
                  <a:lnTo>
                    <a:pt x="540258" y="277368"/>
                  </a:lnTo>
                  <a:lnTo>
                    <a:pt x="571881" y="277368"/>
                  </a:lnTo>
                  <a:lnTo>
                    <a:pt x="571881" y="265811"/>
                  </a:lnTo>
                  <a:lnTo>
                    <a:pt x="553974" y="265811"/>
                  </a:lnTo>
                  <a:lnTo>
                    <a:pt x="553974" y="257175"/>
                  </a:lnTo>
                  <a:lnTo>
                    <a:pt x="570865" y="257175"/>
                  </a:lnTo>
                  <a:lnTo>
                    <a:pt x="570865" y="246011"/>
                  </a:lnTo>
                  <a:lnTo>
                    <a:pt x="553974" y="246011"/>
                  </a:lnTo>
                  <a:lnTo>
                    <a:pt x="553974" y="237109"/>
                  </a:lnTo>
                  <a:lnTo>
                    <a:pt x="571881" y="237109"/>
                  </a:lnTo>
                  <a:lnTo>
                    <a:pt x="571881" y="225806"/>
                  </a:lnTo>
                  <a:close/>
                </a:path>
                <a:path w="659130" h="586104">
                  <a:moveTo>
                    <a:pt x="622173" y="277368"/>
                  </a:moveTo>
                  <a:lnTo>
                    <a:pt x="608457" y="257175"/>
                  </a:lnTo>
                  <a:lnTo>
                    <a:pt x="608076" y="256540"/>
                  </a:lnTo>
                  <a:lnTo>
                    <a:pt x="611759" y="255778"/>
                  </a:lnTo>
                  <a:lnTo>
                    <a:pt x="614680" y="254127"/>
                  </a:lnTo>
                  <a:lnTo>
                    <a:pt x="617728" y="250190"/>
                  </a:lnTo>
                  <a:lnTo>
                    <a:pt x="618617" y="249059"/>
                  </a:lnTo>
                  <a:lnTo>
                    <a:pt x="619506" y="246011"/>
                  </a:lnTo>
                  <a:lnTo>
                    <a:pt x="605663" y="226072"/>
                  </a:lnTo>
                  <a:lnTo>
                    <a:pt x="605663" y="241185"/>
                  </a:lnTo>
                  <a:lnTo>
                    <a:pt x="605663" y="246011"/>
                  </a:lnTo>
                  <a:lnTo>
                    <a:pt x="605028" y="247535"/>
                  </a:lnTo>
                  <a:lnTo>
                    <a:pt x="602234" y="249682"/>
                  </a:lnTo>
                  <a:lnTo>
                    <a:pt x="599948" y="250190"/>
                  </a:lnTo>
                  <a:lnTo>
                    <a:pt x="594360" y="250190"/>
                  </a:lnTo>
                  <a:lnTo>
                    <a:pt x="594360" y="236601"/>
                  </a:lnTo>
                  <a:lnTo>
                    <a:pt x="600329" y="236601"/>
                  </a:lnTo>
                  <a:lnTo>
                    <a:pt x="602488" y="237109"/>
                  </a:lnTo>
                  <a:lnTo>
                    <a:pt x="605028" y="239268"/>
                  </a:lnTo>
                  <a:lnTo>
                    <a:pt x="605663" y="241185"/>
                  </a:lnTo>
                  <a:lnTo>
                    <a:pt x="605663" y="226072"/>
                  </a:lnTo>
                  <a:lnTo>
                    <a:pt x="601599" y="225806"/>
                  </a:lnTo>
                  <a:lnTo>
                    <a:pt x="581152" y="225806"/>
                  </a:lnTo>
                  <a:lnTo>
                    <a:pt x="581152" y="277368"/>
                  </a:lnTo>
                  <a:lnTo>
                    <a:pt x="594360" y="277368"/>
                  </a:lnTo>
                  <a:lnTo>
                    <a:pt x="594360" y="257175"/>
                  </a:lnTo>
                  <a:lnTo>
                    <a:pt x="606171" y="277368"/>
                  </a:lnTo>
                  <a:lnTo>
                    <a:pt x="622173" y="277368"/>
                  </a:lnTo>
                  <a:close/>
                </a:path>
                <a:path w="659130" h="586104">
                  <a:moveTo>
                    <a:pt x="624459" y="582422"/>
                  </a:moveTo>
                  <a:lnTo>
                    <a:pt x="611505" y="551180"/>
                  </a:lnTo>
                  <a:lnTo>
                    <a:pt x="607314" y="540893"/>
                  </a:lnTo>
                  <a:lnTo>
                    <a:pt x="594233" y="509270"/>
                  </a:lnTo>
                  <a:lnTo>
                    <a:pt x="594233" y="540893"/>
                  </a:lnTo>
                  <a:lnTo>
                    <a:pt x="549783" y="540893"/>
                  </a:lnTo>
                  <a:lnTo>
                    <a:pt x="571881" y="485140"/>
                  </a:lnTo>
                  <a:lnTo>
                    <a:pt x="594233" y="540893"/>
                  </a:lnTo>
                  <a:lnTo>
                    <a:pt x="594233" y="509270"/>
                  </a:lnTo>
                  <a:lnTo>
                    <a:pt x="584212" y="485140"/>
                  </a:lnTo>
                  <a:lnTo>
                    <a:pt x="578358" y="471043"/>
                  </a:lnTo>
                  <a:lnTo>
                    <a:pt x="566420" y="471043"/>
                  </a:lnTo>
                  <a:lnTo>
                    <a:pt x="519811" y="582422"/>
                  </a:lnTo>
                  <a:lnTo>
                    <a:pt x="533273" y="582422"/>
                  </a:lnTo>
                  <a:lnTo>
                    <a:pt x="546100" y="551180"/>
                  </a:lnTo>
                  <a:lnTo>
                    <a:pt x="597916" y="551180"/>
                  </a:lnTo>
                  <a:lnTo>
                    <a:pt x="610870" y="582422"/>
                  </a:lnTo>
                  <a:lnTo>
                    <a:pt x="624459" y="582422"/>
                  </a:lnTo>
                  <a:close/>
                </a:path>
                <a:path w="659130" h="586104">
                  <a:moveTo>
                    <a:pt x="659130" y="225806"/>
                  </a:moveTo>
                  <a:lnTo>
                    <a:pt x="627507" y="225806"/>
                  </a:lnTo>
                  <a:lnTo>
                    <a:pt x="627507" y="277368"/>
                  </a:lnTo>
                  <a:lnTo>
                    <a:pt x="659130" y="277368"/>
                  </a:lnTo>
                  <a:lnTo>
                    <a:pt x="659130" y="265811"/>
                  </a:lnTo>
                  <a:lnTo>
                    <a:pt x="641223" y="265811"/>
                  </a:lnTo>
                  <a:lnTo>
                    <a:pt x="641223" y="257175"/>
                  </a:lnTo>
                  <a:lnTo>
                    <a:pt x="658114" y="257175"/>
                  </a:lnTo>
                  <a:lnTo>
                    <a:pt x="658114" y="246011"/>
                  </a:lnTo>
                  <a:lnTo>
                    <a:pt x="641223" y="246011"/>
                  </a:lnTo>
                  <a:lnTo>
                    <a:pt x="641223" y="237109"/>
                  </a:lnTo>
                  <a:lnTo>
                    <a:pt x="659130" y="237109"/>
                  </a:lnTo>
                  <a:lnTo>
                    <a:pt x="659130" y="225806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6605" y="4517097"/>
              <a:ext cx="143292" cy="14291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17547" y="4533531"/>
              <a:ext cx="3175" cy="117475"/>
            </a:xfrm>
            <a:custGeom>
              <a:avLst/>
              <a:gdLst/>
              <a:ahLst/>
              <a:cxnLst/>
              <a:rect l="l" t="t" r="r" b="b"/>
              <a:pathLst>
                <a:path w="3175" h="117475">
                  <a:moveTo>
                    <a:pt x="2565" y="0"/>
                  </a:moveTo>
                  <a:lnTo>
                    <a:pt x="0" y="0"/>
                  </a:lnTo>
                  <a:lnTo>
                    <a:pt x="0" y="117208"/>
                  </a:lnTo>
                  <a:lnTo>
                    <a:pt x="2565" y="117208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6255" y="4687188"/>
              <a:ext cx="363220" cy="24130"/>
            </a:xfrm>
            <a:custGeom>
              <a:avLst/>
              <a:gdLst/>
              <a:ahLst/>
              <a:cxnLst/>
              <a:rect l="l" t="t" r="r" b="b"/>
              <a:pathLst>
                <a:path w="363219" h="24129">
                  <a:moveTo>
                    <a:pt x="19050" y="9652"/>
                  </a:moveTo>
                  <a:lnTo>
                    <a:pt x="18415" y="6858"/>
                  </a:lnTo>
                  <a:lnTo>
                    <a:pt x="15875" y="3429"/>
                  </a:lnTo>
                  <a:lnTo>
                    <a:pt x="15748" y="3340"/>
                  </a:lnTo>
                  <a:lnTo>
                    <a:pt x="15748" y="8509"/>
                  </a:lnTo>
                  <a:lnTo>
                    <a:pt x="15748" y="18288"/>
                  </a:lnTo>
                  <a:lnTo>
                    <a:pt x="15494" y="18288"/>
                  </a:lnTo>
                  <a:lnTo>
                    <a:pt x="11303" y="20193"/>
                  </a:lnTo>
                  <a:lnTo>
                    <a:pt x="3302" y="20193"/>
                  </a:lnTo>
                  <a:lnTo>
                    <a:pt x="3302" y="3429"/>
                  </a:lnTo>
                  <a:lnTo>
                    <a:pt x="13589" y="3429"/>
                  </a:lnTo>
                  <a:lnTo>
                    <a:pt x="15748" y="8509"/>
                  </a:lnTo>
                  <a:lnTo>
                    <a:pt x="15748" y="3340"/>
                  </a:lnTo>
                  <a:lnTo>
                    <a:pt x="14986" y="2159"/>
                  </a:lnTo>
                  <a:lnTo>
                    <a:pt x="12192" y="381"/>
                  </a:lnTo>
                  <a:lnTo>
                    <a:pt x="0" y="381"/>
                  </a:lnTo>
                  <a:lnTo>
                    <a:pt x="0" y="23368"/>
                  </a:lnTo>
                  <a:lnTo>
                    <a:pt x="10414" y="23368"/>
                  </a:lnTo>
                  <a:lnTo>
                    <a:pt x="13589" y="22606"/>
                  </a:lnTo>
                  <a:lnTo>
                    <a:pt x="16002" y="20193"/>
                  </a:lnTo>
                  <a:lnTo>
                    <a:pt x="17907" y="18288"/>
                  </a:lnTo>
                  <a:lnTo>
                    <a:pt x="19050" y="14986"/>
                  </a:lnTo>
                  <a:lnTo>
                    <a:pt x="19050" y="9652"/>
                  </a:lnTo>
                  <a:close/>
                </a:path>
                <a:path w="363219" h="24129">
                  <a:moveTo>
                    <a:pt x="28740" y="444"/>
                  </a:moveTo>
                  <a:lnTo>
                    <a:pt x="25400" y="444"/>
                  </a:lnTo>
                  <a:lnTo>
                    <a:pt x="25400" y="23368"/>
                  </a:lnTo>
                  <a:lnTo>
                    <a:pt x="28740" y="23368"/>
                  </a:lnTo>
                  <a:lnTo>
                    <a:pt x="28740" y="444"/>
                  </a:lnTo>
                  <a:close/>
                </a:path>
                <a:path w="363219" h="24129">
                  <a:moveTo>
                    <a:pt x="47117" y="381"/>
                  </a:moveTo>
                  <a:lnTo>
                    <a:pt x="35560" y="381"/>
                  </a:lnTo>
                  <a:lnTo>
                    <a:pt x="35560" y="23380"/>
                  </a:lnTo>
                  <a:lnTo>
                    <a:pt x="38862" y="23380"/>
                  </a:lnTo>
                  <a:lnTo>
                    <a:pt x="38862" y="13474"/>
                  </a:lnTo>
                  <a:lnTo>
                    <a:pt x="47117" y="13474"/>
                  </a:lnTo>
                  <a:lnTo>
                    <a:pt x="47117" y="10287"/>
                  </a:lnTo>
                  <a:lnTo>
                    <a:pt x="38862" y="10287"/>
                  </a:lnTo>
                  <a:lnTo>
                    <a:pt x="38862" y="3429"/>
                  </a:lnTo>
                  <a:lnTo>
                    <a:pt x="47117" y="3429"/>
                  </a:lnTo>
                  <a:lnTo>
                    <a:pt x="47117" y="381"/>
                  </a:lnTo>
                  <a:close/>
                </a:path>
                <a:path w="363219" h="24129">
                  <a:moveTo>
                    <a:pt x="64503" y="381"/>
                  </a:moveTo>
                  <a:lnTo>
                    <a:pt x="52946" y="381"/>
                  </a:lnTo>
                  <a:lnTo>
                    <a:pt x="52946" y="23380"/>
                  </a:lnTo>
                  <a:lnTo>
                    <a:pt x="56248" y="23380"/>
                  </a:lnTo>
                  <a:lnTo>
                    <a:pt x="56248" y="13474"/>
                  </a:lnTo>
                  <a:lnTo>
                    <a:pt x="64503" y="13474"/>
                  </a:lnTo>
                  <a:lnTo>
                    <a:pt x="64503" y="10287"/>
                  </a:lnTo>
                  <a:lnTo>
                    <a:pt x="56248" y="10287"/>
                  </a:lnTo>
                  <a:lnTo>
                    <a:pt x="56248" y="3429"/>
                  </a:lnTo>
                  <a:lnTo>
                    <a:pt x="64503" y="3429"/>
                  </a:lnTo>
                  <a:lnTo>
                    <a:pt x="64503" y="381"/>
                  </a:lnTo>
                  <a:close/>
                </a:path>
                <a:path w="363219" h="24129">
                  <a:moveTo>
                    <a:pt x="82664" y="381"/>
                  </a:moveTo>
                  <a:lnTo>
                    <a:pt x="70345" y="381"/>
                  </a:lnTo>
                  <a:lnTo>
                    <a:pt x="70345" y="23380"/>
                  </a:lnTo>
                  <a:lnTo>
                    <a:pt x="82664" y="23380"/>
                  </a:lnTo>
                  <a:lnTo>
                    <a:pt x="82664" y="20205"/>
                  </a:lnTo>
                  <a:lnTo>
                    <a:pt x="73647" y="20205"/>
                  </a:lnTo>
                  <a:lnTo>
                    <a:pt x="73647" y="13347"/>
                  </a:lnTo>
                  <a:lnTo>
                    <a:pt x="82664" y="13347"/>
                  </a:lnTo>
                  <a:lnTo>
                    <a:pt x="82664" y="10160"/>
                  </a:lnTo>
                  <a:lnTo>
                    <a:pt x="73647" y="10160"/>
                  </a:lnTo>
                  <a:lnTo>
                    <a:pt x="73647" y="3429"/>
                  </a:lnTo>
                  <a:lnTo>
                    <a:pt x="82664" y="3429"/>
                  </a:lnTo>
                  <a:lnTo>
                    <a:pt x="82664" y="381"/>
                  </a:lnTo>
                  <a:close/>
                </a:path>
                <a:path w="363219" h="24129">
                  <a:moveTo>
                    <a:pt x="104267" y="12192"/>
                  </a:moveTo>
                  <a:lnTo>
                    <a:pt x="104216" y="5791"/>
                  </a:lnTo>
                  <a:lnTo>
                    <a:pt x="103505" y="3683"/>
                  </a:lnTo>
                  <a:lnTo>
                    <a:pt x="100901" y="1079"/>
                  </a:lnTo>
                  <a:lnTo>
                    <a:pt x="100863" y="5791"/>
                  </a:lnTo>
                  <a:lnTo>
                    <a:pt x="100838" y="12192"/>
                  </a:lnTo>
                  <a:lnTo>
                    <a:pt x="92202" y="12192"/>
                  </a:lnTo>
                  <a:lnTo>
                    <a:pt x="92202" y="3429"/>
                  </a:lnTo>
                  <a:lnTo>
                    <a:pt x="99568" y="3429"/>
                  </a:lnTo>
                  <a:lnTo>
                    <a:pt x="100863" y="5791"/>
                  </a:lnTo>
                  <a:lnTo>
                    <a:pt x="100850" y="3429"/>
                  </a:lnTo>
                  <a:lnTo>
                    <a:pt x="100876" y="1079"/>
                  </a:lnTo>
                  <a:lnTo>
                    <a:pt x="99187" y="381"/>
                  </a:lnTo>
                  <a:lnTo>
                    <a:pt x="88900" y="381"/>
                  </a:lnTo>
                  <a:lnTo>
                    <a:pt x="88900" y="23368"/>
                  </a:lnTo>
                  <a:lnTo>
                    <a:pt x="92202" y="23368"/>
                  </a:lnTo>
                  <a:lnTo>
                    <a:pt x="92202" y="12700"/>
                  </a:lnTo>
                  <a:lnTo>
                    <a:pt x="99822" y="23368"/>
                  </a:lnTo>
                  <a:lnTo>
                    <a:pt x="104013" y="23368"/>
                  </a:lnTo>
                  <a:lnTo>
                    <a:pt x="97663" y="14732"/>
                  </a:lnTo>
                  <a:lnTo>
                    <a:pt x="99187" y="14732"/>
                  </a:lnTo>
                  <a:lnTo>
                    <a:pt x="104267" y="13843"/>
                  </a:lnTo>
                  <a:lnTo>
                    <a:pt x="104267" y="12700"/>
                  </a:lnTo>
                  <a:lnTo>
                    <a:pt x="104267" y="12192"/>
                  </a:lnTo>
                  <a:close/>
                </a:path>
                <a:path w="363219" h="24129">
                  <a:moveTo>
                    <a:pt x="122174" y="381"/>
                  </a:moveTo>
                  <a:lnTo>
                    <a:pt x="109855" y="381"/>
                  </a:lnTo>
                  <a:lnTo>
                    <a:pt x="109855" y="23380"/>
                  </a:lnTo>
                  <a:lnTo>
                    <a:pt x="122174" y="23380"/>
                  </a:lnTo>
                  <a:lnTo>
                    <a:pt x="122174" y="20205"/>
                  </a:lnTo>
                  <a:lnTo>
                    <a:pt x="113157" y="20205"/>
                  </a:lnTo>
                  <a:lnTo>
                    <a:pt x="113157" y="13347"/>
                  </a:lnTo>
                  <a:lnTo>
                    <a:pt x="122174" y="13347"/>
                  </a:lnTo>
                  <a:lnTo>
                    <a:pt x="122174" y="10160"/>
                  </a:lnTo>
                  <a:lnTo>
                    <a:pt x="113157" y="10160"/>
                  </a:lnTo>
                  <a:lnTo>
                    <a:pt x="113157" y="3429"/>
                  </a:lnTo>
                  <a:lnTo>
                    <a:pt x="122174" y="3429"/>
                  </a:lnTo>
                  <a:lnTo>
                    <a:pt x="122174" y="381"/>
                  </a:lnTo>
                  <a:close/>
                </a:path>
                <a:path w="363219" h="24129">
                  <a:moveTo>
                    <a:pt x="146939" y="381"/>
                  </a:moveTo>
                  <a:lnTo>
                    <a:pt x="143510" y="381"/>
                  </a:lnTo>
                  <a:lnTo>
                    <a:pt x="143510" y="17780"/>
                  </a:lnTo>
                  <a:lnTo>
                    <a:pt x="135636" y="5588"/>
                  </a:lnTo>
                  <a:lnTo>
                    <a:pt x="132334" y="381"/>
                  </a:lnTo>
                  <a:lnTo>
                    <a:pt x="128651" y="381"/>
                  </a:lnTo>
                  <a:lnTo>
                    <a:pt x="128651" y="23368"/>
                  </a:lnTo>
                  <a:lnTo>
                    <a:pt x="132080" y="23368"/>
                  </a:lnTo>
                  <a:lnTo>
                    <a:pt x="132080" y="5588"/>
                  </a:lnTo>
                  <a:lnTo>
                    <a:pt x="143383" y="23368"/>
                  </a:lnTo>
                  <a:lnTo>
                    <a:pt x="146939" y="23368"/>
                  </a:lnTo>
                  <a:lnTo>
                    <a:pt x="146939" y="381"/>
                  </a:lnTo>
                  <a:close/>
                </a:path>
                <a:path w="363219" h="24129">
                  <a:moveTo>
                    <a:pt x="175260" y="6223"/>
                  </a:moveTo>
                  <a:lnTo>
                    <a:pt x="173736" y="3683"/>
                  </a:lnTo>
                  <a:lnTo>
                    <a:pt x="169164" y="381"/>
                  </a:lnTo>
                  <a:lnTo>
                    <a:pt x="166370" y="0"/>
                  </a:lnTo>
                  <a:lnTo>
                    <a:pt x="158242" y="0"/>
                  </a:lnTo>
                  <a:lnTo>
                    <a:pt x="152908" y="5080"/>
                  </a:lnTo>
                  <a:lnTo>
                    <a:pt x="152908" y="18288"/>
                  </a:lnTo>
                  <a:lnTo>
                    <a:pt x="158115" y="23749"/>
                  </a:lnTo>
                  <a:lnTo>
                    <a:pt x="168148" y="23749"/>
                  </a:lnTo>
                  <a:lnTo>
                    <a:pt x="169291" y="19558"/>
                  </a:lnTo>
                  <a:lnTo>
                    <a:pt x="167132" y="20701"/>
                  </a:lnTo>
                  <a:lnTo>
                    <a:pt x="160147" y="20701"/>
                  </a:lnTo>
                  <a:lnTo>
                    <a:pt x="156210" y="16764"/>
                  </a:lnTo>
                  <a:lnTo>
                    <a:pt x="156210" y="6985"/>
                  </a:lnTo>
                  <a:lnTo>
                    <a:pt x="160020" y="3048"/>
                  </a:lnTo>
                  <a:lnTo>
                    <a:pt x="168402" y="3048"/>
                  </a:lnTo>
                  <a:lnTo>
                    <a:pt x="170561" y="5461"/>
                  </a:lnTo>
                  <a:lnTo>
                    <a:pt x="171196" y="6223"/>
                  </a:lnTo>
                  <a:lnTo>
                    <a:pt x="175260" y="6223"/>
                  </a:lnTo>
                  <a:close/>
                </a:path>
                <a:path w="363219" h="24129">
                  <a:moveTo>
                    <a:pt x="192773" y="381"/>
                  </a:moveTo>
                  <a:lnTo>
                    <a:pt x="180467" y="381"/>
                  </a:lnTo>
                  <a:lnTo>
                    <a:pt x="180467" y="23380"/>
                  </a:lnTo>
                  <a:lnTo>
                    <a:pt x="192773" y="23380"/>
                  </a:lnTo>
                  <a:lnTo>
                    <a:pt x="192773" y="20205"/>
                  </a:lnTo>
                  <a:lnTo>
                    <a:pt x="183769" y="20205"/>
                  </a:lnTo>
                  <a:lnTo>
                    <a:pt x="183769" y="13347"/>
                  </a:lnTo>
                  <a:lnTo>
                    <a:pt x="192773" y="13347"/>
                  </a:lnTo>
                  <a:lnTo>
                    <a:pt x="192773" y="10160"/>
                  </a:lnTo>
                  <a:lnTo>
                    <a:pt x="183769" y="10160"/>
                  </a:lnTo>
                  <a:lnTo>
                    <a:pt x="183769" y="3429"/>
                  </a:lnTo>
                  <a:lnTo>
                    <a:pt x="192773" y="3429"/>
                  </a:lnTo>
                  <a:lnTo>
                    <a:pt x="192773" y="381"/>
                  </a:lnTo>
                  <a:close/>
                </a:path>
                <a:path w="363219" h="24129">
                  <a:moveTo>
                    <a:pt x="234696" y="381"/>
                  </a:moveTo>
                  <a:lnTo>
                    <a:pt x="229362" y="381"/>
                  </a:lnTo>
                  <a:lnTo>
                    <a:pt x="222504" y="17907"/>
                  </a:lnTo>
                  <a:lnTo>
                    <a:pt x="215646" y="381"/>
                  </a:lnTo>
                  <a:lnTo>
                    <a:pt x="210312" y="381"/>
                  </a:lnTo>
                  <a:lnTo>
                    <a:pt x="210312" y="23368"/>
                  </a:lnTo>
                  <a:lnTo>
                    <a:pt x="213614" y="23368"/>
                  </a:lnTo>
                  <a:lnTo>
                    <a:pt x="213614" y="3937"/>
                  </a:lnTo>
                  <a:lnTo>
                    <a:pt x="221488" y="23368"/>
                  </a:lnTo>
                  <a:lnTo>
                    <a:pt x="223520" y="23368"/>
                  </a:lnTo>
                  <a:lnTo>
                    <a:pt x="231267" y="3937"/>
                  </a:lnTo>
                  <a:lnTo>
                    <a:pt x="231267" y="23368"/>
                  </a:lnTo>
                  <a:lnTo>
                    <a:pt x="234696" y="23368"/>
                  </a:lnTo>
                  <a:lnTo>
                    <a:pt x="234696" y="381"/>
                  </a:lnTo>
                  <a:close/>
                </a:path>
                <a:path w="363219" h="24129">
                  <a:moveTo>
                    <a:pt x="260223" y="23368"/>
                  </a:moveTo>
                  <a:lnTo>
                    <a:pt x="257670" y="16510"/>
                  </a:lnTo>
                  <a:lnTo>
                    <a:pt x="256540" y="13462"/>
                  </a:lnTo>
                  <a:lnTo>
                    <a:pt x="252984" y="4381"/>
                  </a:lnTo>
                  <a:lnTo>
                    <a:pt x="252984" y="13462"/>
                  </a:lnTo>
                  <a:lnTo>
                    <a:pt x="247015" y="13462"/>
                  </a:lnTo>
                  <a:lnTo>
                    <a:pt x="250063" y="4699"/>
                  </a:lnTo>
                  <a:lnTo>
                    <a:pt x="252984" y="13462"/>
                  </a:lnTo>
                  <a:lnTo>
                    <a:pt x="252984" y="4381"/>
                  </a:lnTo>
                  <a:lnTo>
                    <a:pt x="252984" y="4191"/>
                  </a:lnTo>
                  <a:lnTo>
                    <a:pt x="251460" y="381"/>
                  </a:lnTo>
                  <a:lnTo>
                    <a:pt x="248539" y="381"/>
                  </a:lnTo>
                  <a:lnTo>
                    <a:pt x="239776" y="23368"/>
                  </a:lnTo>
                  <a:lnTo>
                    <a:pt x="243332" y="23368"/>
                  </a:lnTo>
                  <a:lnTo>
                    <a:pt x="245872" y="16510"/>
                  </a:lnTo>
                  <a:lnTo>
                    <a:pt x="254127" y="16510"/>
                  </a:lnTo>
                  <a:lnTo>
                    <a:pt x="256667" y="23368"/>
                  </a:lnTo>
                  <a:lnTo>
                    <a:pt x="260223" y="23368"/>
                  </a:lnTo>
                  <a:close/>
                </a:path>
                <a:path w="363219" h="24129">
                  <a:moveTo>
                    <a:pt x="269227" y="381"/>
                  </a:moveTo>
                  <a:lnTo>
                    <a:pt x="265798" y="381"/>
                  </a:lnTo>
                  <a:lnTo>
                    <a:pt x="265798" y="23380"/>
                  </a:lnTo>
                  <a:lnTo>
                    <a:pt x="269227" y="23380"/>
                  </a:lnTo>
                  <a:lnTo>
                    <a:pt x="269227" y="381"/>
                  </a:lnTo>
                  <a:close/>
                </a:path>
                <a:path w="363219" h="24129">
                  <a:moveTo>
                    <a:pt x="282067" y="381"/>
                  </a:moveTo>
                  <a:lnTo>
                    <a:pt x="278003" y="381"/>
                  </a:lnTo>
                  <a:lnTo>
                    <a:pt x="269240" y="11811"/>
                  </a:lnTo>
                  <a:lnTo>
                    <a:pt x="278003" y="23368"/>
                  </a:lnTo>
                  <a:lnTo>
                    <a:pt x="282067" y="23368"/>
                  </a:lnTo>
                  <a:lnTo>
                    <a:pt x="273177" y="11811"/>
                  </a:lnTo>
                  <a:lnTo>
                    <a:pt x="282067" y="381"/>
                  </a:lnTo>
                  <a:close/>
                </a:path>
                <a:path w="363219" h="24129">
                  <a:moveTo>
                    <a:pt x="299085" y="381"/>
                  </a:moveTo>
                  <a:lnTo>
                    <a:pt x="286766" y="381"/>
                  </a:lnTo>
                  <a:lnTo>
                    <a:pt x="286766" y="23380"/>
                  </a:lnTo>
                  <a:lnTo>
                    <a:pt x="299085" y="23380"/>
                  </a:lnTo>
                  <a:lnTo>
                    <a:pt x="299085" y="20205"/>
                  </a:lnTo>
                  <a:lnTo>
                    <a:pt x="290068" y="20205"/>
                  </a:lnTo>
                  <a:lnTo>
                    <a:pt x="290068" y="13347"/>
                  </a:lnTo>
                  <a:lnTo>
                    <a:pt x="299085" y="13347"/>
                  </a:lnTo>
                  <a:lnTo>
                    <a:pt x="299085" y="10160"/>
                  </a:lnTo>
                  <a:lnTo>
                    <a:pt x="290068" y="10160"/>
                  </a:lnTo>
                  <a:lnTo>
                    <a:pt x="290068" y="3429"/>
                  </a:lnTo>
                  <a:lnTo>
                    <a:pt x="299085" y="3429"/>
                  </a:lnTo>
                  <a:lnTo>
                    <a:pt x="299085" y="381"/>
                  </a:lnTo>
                  <a:close/>
                </a:path>
                <a:path w="363219" h="24129">
                  <a:moveTo>
                    <a:pt x="320548" y="5842"/>
                  </a:moveTo>
                  <a:lnTo>
                    <a:pt x="319913" y="3683"/>
                  </a:lnTo>
                  <a:lnTo>
                    <a:pt x="317246" y="1143"/>
                  </a:lnTo>
                  <a:lnTo>
                    <a:pt x="317246" y="5842"/>
                  </a:lnTo>
                  <a:lnTo>
                    <a:pt x="317246" y="12192"/>
                  </a:lnTo>
                  <a:lnTo>
                    <a:pt x="308610" y="12192"/>
                  </a:lnTo>
                  <a:lnTo>
                    <a:pt x="308610" y="3429"/>
                  </a:lnTo>
                  <a:lnTo>
                    <a:pt x="315976" y="3429"/>
                  </a:lnTo>
                  <a:lnTo>
                    <a:pt x="317246" y="5842"/>
                  </a:lnTo>
                  <a:lnTo>
                    <a:pt x="317246" y="1143"/>
                  </a:lnTo>
                  <a:lnTo>
                    <a:pt x="315595" y="381"/>
                  </a:lnTo>
                  <a:lnTo>
                    <a:pt x="305308" y="381"/>
                  </a:lnTo>
                  <a:lnTo>
                    <a:pt x="305308" y="23368"/>
                  </a:lnTo>
                  <a:lnTo>
                    <a:pt x="308610" y="23368"/>
                  </a:lnTo>
                  <a:lnTo>
                    <a:pt x="308610" y="12700"/>
                  </a:lnTo>
                  <a:lnTo>
                    <a:pt x="316230" y="23368"/>
                  </a:lnTo>
                  <a:lnTo>
                    <a:pt x="320421" y="23368"/>
                  </a:lnTo>
                  <a:lnTo>
                    <a:pt x="314071" y="14732"/>
                  </a:lnTo>
                  <a:lnTo>
                    <a:pt x="315468" y="14732"/>
                  </a:lnTo>
                  <a:lnTo>
                    <a:pt x="320548" y="13843"/>
                  </a:lnTo>
                  <a:lnTo>
                    <a:pt x="320548" y="12700"/>
                  </a:lnTo>
                  <a:lnTo>
                    <a:pt x="320548" y="12192"/>
                  </a:lnTo>
                  <a:lnTo>
                    <a:pt x="320548" y="5842"/>
                  </a:lnTo>
                  <a:close/>
                </a:path>
                <a:path w="363219" h="24129">
                  <a:moveTo>
                    <a:pt x="338836" y="11303"/>
                  </a:moveTo>
                  <a:lnTo>
                    <a:pt x="334645" y="10414"/>
                  </a:lnTo>
                  <a:lnTo>
                    <a:pt x="330835" y="8890"/>
                  </a:lnTo>
                  <a:lnTo>
                    <a:pt x="328676" y="8382"/>
                  </a:lnTo>
                  <a:lnTo>
                    <a:pt x="328676" y="4826"/>
                  </a:lnTo>
                  <a:lnTo>
                    <a:pt x="329819" y="3048"/>
                  </a:lnTo>
                  <a:lnTo>
                    <a:pt x="333121" y="3048"/>
                  </a:lnTo>
                  <a:lnTo>
                    <a:pt x="335026" y="3810"/>
                  </a:lnTo>
                  <a:lnTo>
                    <a:pt x="335026" y="6350"/>
                  </a:lnTo>
                  <a:lnTo>
                    <a:pt x="338328" y="6350"/>
                  </a:lnTo>
                  <a:lnTo>
                    <a:pt x="338328" y="2413"/>
                  </a:lnTo>
                  <a:lnTo>
                    <a:pt x="335534" y="0"/>
                  </a:lnTo>
                  <a:lnTo>
                    <a:pt x="327406" y="0"/>
                  </a:lnTo>
                  <a:lnTo>
                    <a:pt x="325374" y="3556"/>
                  </a:lnTo>
                  <a:lnTo>
                    <a:pt x="325374" y="7747"/>
                  </a:lnTo>
                  <a:lnTo>
                    <a:pt x="325882" y="9525"/>
                  </a:lnTo>
                  <a:lnTo>
                    <a:pt x="327914" y="11557"/>
                  </a:lnTo>
                  <a:lnTo>
                    <a:pt x="328676" y="11938"/>
                  </a:lnTo>
                  <a:lnTo>
                    <a:pt x="333375" y="13716"/>
                  </a:lnTo>
                  <a:lnTo>
                    <a:pt x="335407" y="14224"/>
                  </a:lnTo>
                  <a:lnTo>
                    <a:pt x="335407" y="19177"/>
                  </a:lnTo>
                  <a:lnTo>
                    <a:pt x="333756" y="20828"/>
                  </a:lnTo>
                  <a:lnTo>
                    <a:pt x="328422" y="20828"/>
                  </a:lnTo>
                  <a:lnTo>
                    <a:pt x="328041" y="17272"/>
                  </a:lnTo>
                  <a:lnTo>
                    <a:pt x="328041" y="16510"/>
                  </a:lnTo>
                  <a:lnTo>
                    <a:pt x="324739" y="16510"/>
                  </a:lnTo>
                  <a:lnTo>
                    <a:pt x="324739" y="21590"/>
                  </a:lnTo>
                  <a:lnTo>
                    <a:pt x="328549" y="23749"/>
                  </a:lnTo>
                  <a:lnTo>
                    <a:pt x="335915" y="23749"/>
                  </a:lnTo>
                  <a:lnTo>
                    <a:pt x="338836" y="20828"/>
                  </a:lnTo>
                  <a:lnTo>
                    <a:pt x="338836" y="11303"/>
                  </a:lnTo>
                  <a:close/>
                </a:path>
                <a:path w="363219" h="24129">
                  <a:moveTo>
                    <a:pt x="353060" y="1397"/>
                  </a:moveTo>
                  <a:lnTo>
                    <a:pt x="348234" y="1397"/>
                  </a:lnTo>
                  <a:lnTo>
                    <a:pt x="348234" y="2159"/>
                  </a:lnTo>
                  <a:lnTo>
                    <a:pt x="350253" y="2159"/>
                  </a:lnTo>
                  <a:lnTo>
                    <a:pt x="350253" y="9525"/>
                  </a:lnTo>
                  <a:lnTo>
                    <a:pt x="351155" y="9525"/>
                  </a:lnTo>
                  <a:lnTo>
                    <a:pt x="351155" y="2159"/>
                  </a:lnTo>
                  <a:lnTo>
                    <a:pt x="353060" y="2159"/>
                  </a:lnTo>
                  <a:lnTo>
                    <a:pt x="353060" y="1397"/>
                  </a:lnTo>
                  <a:close/>
                </a:path>
                <a:path w="363219" h="24129">
                  <a:moveTo>
                    <a:pt x="362953" y="1397"/>
                  </a:moveTo>
                  <a:lnTo>
                    <a:pt x="361683" y="1397"/>
                  </a:lnTo>
                  <a:lnTo>
                    <a:pt x="358775" y="8255"/>
                  </a:lnTo>
                  <a:lnTo>
                    <a:pt x="355841" y="1397"/>
                  </a:lnTo>
                  <a:lnTo>
                    <a:pt x="354571" y="1397"/>
                  </a:lnTo>
                  <a:lnTo>
                    <a:pt x="354571" y="9525"/>
                  </a:lnTo>
                  <a:lnTo>
                    <a:pt x="355346" y="9525"/>
                  </a:lnTo>
                  <a:lnTo>
                    <a:pt x="355346" y="2286"/>
                  </a:lnTo>
                  <a:lnTo>
                    <a:pt x="358521" y="9525"/>
                  </a:lnTo>
                  <a:lnTo>
                    <a:pt x="359016" y="9525"/>
                  </a:lnTo>
                  <a:lnTo>
                    <a:pt x="362204" y="2286"/>
                  </a:lnTo>
                  <a:lnTo>
                    <a:pt x="362204" y="9525"/>
                  </a:lnTo>
                  <a:lnTo>
                    <a:pt x="362953" y="9525"/>
                  </a:lnTo>
                  <a:lnTo>
                    <a:pt x="362953" y="1397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35707" y="4517097"/>
              <a:ext cx="4445" cy="194310"/>
            </a:xfrm>
            <a:custGeom>
              <a:avLst/>
              <a:gdLst/>
              <a:ahLst/>
              <a:cxnLst/>
              <a:rect l="l" t="t" r="r" b="b"/>
              <a:pathLst>
                <a:path w="4444" h="194310">
                  <a:moveTo>
                    <a:pt x="3873" y="0"/>
                  </a:moveTo>
                  <a:lnTo>
                    <a:pt x="0" y="0"/>
                  </a:lnTo>
                  <a:lnTo>
                    <a:pt x="0" y="193840"/>
                  </a:lnTo>
                  <a:lnTo>
                    <a:pt x="3873" y="19384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73630" y="4598326"/>
              <a:ext cx="246951" cy="731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98700" y="4516068"/>
              <a:ext cx="74305" cy="15498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84272" y="4615432"/>
              <a:ext cx="162306" cy="7683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401697" y="4598555"/>
              <a:ext cx="251460" cy="111760"/>
            </a:xfrm>
            <a:custGeom>
              <a:avLst/>
              <a:gdLst/>
              <a:ahLst/>
              <a:cxnLst/>
              <a:rect l="l" t="t" r="r" b="b"/>
              <a:pathLst>
                <a:path w="251460" h="111760">
                  <a:moveTo>
                    <a:pt x="39497" y="76695"/>
                  </a:moveTo>
                  <a:lnTo>
                    <a:pt x="35687" y="76695"/>
                  </a:lnTo>
                  <a:lnTo>
                    <a:pt x="28956" y="104381"/>
                  </a:lnTo>
                  <a:lnTo>
                    <a:pt x="23241" y="83553"/>
                  </a:lnTo>
                  <a:lnTo>
                    <a:pt x="21463" y="76695"/>
                  </a:lnTo>
                  <a:lnTo>
                    <a:pt x="18161" y="76695"/>
                  </a:lnTo>
                  <a:lnTo>
                    <a:pt x="10541" y="104381"/>
                  </a:lnTo>
                  <a:lnTo>
                    <a:pt x="3937" y="76695"/>
                  </a:lnTo>
                  <a:lnTo>
                    <a:pt x="0" y="76695"/>
                  </a:lnTo>
                  <a:lnTo>
                    <a:pt x="8763" y="110985"/>
                  </a:lnTo>
                  <a:lnTo>
                    <a:pt x="12192" y="110985"/>
                  </a:lnTo>
                  <a:lnTo>
                    <a:pt x="13970" y="104381"/>
                  </a:lnTo>
                  <a:lnTo>
                    <a:pt x="19812" y="83553"/>
                  </a:lnTo>
                  <a:lnTo>
                    <a:pt x="27305" y="110604"/>
                  </a:lnTo>
                  <a:lnTo>
                    <a:pt x="27305" y="110985"/>
                  </a:lnTo>
                  <a:lnTo>
                    <a:pt x="30734" y="110985"/>
                  </a:lnTo>
                  <a:lnTo>
                    <a:pt x="32512" y="104381"/>
                  </a:lnTo>
                  <a:lnTo>
                    <a:pt x="39497" y="76695"/>
                  </a:lnTo>
                  <a:close/>
                </a:path>
                <a:path w="251460" h="111760">
                  <a:moveTo>
                    <a:pt x="60325" y="95491"/>
                  </a:moveTo>
                  <a:lnTo>
                    <a:pt x="59817" y="92189"/>
                  </a:lnTo>
                  <a:lnTo>
                    <a:pt x="56642" y="89014"/>
                  </a:lnTo>
                  <a:lnTo>
                    <a:pt x="56642" y="93586"/>
                  </a:lnTo>
                  <a:lnTo>
                    <a:pt x="56642" y="104762"/>
                  </a:lnTo>
                  <a:lnTo>
                    <a:pt x="53848" y="107556"/>
                  </a:lnTo>
                  <a:lnTo>
                    <a:pt x="52324" y="108191"/>
                  </a:lnTo>
                  <a:lnTo>
                    <a:pt x="48895" y="108191"/>
                  </a:lnTo>
                  <a:lnTo>
                    <a:pt x="47498" y="107556"/>
                  </a:lnTo>
                  <a:lnTo>
                    <a:pt x="44577" y="104762"/>
                  </a:lnTo>
                  <a:lnTo>
                    <a:pt x="44577" y="93586"/>
                  </a:lnTo>
                  <a:lnTo>
                    <a:pt x="47498" y="90665"/>
                  </a:lnTo>
                  <a:lnTo>
                    <a:pt x="48895" y="90157"/>
                  </a:lnTo>
                  <a:lnTo>
                    <a:pt x="52324" y="90157"/>
                  </a:lnTo>
                  <a:lnTo>
                    <a:pt x="53848" y="90665"/>
                  </a:lnTo>
                  <a:lnTo>
                    <a:pt x="56642" y="93586"/>
                  </a:lnTo>
                  <a:lnTo>
                    <a:pt x="56642" y="89014"/>
                  </a:lnTo>
                  <a:lnTo>
                    <a:pt x="55753" y="88125"/>
                  </a:lnTo>
                  <a:lnTo>
                    <a:pt x="53467" y="86982"/>
                  </a:lnTo>
                  <a:lnTo>
                    <a:pt x="47752" y="86982"/>
                  </a:lnTo>
                  <a:lnTo>
                    <a:pt x="45466" y="88125"/>
                  </a:lnTo>
                  <a:lnTo>
                    <a:pt x="43815" y="89649"/>
                  </a:lnTo>
                  <a:lnTo>
                    <a:pt x="41402" y="92189"/>
                  </a:lnTo>
                  <a:lnTo>
                    <a:pt x="40894" y="95491"/>
                  </a:lnTo>
                  <a:lnTo>
                    <a:pt x="40894" y="102730"/>
                  </a:lnTo>
                  <a:lnTo>
                    <a:pt x="41402" y="106032"/>
                  </a:lnTo>
                  <a:lnTo>
                    <a:pt x="44831" y="109461"/>
                  </a:lnTo>
                  <a:lnTo>
                    <a:pt x="45974" y="110096"/>
                  </a:lnTo>
                  <a:lnTo>
                    <a:pt x="47371" y="110604"/>
                  </a:lnTo>
                  <a:lnTo>
                    <a:pt x="46990" y="110604"/>
                  </a:lnTo>
                  <a:lnTo>
                    <a:pt x="48133" y="110985"/>
                  </a:lnTo>
                  <a:lnTo>
                    <a:pt x="49276" y="111239"/>
                  </a:lnTo>
                  <a:lnTo>
                    <a:pt x="51943" y="111239"/>
                  </a:lnTo>
                  <a:lnTo>
                    <a:pt x="53086" y="110985"/>
                  </a:lnTo>
                  <a:lnTo>
                    <a:pt x="54229" y="110604"/>
                  </a:lnTo>
                  <a:lnTo>
                    <a:pt x="53848" y="110604"/>
                  </a:lnTo>
                  <a:lnTo>
                    <a:pt x="55245" y="110096"/>
                  </a:lnTo>
                  <a:lnTo>
                    <a:pt x="56388" y="109461"/>
                  </a:lnTo>
                  <a:lnTo>
                    <a:pt x="57785" y="108191"/>
                  </a:lnTo>
                  <a:lnTo>
                    <a:pt x="59817" y="106032"/>
                  </a:lnTo>
                  <a:lnTo>
                    <a:pt x="60325" y="102730"/>
                  </a:lnTo>
                  <a:lnTo>
                    <a:pt x="60325" y="95491"/>
                  </a:lnTo>
                  <a:close/>
                </a:path>
                <a:path w="251460" h="111760">
                  <a:moveTo>
                    <a:pt x="79248" y="89268"/>
                  </a:moveTo>
                  <a:lnTo>
                    <a:pt x="77470" y="87490"/>
                  </a:lnTo>
                  <a:lnTo>
                    <a:pt x="75819" y="86982"/>
                  </a:lnTo>
                  <a:lnTo>
                    <a:pt x="70739" y="86982"/>
                  </a:lnTo>
                  <a:lnTo>
                    <a:pt x="68199" y="88252"/>
                  </a:lnTo>
                  <a:lnTo>
                    <a:pt x="66929" y="90157"/>
                  </a:lnTo>
                  <a:lnTo>
                    <a:pt x="66929" y="87363"/>
                  </a:lnTo>
                  <a:lnTo>
                    <a:pt x="63500" y="87363"/>
                  </a:lnTo>
                  <a:lnTo>
                    <a:pt x="63500" y="110985"/>
                  </a:lnTo>
                  <a:lnTo>
                    <a:pt x="66929" y="110985"/>
                  </a:lnTo>
                  <a:lnTo>
                    <a:pt x="66929" y="92824"/>
                  </a:lnTo>
                  <a:lnTo>
                    <a:pt x="69088" y="90157"/>
                  </a:lnTo>
                  <a:lnTo>
                    <a:pt x="74549" y="90157"/>
                  </a:lnTo>
                  <a:lnTo>
                    <a:pt x="75311" y="90538"/>
                  </a:lnTo>
                  <a:lnTo>
                    <a:pt x="76708" y="91808"/>
                  </a:lnTo>
                  <a:lnTo>
                    <a:pt x="79248" y="89268"/>
                  </a:lnTo>
                  <a:close/>
                </a:path>
                <a:path w="251460" h="111760">
                  <a:moveTo>
                    <a:pt x="90932" y="107950"/>
                  </a:moveTo>
                  <a:lnTo>
                    <a:pt x="86601" y="107950"/>
                  </a:lnTo>
                  <a:lnTo>
                    <a:pt x="85839" y="106807"/>
                  </a:lnTo>
                  <a:lnTo>
                    <a:pt x="85839" y="76708"/>
                  </a:lnTo>
                  <a:lnTo>
                    <a:pt x="82410" y="76708"/>
                  </a:lnTo>
                  <a:lnTo>
                    <a:pt x="82410" y="107696"/>
                  </a:lnTo>
                  <a:lnTo>
                    <a:pt x="83680" y="109855"/>
                  </a:lnTo>
                  <a:lnTo>
                    <a:pt x="86474" y="110604"/>
                  </a:lnTo>
                  <a:lnTo>
                    <a:pt x="86106" y="110604"/>
                  </a:lnTo>
                  <a:lnTo>
                    <a:pt x="86728" y="110871"/>
                  </a:lnTo>
                  <a:lnTo>
                    <a:pt x="87490" y="110998"/>
                  </a:lnTo>
                  <a:lnTo>
                    <a:pt x="90932" y="110998"/>
                  </a:lnTo>
                  <a:lnTo>
                    <a:pt x="90932" y="107950"/>
                  </a:lnTo>
                  <a:close/>
                </a:path>
                <a:path w="251460" h="111760">
                  <a:moveTo>
                    <a:pt x="111506" y="76695"/>
                  </a:moveTo>
                  <a:lnTo>
                    <a:pt x="107950" y="76695"/>
                  </a:lnTo>
                  <a:lnTo>
                    <a:pt x="107950" y="90030"/>
                  </a:lnTo>
                  <a:lnTo>
                    <a:pt x="107950" y="94475"/>
                  </a:lnTo>
                  <a:lnTo>
                    <a:pt x="107950" y="103746"/>
                  </a:lnTo>
                  <a:lnTo>
                    <a:pt x="107188" y="108191"/>
                  </a:lnTo>
                  <a:lnTo>
                    <a:pt x="96901" y="108191"/>
                  </a:lnTo>
                  <a:lnTo>
                    <a:pt x="96139" y="103746"/>
                  </a:lnTo>
                  <a:lnTo>
                    <a:pt x="96139" y="94475"/>
                  </a:lnTo>
                  <a:lnTo>
                    <a:pt x="96901" y="90030"/>
                  </a:lnTo>
                  <a:lnTo>
                    <a:pt x="107188" y="90030"/>
                  </a:lnTo>
                  <a:lnTo>
                    <a:pt x="107950" y="94475"/>
                  </a:lnTo>
                  <a:lnTo>
                    <a:pt x="107950" y="90030"/>
                  </a:lnTo>
                  <a:lnTo>
                    <a:pt x="106045" y="87617"/>
                  </a:lnTo>
                  <a:lnTo>
                    <a:pt x="103886" y="86982"/>
                  </a:lnTo>
                  <a:lnTo>
                    <a:pt x="98933" y="86982"/>
                  </a:lnTo>
                  <a:lnTo>
                    <a:pt x="96774" y="87871"/>
                  </a:lnTo>
                  <a:lnTo>
                    <a:pt x="93091" y="91427"/>
                  </a:lnTo>
                  <a:lnTo>
                    <a:pt x="92710" y="94475"/>
                  </a:lnTo>
                  <a:lnTo>
                    <a:pt x="92710" y="103746"/>
                  </a:lnTo>
                  <a:lnTo>
                    <a:pt x="93091" y="106794"/>
                  </a:lnTo>
                  <a:lnTo>
                    <a:pt x="96139" y="109715"/>
                  </a:lnTo>
                  <a:lnTo>
                    <a:pt x="96901" y="110223"/>
                  </a:lnTo>
                  <a:lnTo>
                    <a:pt x="99060" y="111112"/>
                  </a:lnTo>
                  <a:lnTo>
                    <a:pt x="103759" y="111112"/>
                  </a:lnTo>
                  <a:lnTo>
                    <a:pt x="105791" y="110223"/>
                  </a:lnTo>
                  <a:lnTo>
                    <a:pt x="106553" y="109715"/>
                  </a:lnTo>
                  <a:lnTo>
                    <a:pt x="107061" y="109334"/>
                  </a:lnTo>
                  <a:lnTo>
                    <a:pt x="107950" y="108191"/>
                  </a:lnTo>
                  <a:lnTo>
                    <a:pt x="107988" y="109334"/>
                  </a:lnTo>
                  <a:lnTo>
                    <a:pt x="108077" y="111112"/>
                  </a:lnTo>
                  <a:lnTo>
                    <a:pt x="111506" y="111112"/>
                  </a:lnTo>
                  <a:lnTo>
                    <a:pt x="111506" y="76695"/>
                  </a:lnTo>
                  <a:close/>
                </a:path>
                <a:path w="251460" h="111760">
                  <a:moveTo>
                    <a:pt x="149352" y="87363"/>
                  </a:moveTo>
                  <a:lnTo>
                    <a:pt x="145669" y="87363"/>
                  </a:lnTo>
                  <a:lnTo>
                    <a:pt x="140208" y="106286"/>
                  </a:lnTo>
                  <a:lnTo>
                    <a:pt x="135763" y="92570"/>
                  </a:lnTo>
                  <a:lnTo>
                    <a:pt x="133985" y="87363"/>
                  </a:lnTo>
                  <a:lnTo>
                    <a:pt x="131064" y="87363"/>
                  </a:lnTo>
                  <a:lnTo>
                    <a:pt x="124841" y="106286"/>
                  </a:lnTo>
                  <a:lnTo>
                    <a:pt x="119380" y="87363"/>
                  </a:lnTo>
                  <a:lnTo>
                    <a:pt x="115570" y="87363"/>
                  </a:lnTo>
                  <a:lnTo>
                    <a:pt x="123063" y="110604"/>
                  </a:lnTo>
                  <a:lnTo>
                    <a:pt x="123063" y="110985"/>
                  </a:lnTo>
                  <a:lnTo>
                    <a:pt x="126365" y="110985"/>
                  </a:lnTo>
                  <a:lnTo>
                    <a:pt x="132461" y="92570"/>
                  </a:lnTo>
                  <a:lnTo>
                    <a:pt x="138684" y="110985"/>
                  </a:lnTo>
                  <a:lnTo>
                    <a:pt x="141859" y="110985"/>
                  </a:lnTo>
                  <a:lnTo>
                    <a:pt x="149352" y="87363"/>
                  </a:lnTo>
                  <a:close/>
                </a:path>
                <a:path w="251460" h="111760">
                  <a:moveTo>
                    <a:pt x="156591" y="87363"/>
                  </a:moveTo>
                  <a:lnTo>
                    <a:pt x="153162" y="87363"/>
                  </a:lnTo>
                  <a:lnTo>
                    <a:pt x="153162" y="110985"/>
                  </a:lnTo>
                  <a:lnTo>
                    <a:pt x="156591" y="110985"/>
                  </a:lnTo>
                  <a:lnTo>
                    <a:pt x="156591" y="87363"/>
                  </a:lnTo>
                  <a:close/>
                </a:path>
                <a:path w="251460" h="111760">
                  <a:moveTo>
                    <a:pt x="156781" y="76746"/>
                  </a:moveTo>
                  <a:lnTo>
                    <a:pt x="152908" y="76746"/>
                  </a:lnTo>
                  <a:lnTo>
                    <a:pt x="152908" y="80632"/>
                  </a:lnTo>
                  <a:lnTo>
                    <a:pt x="156781" y="80632"/>
                  </a:lnTo>
                  <a:lnTo>
                    <a:pt x="156781" y="76746"/>
                  </a:lnTo>
                  <a:close/>
                </a:path>
                <a:path w="251460" h="111760">
                  <a:moveTo>
                    <a:pt x="178943" y="76695"/>
                  </a:moveTo>
                  <a:lnTo>
                    <a:pt x="175387" y="76695"/>
                  </a:lnTo>
                  <a:lnTo>
                    <a:pt x="175387" y="90030"/>
                  </a:lnTo>
                  <a:lnTo>
                    <a:pt x="175387" y="94475"/>
                  </a:lnTo>
                  <a:lnTo>
                    <a:pt x="175387" y="103746"/>
                  </a:lnTo>
                  <a:lnTo>
                    <a:pt x="174625" y="108191"/>
                  </a:lnTo>
                  <a:lnTo>
                    <a:pt x="164338" y="108191"/>
                  </a:lnTo>
                  <a:lnTo>
                    <a:pt x="163576" y="103746"/>
                  </a:lnTo>
                  <a:lnTo>
                    <a:pt x="163576" y="94475"/>
                  </a:lnTo>
                  <a:lnTo>
                    <a:pt x="164338" y="90030"/>
                  </a:lnTo>
                  <a:lnTo>
                    <a:pt x="174625" y="90030"/>
                  </a:lnTo>
                  <a:lnTo>
                    <a:pt x="175387" y="94475"/>
                  </a:lnTo>
                  <a:lnTo>
                    <a:pt x="175387" y="90030"/>
                  </a:lnTo>
                  <a:lnTo>
                    <a:pt x="173482" y="87617"/>
                  </a:lnTo>
                  <a:lnTo>
                    <a:pt x="171323" y="86982"/>
                  </a:lnTo>
                  <a:lnTo>
                    <a:pt x="166370" y="86982"/>
                  </a:lnTo>
                  <a:lnTo>
                    <a:pt x="164211" y="87871"/>
                  </a:lnTo>
                  <a:lnTo>
                    <a:pt x="160655" y="91427"/>
                  </a:lnTo>
                  <a:lnTo>
                    <a:pt x="160274" y="94475"/>
                  </a:lnTo>
                  <a:lnTo>
                    <a:pt x="160274" y="103746"/>
                  </a:lnTo>
                  <a:lnTo>
                    <a:pt x="160655" y="106794"/>
                  </a:lnTo>
                  <a:lnTo>
                    <a:pt x="163576" y="109715"/>
                  </a:lnTo>
                  <a:lnTo>
                    <a:pt x="164465" y="110223"/>
                  </a:lnTo>
                  <a:lnTo>
                    <a:pt x="167005" y="111239"/>
                  </a:lnTo>
                  <a:lnTo>
                    <a:pt x="170942" y="111239"/>
                  </a:lnTo>
                  <a:lnTo>
                    <a:pt x="173228" y="110223"/>
                  </a:lnTo>
                  <a:lnTo>
                    <a:pt x="173990" y="109715"/>
                  </a:lnTo>
                  <a:lnTo>
                    <a:pt x="174498" y="109334"/>
                  </a:lnTo>
                  <a:lnTo>
                    <a:pt x="175387" y="108191"/>
                  </a:lnTo>
                  <a:lnTo>
                    <a:pt x="175425" y="109334"/>
                  </a:lnTo>
                  <a:lnTo>
                    <a:pt x="175514" y="111239"/>
                  </a:lnTo>
                  <a:lnTo>
                    <a:pt x="178943" y="111239"/>
                  </a:lnTo>
                  <a:lnTo>
                    <a:pt x="178943" y="76695"/>
                  </a:lnTo>
                  <a:close/>
                </a:path>
                <a:path w="251460" h="111760">
                  <a:moveTo>
                    <a:pt x="201295" y="91567"/>
                  </a:moveTo>
                  <a:lnTo>
                    <a:pt x="200025" y="89916"/>
                  </a:lnTo>
                  <a:lnTo>
                    <a:pt x="197815" y="87198"/>
                  </a:lnTo>
                  <a:lnTo>
                    <a:pt x="197866" y="97409"/>
                  </a:lnTo>
                  <a:lnTo>
                    <a:pt x="185293" y="97409"/>
                  </a:lnTo>
                  <a:lnTo>
                    <a:pt x="185420" y="95504"/>
                  </a:lnTo>
                  <a:lnTo>
                    <a:pt x="185547" y="94869"/>
                  </a:lnTo>
                  <a:lnTo>
                    <a:pt x="186944" y="91567"/>
                  </a:lnTo>
                  <a:lnTo>
                    <a:pt x="186690" y="91567"/>
                  </a:lnTo>
                  <a:lnTo>
                    <a:pt x="189103" y="89916"/>
                  </a:lnTo>
                  <a:lnTo>
                    <a:pt x="194056" y="89916"/>
                  </a:lnTo>
                  <a:lnTo>
                    <a:pt x="196469" y="91567"/>
                  </a:lnTo>
                  <a:lnTo>
                    <a:pt x="196215" y="91567"/>
                  </a:lnTo>
                  <a:lnTo>
                    <a:pt x="197612" y="94869"/>
                  </a:lnTo>
                  <a:lnTo>
                    <a:pt x="197739" y="95504"/>
                  </a:lnTo>
                  <a:lnTo>
                    <a:pt x="197764" y="89916"/>
                  </a:lnTo>
                  <a:lnTo>
                    <a:pt x="197739" y="86995"/>
                  </a:lnTo>
                  <a:lnTo>
                    <a:pt x="185547" y="86995"/>
                  </a:lnTo>
                  <a:lnTo>
                    <a:pt x="181864" y="91567"/>
                  </a:lnTo>
                  <a:lnTo>
                    <a:pt x="181864" y="105664"/>
                  </a:lnTo>
                  <a:lnTo>
                    <a:pt x="184404" y="109220"/>
                  </a:lnTo>
                  <a:lnTo>
                    <a:pt x="188595" y="110617"/>
                  </a:lnTo>
                  <a:lnTo>
                    <a:pt x="188214" y="110617"/>
                  </a:lnTo>
                  <a:lnTo>
                    <a:pt x="189484" y="110998"/>
                  </a:lnTo>
                  <a:lnTo>
                    <a:pt x="190754" y="111252"/>
                  </a:lnTo>
                  <a:lnTo>
                    <a:pt x="193929" y="111252"/>
                  </a:lnTo>
                  <a:lnTo>
                    <a:pt x="195072" y="110998"/>
                  </a:lnTo>
                  <a:lnTo>
                    <a:pt x="196342" y="110617"/>
                  </a:lnTo>
                  <a:lnTo>
                    <a:pt x="195580" y="110617"/>
                  </a:lnTo>
                  <a:lnTo>
                    <a:pt x="197612" y="110109"/>
                  </a:lnTo>
                  <a:lnTo>
                    <a:pt x="199263" y="109220"/>
                  </a:lnTo>
                  <a:lnTo>
                    <a:pt x="200914" y="107569"/>
                  </a:lnTo>
                  <a:lnTo>
                    <a:pt x="198640" y="105664"/>
                  </a:lnTo>
                  <a:lnTo>
                    <a:pt x="198374" y="105664"/>
                  </a:lnTo>
                  <a:lnTo>
                    <a:pt x="196342" y="107569"/>
                  </a:lnTo>
                  <a:lnTo>
                    <a:pt x="195072" y="108204"/>
                  </a:lnTo>
                  <a:lnTo>
                    <a:pt x="187833" y="108204"/>
                  </a:lnTo>
                  <a:lnTo>
                    <a:pt x="185293" y="105283"/>
                  </a:lnTo>
                  <a:lnTo>
                    <a:pt x="185293" y="100076"/>
                  </a:lnTo>
                  <a:lnTo>
                    <a:pt x="201295" y="100076"/>
                  </a:lnTo>
                  <a:lnTo>
                    <a:pt x="201295" y="91567"/>
                  </a:lnTo>
                  <a:close/>
                </a:path>
                <a:path w="251460" h="111760">
                  <a:moveTo>
                    <a:pt x="251333" y="0"/>
                  </a:moveTo>
                  <a:lnTo>
                    <a:pt x="249809" y="0"/>
                  </a:lnTo>
                  <a:lnTo>
                    <a:pt x="249809" y="110604"/>
                  </a:lnTo>
                  <a:lnTo>
                    <a:pt x="251333" y="110744"/>
                  </a:lnTo>
                  <a:lnTo>
                    <a:pt x="251333" y="0"/>
                  </a:lnTo>
                  <a:close/>
                </a:path>
              </a:pathLst>
            </a:custGeom>
            <a:solidFill>
              <a:srgbClr val="D2C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298191" y="4559820"/>
              <a:ext cx="635" cy="64135"/>
            </a:xfrm>
            <a:custGeom>
              <a:avLst/>
              <a:gdLst/>
              <a:ahLst/>
              <a:cxnLst/>
              <a:rect l="l" t="t" r="r" b="b"/>
              <a:pathLst>
                <a:path w="635" h="64135">
                  <a:moveTo>
                    <a:pt x="507" y="0"/>
                  </a:moveTo>
                  <a:lnTo>
                    <a:pt x="0" y="0"/>
                  </a:lnTo>
                  <a:lnTo>
                    <a:pt x="0" y="63741"/>
                  </a:lnTo>
                  <a:lnTo>
                    <a:pt x="507" y="63741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DFD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93004" y="4194225"/>
              <a:ext cx="405001" cy="21330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28130" y="4265777"/>
              <a:ext cx="347685" cy="10657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467350" y="4211471"/>
              <a:ext cx="634365" cy="204470"/>
            </a:xfrm>
            <a:custGeom>
              <a:avLst/>
              <a:gdLst/>
              <a:ahLst/>
              <a:cxnLst/>
              <a:rect l="l" t="t" r="r" b="b"/>
              <a:pathLst>
                <a:path w="634364" h="204470">
                  <a:moveTo>
                    <a:pt x="2120" y="0"/>
                  </a:moveTo>
                  <a:lnTo>
                    <a:pt x="0" y="0"/>
                  </a:lnTo>
                  <a:lnTo>
                    <a:pt x="0" y="204190"/>
                  </a:lnTo>
                  <a:lnTo>
                    <a:pt x="2120" y="204190"/>
                  </a:lnTo>
                  <a:lnTo>
                    <a:pt x="2120" y="0"/>
                  </a:lnTo>
                  <a:close/>
                </a:path>
                <a:path w="634364" h="204470">
                  <a:moveTo>
                    <a:pt x="633945" y="0"/>
                  </a:moveTo>
                  <a:lnTo>
                    <a:pt x="631825" y="0"/>
                  </a:lnTo>
                  <a:lnTo>
                    <a:pt x="631825" y="204190"/>
                  </a:lnTo>
                  <a:lnTo>
                    <a:pt x="633945" y="204190"/>
                  </a:lnTo>
                  <a:lnTo>
                    <a:pt x="633945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541272" y="3465363"/>
            <a:ext cx="440690" cy="186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10" dirty="0">
                <a:solidFill>
                  <a:srgbClr val="12498A"/>
                </a:solidFill>
                <a:latin typeface="Century Gothic"/>
                <a:cs typeface="Century Gothic"/>
              </a:rPr>
              <a:t>John Smith</a:t>
            </a:r>
            <a:endParaRPr sz="6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00" b="1" dirty="0">
                <a:solidFill>
                  <a:srgbClr val="12498A"/>
                </a:solidFill>
                <a:latin typeface="Century Gothic"/>
                <a:cs typeface="Century Gothic"/>
              </a:rPr>
              <a:t>Position</a:t>
            </a:r>
            <a:r>
              <a:rPr sz="400" b="1" spc="7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400" b="1" spc="-10" dirty="0">
                <a:solidFill>
                  <a:srgbClr val="12498A"/>
                </a:solidFill>
                <a:latin typeface="Century Gothic"/>
                <a:cs typeface="Century Gothic"/>
              </a:rPr>
              <a:t>Title</a:t>
            </a:r>
            <a:endParaRPr sz="40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41272" y="3669410"/>
            <a:ext cx="754380" cy="24066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300" b="1" dirty="0">
                <a:solidFill>
                  <a:srgbClr val="12498A"/>
                </a:solidFill>
                <a:latin typeface="Century Gothic"/>
                <a:cs typeface="Century Gothic"/>
              </a:rPr>
              <a:t>Address</a:t>
            </a:r>
            <a:r>
              <a:rPr sz="300" b="1" spc="4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123</a:t>
            </a:r>
            <a:r>
              <a:rPr sz="300" spc="2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Street,</a:t>
            </a:r>
            <a:r>
              <a:rPr sz="300" spc="8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City,</a:t>
            </a:r>
            <a:r>
              <a:rPr sz="300" spc="8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State</a:t>
            </a:r>
            <a:r>
              <a:rPr sz="300" spc="6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spc="-10" dirty="0">
                <a:solidFill>
                  <a:srgbClr val="12498A"/>
                </a:solidFill>
                <a:latin typeface="Century Gothic"/>
                <a:cs typeface="Century Gothic"/>
              </a:rPr>
              <a:t>456789</a:t>
            </a:r>
            <a:endParaRPr sz="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300" b="1" dirty="0">
                <a:solidFill>
                  <a:srgbClr val="12498A"/>
                </a:solidFill>
                <a:latin typeface="Century Gothic"/>
                <a:cs typeface="Century Gothic"/>
              </a:rPr>
              <a:t>Phone</a:t>
            </a:r>
            <a:r>
              <a:rPr sz="300" b="1" spc="7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1234</a:t>
            </a:r>
            <a:r>
              <a:rPr sz="300" spc="12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spc="-10" dirty="0">
                <a:solidFill>
                  <a:srgbClr val="12498A"/>
                </a:solidFill>
                <a:latin typeface="Century Gothic"/>
                <a:cs typeface="Century Gothic"/>
              </a:rPr>
              <a:t>56789</a:t>
            </a:r>
            <a:endParaRPr sz="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300" b="1" spc="-25" dirty="0">
                <a:solidFill>
                  <a:srgbClr val="12498A"/>
                </a:solidFill>
                <a:latin typeface="Century Gothic"/>
                <a:cs typeface="Century Gothic"/>
              </a:rPr>
              <a:t>Web-</a:t>
            </a:r>
            <a:r>
              <a:rPr sz="300" b="1" dirty="0">
                <a:solidFill>
                  <a:srgbClr val="12498A"/>
                </a:solidFill>
                <a:latin typeface="Century Gothic"/>
                <a:cs typeface="Century Gothic"/>
              </a:rPr>
              <a:t>site</a:t>
            </a:r>
            <a:r>
              <a:rPr sz="300" b="1" spc="10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Gothic"/>
                <a:cs typeface="Century Gothic"/>
                <a:hlinkClick r:id="rId14"/>
              </a:rPr>
              <a:t>www.comanyname.com</a:t>
            </a:r>
            <a:endParaRPr sz="30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14465" y="4548224"/>
            <a:ext cx="494030" cy="762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200" b="1" spc="10" dirty="0">
                <a:solidFill>
                  <a:srgbClr val="12498A"/>
                </a:solidFill>
                <a:latin typeface="Century Gothic"/>
                <a:cs typeface="Century Gothic"/>
              </a:rPr>
              <a:t>Address</a:t>
            </a:r>
            <a:r>
              <a:rPr sz="200" b="1" spc="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spc="10" dirty="0">
                <a:solidFill>
                  <a:srgbClr val="12498A"/>
                </a:solidFill>
                <a:latin typeface="Century Gothic"/>
                <a:cs typeface="Century Gothic"/>
              </a:rPr>
              <a:t>123</a:t>
            </a:r>
            <a:r>
              <a:rPr sz="200" spc="4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spc="10" dirty="0">
                <a:solidFill>
                  <a:srgbClr val="12498A"/>
                </a:solidFill>
                <a:latin typeface="Century Gothic"/>
                <a:cs typeface="Century Gothic"/>
              </a:rPr>
              <a:t>S</a:t>
            </a:r>
            <a:r>
              <a:rPr sz="200" spc="10" dirty="0">
                <a:solidFill>
                  <a:srgbClr val="12498A"/>
                </a:solidFill>
                <a:latin typeface="Century Gothic"/>
                <a:cs typeface="Century Gothic"/>
                <a:hlinkClick r:id="rId14"/>
              </a:rPr>
              <a:t>treet,</a:t>
            </a:r>
            <a:r>
              <a:rPr sz="200" spc="-5" dirty="0">
                <a:solidFill>
                  <a:srgbClr val="12498A"/>
                </a:solidFill>
                <a:latin typeface="Century Gothic"/>
                <a:cs typeface="Century Gothic"/>
                <a:hlinkClick r:id="rId14"/>
              </a:rPr>
              <a:t> </a:t>
            </a:r>
            <a:r>
              <a:rPr sz="200" spc="10" dirty="0">
                <a:solidFill>
                  <a:srgbClr val="12498A"/>
                </a:solidFill>
                <a:latin typeface="Century Gothic"/>
                <a:cs typeface="Century Gothic"/>
                <a:hlinkClick r:id="rId14"/>
              </a:rPr>
              <a:t>City,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  <a:hlinkClick r:id="rId14"/>
              </a:rPr>
              <a:t> </a:t>
            </a:r>
            <a:r>
              <a:rPr sz="200" spc="10" dirty="0">
                <a:solidFill>
                  <a:srgbClr val="12498A"/>
                </a:solidFill>
                <a:latin typeface="Century Gothic"/>
                <a:cs typeface="Century Gothic"/>
                <a:hlinkClick r:id="rId14"/>
              </a:rPr>
              <a:t>State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spc="-10" dirty="0">
                <a:solidFill>
                  <a:srgbClr val="12498A"/>
                </a:solidFill>
                <a:latin typeface="Century Gothic"/>
                <a:cs typeface="Century Gothic"/>
              </a:rPr>
              <a:t>456789</a:t>
            </a:r>
            <a:endParaRPr sz="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" b="1" dirty="0">
                <a:solidFill>
                  <a:srgbClr val="12498A"/>
                </a:solidFill>
                <a:latin typeface="Century Gothic"/>
                <a:cs typeface="Century Gothic"/>
              </a:rPr>
              <a:t>Phone</a:t>
            </a:r>
            <a:r>
              <a:rPr sz="200" b="1" spc="1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</a:rPr>
              <a:t>1234</a:t>
            </a:r>
            <a:r>
              <a:rPr sz="200" spc="7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spc="-10" dirty="0">
                <a:solidFill>
                  <a:srgbClr val="12498A"/>
                </a:solidFill>
                <a:latin typeface="Century Gothic"/>
                <a:cs typeface="Century Gothic"/>
              </a:rPr>
              <a:t>56789</a:t>
            </a:r>
            <a:endParaRPr sz="20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99610" y="1677161"/>
            <a:ext cx="5560695" cy="310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450">
              <a:latin typeface="Times New Roman"/>
              <a:cs typeface="Times New Roman"/>
            </a:endParaRPr>
          </a:p>
          <a:p>
            <a:pPr marL="1514475">
              <a:lnSpc>
                <a:spcPts val="535"/>
              </a:lnSpc>
            </a:pPr>
            <a:r>
              <a:rPr sz="450" b="1" dirty="0">
                <a:solidFill>
                  <a:srgbClr val="12498A"/>
                </a:solidFill>
                <a:latin typeface="Century Gothic"/>
                <a:cs typeface="Century Gothic"/>
              </a:rPr>
              <a:t>John</a:t>
            </a:r>
            <a:r>
              <a:rPr sz="450" b="1" spc="-1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450" b="1" spc="-10" dirty="0">
                <a:solidFill>
                  <a:srgbClr val="12498A"/>
                </a:solidFill>
                <a:latin typeface="Century Gothic"/>
                <a:cs typeface="Century Gothic"/>
              </a:rPr>
              <a:t>Smith</a:t>
            </a:r>
            <a:endParaRPr sz="450">
              <a:latin typeface="Century Gothic"/>
              <a:cs typeface="Century Gothic"/>
            </a:endParaRPr>
          </a:p>
          <a:p>
            <a:pPr marL="1514475">
              <a:lnSpc>
                <a:spcPts val="355"/>
              </a:lnSpc>
            </a:pPr>
            <a:r>
              <a:rPr sz="300" b="1" dirty="0">
                <a:solidFill>
                  <a:srgbClr val="12498A"/>
                </a:solidFill>
                <a:latin typeface="Century Gothic"/>
                <a:cs typeface="Century Gothic"/>
              </a:rPr>
              <a:t>Position</a:t>
            </a:r>
            <a:r>
              <a:rPr sz="300" b="1" spc="2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b="1" spc="-10" dirty="0">
                <a:solidFill>
                  <a:srgbClr val="12498A"/>
                </a:solidFill>
                <a:latin typeface="Century Gothic"/>
                <a:cs typeface="Century Gothic"/>
              </a:rPr>
              <a:t>Title</a:t>
            </a:r>
            <a:endParaRPr sz="300">
              <a:latin typeface="Century Gothic"/>
              <a:cs typeface="Century Gothic"/>
            </a:endParaRPr>
          </a:p>
          <a:p>
            <a:pPr marL="1515110">
              <a:lnSpc>
                <a:spcPct val="100000"/>
              </a:lnSpc>
              <a:spcBef>
                <a:spcPts val="55"/>
              </a:spcBef>
            </a:pPr>
            <a:r>
              <a:rPr sz="200" b="1" spc="-20" dirty="0">
                <a:solidFill>
                  <a:srgbClr val="12498A"/>
                </a:solidFill>
                <a:latin typeface="Century Gothic"/>
                <a:cs typeface="Century Gothic"/>
              </a:rPr>
              <a:t>Web-</a:t>
            </a:r>
            <a:r>
              <a:rPr sz="200" b="1" dirty="0">
                <a:solidFill>
                  <a:srgbClr val="12498A"/>
                </a:solidFill>
                <a:latin typeface="Century Gothic"/>
                <a:cs typeface="Century Gothic"/>
              </a:rPr>
              <a:t>site</a:t>
            </a:r>
            <a:r>
              <a:rPr sz="200" b="1" spc="9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Gothic"/>
                <a:cs typeface="Century Gothic"/>
                <a:hlinkClick r:id="rId14"/>
              </a:rPr>
              <a:t>www.comanyname.co</a:t>
            </a:r>
            <a:r>
              <a:rPr sz="200" u="none" spc="-10" dirty="0">
                <a:solidFill>
                  <a:srgbClr val="0000FF"/>
                </a:solidFill>
                <a:latin typeface="Century Gothic"/>
                <a:cs typeface="Century Gothic"/>
                <a:hlinkClick r:id="rId14"/>
              </a:rPr>
              <a:t>m</a:t>
            </a:r>
            <a:endParaRPr sz="200">
              <a:latin typeface="Century Gothic"/>
              <a:cs typeface="Century Gothic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54142" y="4519167"/>
            <a:ext cx="1938655" cy="148590"/>
          </a:xfrm>
          <a:prstGeom prst="rect">
            <a:avLst/>
          </a:prstGeom>
          <a:solidFill>
            <a:srgbClr val="12498A"/>
          </a:solidFill>
        </p:spPr>
        <p:txBody>
          <a:bodyPr vert="horz" wrap="square" lIns="0" tIns="2540" rIns="0" bIns="0" rtlCol="0">
            <a:spAutoFit/>
          </a:bodyPr>
          <a:lstStyle/>
          <a:p>
            <a:pPr marL="440055">
              <a:lnSpc>
                <a:spcPct val="100000"/>
              </a:lnSpc>
              <a:spcBef>
                <a:spcPts val="20"/>
              </a:spcBef>
            </a:pPr>
            <a:r>
              <a:rPr sz="750" b="1" dirty="0">
                <a:solidFill>
                  <a:srgbClr val="FFFFFF"/>
                </a:solidFill>
                <a:latin typeface="Gill Sans MT"/>
                <a:cs typeface="Gill Sans MT"/>
              </a:rPr>
              <a:t>M</a:t>
            </a:r>
            <a:r>
              <a:rPr sz="75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50" b="1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75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50" b="1" dirty="0">
                <a:solidFill>
                  <a:srgbClr val="FFFFFF"/>
                </a:solidFill>
                <a:latin typeface="Gill Sans MT"/>
                <a:cs typeface="Gill Sans MT"/>
              </a:rPr>
              <a:t>K</a:t>
            </a:r>
            <a:r>
              <a:rPr sz="75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5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14"/>
              </a:rPr>
              <a:t>E</a:t>
            </a:r>
            <a:r>
              <a:rPr sz="750" b="1" u="sng" spc="29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14"/>
              </a:rPr>
              <a:t> </a:t>
            </a:r>
            <a:r>
              <a:rPr sz="75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14"/>
              </a:rPr>
              <a:t>IT</a:t>
            </a:r>
            <a:r>
              <a:rPr sz="750" b="1" u="none" spc="155" dirty="0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sz="750" b="1" u="none" spc="-10" dirty="0">
                <a:solidFill>
                  <a:srgbClr val="FFFFFF"/>
                </a:solidFill>
                <a:latin typeface="Gill Sans MT"/>
                <a:cs typeface="Gill Sans MT"/>
              </a:rPr>
              <a:t>COUNT</a:t>
            </a:r>
            <a:endParaRPr sz="750">
              <a:latin typeface="Gill Sans MT"/>
              <a:cs typeface="Gill Sans MT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506971" y="4263606"/>
            <a:ext cx="347980" cy="111125"/>
            <a:chOff x="6506971" y="4263606"/>
            <a:chExt cx="347980" cy="111125"/>
          </a:xfrm>
        </p:grpSpPr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06971" y="4263606"/>
              <a:ext cx="77403" cy="10874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84695" y="4310608"/>
              <a:ext cx="270114" cy="6352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854570" y="43399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0" y="393"/>
                  </a:lnTo>
                  <a:lnTo>
                    <a:pt x="254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4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0116184" y="124407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00" dirty="0">
                <a:solidFill>
                  <a:srgbClr val="FFFFFF"/>
                </a:solidFill>
                <a:latin typeface="Trebuchet MS"/>
                <a:cs typeface="Trebuchet MS"/>
              </a:rPr>
              <a:t>25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04063" y="6403644"/>
            <a:ext cx="28892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b="1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CAW</a:t>
            </a:r>
            <a:r>
              <a:rPr sz="1200" b="1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placement</a:t>
            </a:r>
            <a:r>
              <a:rPr sz="1200" b="1" spc="-1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on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email</a:t>
            </a:r>
            <a:r>
              <a:rPr sz="1200" b="1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signatures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should</a:t>
            </a:r>
            <a:r>
              <a:rPr sz="1200" b="1" spc="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always</a:t>
            </a:r>
            <a:r>
              <a:rPr sz="1200" b="1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be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placed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b="1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right</a:t>
            </a:r>
            <a:r>
              <a:rPr sz="1200" b="1" spc="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of the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practice’s</a:t>
            </a:r>
            <a:r>
              <a:rPr sz="1200" b="1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below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it.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75170" y="6969658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5782"/>
            <a:ext cx="3936236" cy="7643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1194" y="203104"/>
            <a:ext cx="3173730" cy="76327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POWERPOINT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TEMPLATE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97479" y="1153921"/>
            <a:ext cx="6075045" cy="5043805"/>
            <a:chOff x="3197479" y="1153921"/>
            <a:chExt cx="6075045" cy="50438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7479" y="1523618"/>
              <a:ext cx="5491479" cy="46739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5119" y="1648968"/>
              <a:ext cx="5156325" cy="29132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977635" y="1153921"/>
              <a:ext cx="3295015" cy="1853564"/>
            </a:xfrm>
            <a:custGeom>
              <a:avLst/>
              <a:gdLst/>
              <a:ahLst/>
              <a:cxnLst/>
              <a:rect l="l" t="t" r="r" b="b"/>
              <a:pathLst>
                <a:path w="3295015" h="1853564">
                  <a:moveTo>
                    <a:pt x="3294888" y="0"/>
                  </a:moveTo>
                  <a:lnTo>
                    <a:pt x="0" y="0"/>
                  </a:lnTo>
                  <a:lnTo>
                    <a:pt x="0" y="1853438"/>
                  </a:lnTo>
                  <a:lnTo>
                    <a:pt x="3294888" y="1853438"/>
                  </a:lnTo>
                  <a:lnTo>
                    <a:pt x="3294888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86270" y="1515846"/>
              <a:ext cx="223987" cy="16296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40729" y="1703069"/>
              <a:ext cx="514984" cy="42545"/>
            </a:xfrm>
            <a:custGeom>
              <a:avLst/>
              <a:gdLst/>
              <a:ahLst/>
              <a:cxnLst/>
              <a:rect l="l" t="t" r="r" b="b"/>
              <a:pathLst>
                <a:path w="514984" h="42544">
                  <a:moveTo>
                    <a:pt x="38735" y="7239"/>
                  </a:moveTo>
                  <a:lnTo>
                    <a:pt x="34925" y="2540"/>
                  </a:lnTo>
                  <a:lnTo>
                    <a:pt x="29083" y="0"/>
                  </a:lnTo>
                  <a:lnTo>
                    <a:pt x="22098" y="0"/>
                  </a:lnTo>
                  <a:lnTo>
                    <a:pt x="13208" y="1651"/>
                  </a:lnTo>
                  <a:lnTo>
                    <a:pt x="6223" y="5969"/>
                  </a:lnTo>
                  <a:lnTo>
                    <a:pt x="1651" y="12573"/>
                  </a:lnTo>
                  <a:lnTo>
                    <a:pt x="0" y="21082"/>
                  </a:lnTo>
                  <a:lnTo>
                    <a:pt x="1524" y="28829"/>
                  </a:lnTo>
                  <a:lnTo>
                    <a:pt x="1524" y="29337"/>
                  </a:lnTo>
                  <a:lnTo>
                    <a:pt x="6223" y="36195"/>
                  </a:lnTo>
                  <a:lnTo>
                    <a:pt x="13208" y="40513"/>
                  </a:lnTo>
                  <a:lnTo>
                    <a:pt x="21971" y="42164"/>
                  </a:lnTo>
                  <a:lnTo>
                    <a:pt x="29083" y="42164"/>
                  </a:lnTo>
                  <a:lnTo>
                    <a:pt x="34925" y="39624"/>
                  </a:lnTo>
                  <a:lnTo>
                    <a:pt x="38735" y="34925"/>
                  </a:lnTo>
                  <a:lnTo>
                    <a:pt x="32766" y="29337"/>
                  </a:lnTo>
                  <a:lnTo>
                    <a:pt x="29972" y="32512"/>
                  </a:lnTo>
                  <a:lnTo>
                    <a:pt x="26543" y="34163"/>
                  </a:lnTo>
                  <a:lnTo>
                    <a:pt x="14859" y="34163"/>
                  </a:lnTo>
                  <a:lnTo>
                    <a:pt x="9525" y="28829"/>
                  </a:lnTo>
                  <a:lnTo>
                    <a:pt x="9525" y="13462"/>
                  </a:lnTo>
                  <a:lnTo>
                    <a:pt x="14859" y="8001"/>
                  </a:lnTo>
                  <a:lnTo>
                    <a:pt x="26543" y="8001"/>
                  </a:lnTo>
                  <a:lnTo>
                    <a:pt x="29972" y="9652"/>
                  </a:lnTo>
                  <a:lnTo>
                    <a:pt x="32766" y="12827"/>
                  </a:lnTo>
                  <a:lnTo>
                    <a:pt x="38735" y="7239"/>
                  </a:lnTo>
                  <a:close/>
                </a:path>
                <a:path w="514984" h="42544">
                  <a:moveTo>
                    <a:pt x="86233" y="21082"/>
                  </a:moveTo>
                  <a:lnTo>
                    <a:pt x="84696" y="13335"/>
                  </a:lnTo>
                  <a:lnTo>
                    <a:pt x="84582" y="12700"/>
                  </a:lnTo>
                  <a:lnTo>
                    <a:pt x="81407" y="8001"/>
                  </a:lnTo>
                  <a:lnTo>
                    <a:pt x="79883" y="5969"/>
                  </a:lnTo>
                  <a:lnTo>
                    <a:pt x="76708" y="4013"/>
                  </a:lnTo>
                  <a:lnTo>
                    <a:pt x="76708" y="13335"/>
                  </a:lnTo>
                  <a:lnTo>
                    <a:pt x="76708" y="28829"/>
                  </a:lnTo>
                  <a:lnTo>
                    <a:pt x="71247" y="34163"/>
                  </a:lnTo>
                  <a:lnTo>
                    <a:pt x="56642" y="34163"/>
                  </a:lnTo>
                  <a:lnTo>
                    <a:pt x="51181" y="28829"/>
                  </a:lnTo>
                  <a:lnTo>
                    <a:pt x="51181" y="13335"/>
                  </a:lnTo>
                  <a:lnTo>
                    <a:pt x="56642" y="8001"/>
                  </a:lnTo>
                  <a:lnTo>
                    <a:pt x="71247" y="8001"/>
                  </a:lnTo>
                  <a:lnTo>
                    <a:pt x="76708" y="13335"/>
                  </a:lnTo>
                  <a:lnTo>
                    <a:pt x="76708" y="4013"/>
                  </a:lnTo>
                  <a:lnTo>
                    <a:pt x="72898" y="1651"/>
                  </a:lnTo>
                  <a:lnTo>
                    <a:pt x="64008" y="0"/>
                  </a:lnTo>
                  <a:lnTo>
                    <a:pt x="55118" y="1651"/>
                  </a:lnTo>
                  <a:lnTo>
                    <a:pt x="48006" y="5969"/>
                  </a:lnTo>
                  <a:lnTo>
                    <a:pt x="43434" y="12700"/>
                  </a:lnTo>
                  <a:lnTo>
                    <a:pt x="41656" y="21082"/>
                  </a:lnTo>
                  <a:lnTo>
                    <a:pt x="43434" y="29464"/>
                  </a:lnTo>
                  <a:lnTo>
                    <a:pt x="48006" y="36195"/>
                  </a:lnTo>
                  <a:lnTo>
                    <a:pt x="55118" y="40513"/>
                  </a:lnTo>
                  <a:lnTo>
                    <a:pt x="64008" y="42164"/>
                  </a:lnTo>
                  <a:lnTo>
                    <a:pt x="72898" y="40513"/>
                  </a:lnTo>
                  <a:lnTo>
                    <a:pt x="79883" y="36195"/>
                  </a:lnTo>
                  <a:lnTo>
                    <a:pt x="81407" y="34163"/>
                  </a:lnTo>
                  <a:lnTo>
                    <a:pt x="84582" y="29464"/>
                  </a:lnTo>
                  <a:lnTo>
                    <a:pt x="86233" y="21082"/>
                  </a:lnTo>
                  <a:close/>
                </a:path>
                <a:path w="514984" h="42544">
                  <a:moveTo>
                    <a:pt x="139192" y="17018"/>
                  </a:moveTo>
                  <a:lnTo>
                    <a:pt x="139065" y="762"/>
                  </a:lnTo>
                  <a:lnTo>
                    <a:pt x="131318" y="762"/>
                  </a:lnTo>
                  <a:lnTo>
                    <a:pt x="116332" y="26035"/>
                  </a:lnTo>
                  <a:lnTo>
                    <a:pt x="101092" y="762"/>
                  </a:lnTo>
                  <a:lnTo>
                    <a:pt x="93345" y="762"/>
                  </a:lnTo>
                  <a:lnTo>
                    <a:pt x="93345" y="41402"/>
                  </a:lnTo>
                  <a:lnTo>
                    <a:pt x="102235" y="41402"/>
                  </a:lnTo>
                  <a:lnTo>
                    <a:pt x="102235" y="17526"/>
                  </a:lnTo>
                  <a:lnTo>
                    <a:pt x="114046" y="37084"/>
                  </a:lnTo>
                  <a:lnTo>
                    <a:pt x="118364" y="37084"/>
                  </a:lnTo>
                  <a:lnTo>
                    <a:pt x="130302" y="17018"/>
                  </a:lnTo>
                  <a:lnTo>
                    <a:pt x="130429" y="41402"/>
                  </a:lnTo>
                  <a:lnTo>
                    <a:pt x="139192" y="41402"/>
                  </a:lnTo>
                  <a:lnTo>
                    <a:pt x="139192" y="17018"/>
                  </a:lnTo>
                  <a:close/>
                </a:path>
                <a:path w="514984" h="42544">
                  <a:moveTo>
                    <a:pt x="184150" y="6350"/>
                  </a:moveTo>
                  <a:lnTo>
                    <a:pt x="177419" y="762"/>
                  </a:lnTo>
                  <a:lnTo>
                    <a:pt x="174625" y="762"/>
                  </a:lnTo>
                  <a:lnTo>
                    <a:pt x="174625" y="11049"/>
                  </a:lnTo>
                  <a:lnTo>
                    <a:pt x="174625" y="19939"/>
                  </a:lnTo>
                  <a:lnTo>
                    <a:pt x="171691" y="22606"/>
                  </a:lnTo>
                  <a:lnTo>
                    <a:pt x="158369" y="22606"/>
                  </a:lnTo>
                  <a:lnTo>
                    <a:pt x="158369" y="8382"/>
                  </a:lnTo>
                  <a:lnTo>
                    <a:pt x="171691" y="8382"/>
                  </a:lnTo>
                  <a:lnTo>
                    <a:pt x="174625" y="11049"/>
                  </a:lnTo>
                  <a:lnTo>
                    <a:pt x="174625" y="762"/>
                  </a:lnTo>
                  <a:lnTo>
                    <a:pt x="148844" y="762"/>
                  </a:lnTo>
                  <a:lnTo>
                    <a:pt x="148844" y="41402"/>
                  </a:lnTo>
                  <a:lnTo>
                    <a:pt x="158369" y="41402"/>
                  </a:lnTo>
                  <a:lnTo>
                    <a:pt x="158369" y="30226"/>
                  </a:lnTo>
                  <a:lnTo>
                    <a:pt x="177419" y="30226"/>
                  </a:lnTo>
                  <a:lnTo>
                    <a:pt x="184150" y="24511"/>
                  </a:lnTo>
                  <a:lnTo>
                    <a:pt x="184150" y="22606"/>
                  </a:lnTo>
                  <a:lnTo>
                    <a:pt x="184150" y="6350"/>
                  </a:lnTo>
                  <a:close/>
                </a:path>
                <a:path w="514984" h="42544">
                  <a:moveTo>
                    <a:pt x="229082" y="41402"/>
                  </a:moveTo>
                  <a:lnTo>
                    <a:pt x="225298" y="32766"/>
                  </a:lnTo>
                  <a:lnTo>
                    <a:pt x="222110" y="25527"/>
                  </a:lnTo>
                  <a:lnTo>
                    <a:pt x="212712" y="4699"/>
                  </a:lnTo>
                  <a:lnTo>
                    <a:pt x="212712" y="25527"/>
                  </a:lnTo>
                  <a:lnTo>
                    <a:pt x="199758" y="25527"/>
                  </a:lnTo>
                  <a:lnTo>
                    <a:pt x="206235" y="10033"/>
                  </a:lnTo>
                  <a:lnTo>
                    <a:pt x="212712" y="25527"/>
                  </a:lnTo>
                  <a:lnTo>
                    <a:pt x="212712" y="4699"/>
                  </a:lnTo>
                  <a:lnTo>
                    <a:pt x="210934" y="762"/>
                  </a:lnTo>
                  <a:lnTo>
                    <a:pt x="201663" y="762"/>
                  </a:lnTo>
                  <a:lnTo>
                    <a:pt x="183502" y="41402"/>
                  </a:lnTo>
                  <a:lnTo>
                    <a:pt x="193154" y="41402"/>
                  </a:lnTo>
                  <a:lnTo>
                    <a:pt x="196710" y="32766"/>
                  </a:lnTo>
                  <a:lnTo>
                    <a:pt x="215633" y="32766"/>
                  </a:lnTo>
                  <a:lnTo>
                    <a:pt x="219189" y="41402"/>
                  </a:lnTo>
                  <a:lnTo>
                    <a:pt x="229082" y="41402"/>
                  </a:lnTo>
                  <a:close/>
                </a:path>
                <a:path w="514984" h="42544">
                  <a:moveTo>
                    <a:pt x="270764" y="673"/>
                  </a:moveTo>
                  <a:lnTo>
                    <a:pt x="261480" y="673"/>
                  </a:lnTo>
                  <a:lnTo>
                    <a:pt x="261480" y="25400"/>
                  </a:lnTo>
                  <a:lnTo>
                    <a:pt x="254228" y="16764"/>
                  </a:lnTo>
                  <a:lnTo>
                    <a:pt x="241160" y="762"/>
                  </a:lnTo>
                  <a:lnTo>
                    <a:pt x="233413" y="762"/>
                  </a:lnTo>
                  <a:lnTo>
                    <a:pt x="233413" y="41402"/>
                  </a:lnTo>
                  <a:lnTo>
                    <a:pt x="242684" y="41402"/>
                  </a:lnTo>
                  <a:lnTo>
                    <a:pt x="242684" y="16764"/>
                  </a:lnTo>
                  <a:lnTo>
                    <a:pt x="263004" y="41402"/>
                  </a:lnTo>
                  <a:lnTo>
                    <a:pt x="270751" y="41402"/>
                  </a:lnTo>
                  <a:lnTo>
                    <a:pt x="270764" y="673"/>
                  </a:lnTo>
                  <a:close/>
                </a:path>
                <a:path w="514984" h="42544">
                  <a:moveTo>
                    <a:pt x="315722" y="762"/>
                  </a:moveTo>
                  <a:lnTo>
                    <a:pt x="306451" y="762"/>
                  </a:lnTo>
                  <a:lnTo>
                    <a:pt x="295643" y="18796"/>
                  </a:lnTo>
                  <a:lnTo>
                    <a:pt x="284734" y="762"/>
                  </a:lnTo>
                  <a:lnTo>
                    <a:pt x="274701" y="762"/>
                  </a:lnTo>
                  <a:lnTo>
                    <a:pt x="290576" y="27051"/>
                  </a:lnTo>
                  <a:lnTo>
                    <a:pt x="290576" y="41402"/>
                  </a:lnTo>
                  <a:lnTo>
                    <a:pt x="299974" y="41402"/>
                  </a:lnTo>
                  <a:lnTo>
                    <a:pt x="299974" y="27051"/>
                  </a:lnTo>
                  <a:lnTo>
                    <a:pt x="315722" y="762"/>
                  </a:lnTo>
                  <a:close/>
                </a:path>
                <a:path w="514984" h="42544">
                  <a:moveTo>
                    <a:pt x="373519" y="673"/>
                  </a:moveTo>
                  <a:lnTo>
                    <a:pt x="364236" y="673"/>
                  </a:lnTo>
                  <a:lnTo>
                    <a:pt x="364236" y="25400"/>
                  </a:lnTo>
                  <a:lnTo>
                    <a:pt x="343916" y="762"/>
                  </a:lnTo>
                  <a:lnTo>
                    <a:pt x="336169" y="762"/>
                  </a:lnTo>
                  <a:lnTo>
                    <a:pt x="336169" y="41402"/>
                  </a:lnTo>
                  <a:lnTo>
                    <a:pt x="345440" y="41402"/>
                  </a:lnTo>
                  <a:lnTo>
                    <a:pt x="345440" y="16764"/>
                  </a:lnTo>
                  <a:lnTo>
                    <a:pt x="365760" y="41402"/>
                  </a:lnTo>
                  <a:lnTo>
                    <a:pt x="373507" y="41402"/>
                  </a:lnTo>
                  <a:lnTo>
                    <a:pt x="373519" y="673"/>
                  </a:lnTo>
                  <a:close/>
                </a:path>
                <a:path w="514984" h="42544">
                  <a:moveTo>
                    <a:pt x="423418" y="41402"/>
                  </a:moveTo>
                  <a:lnTo>
                    <a:pt x="419608" y="32766"/>
                  </a:lnTo>
                  <a:lnTo>
                    <a:pt x="416433" y="25527"/>
                  </a:lnTo>
                  <a:lnTo>
                    <a:pt x="407035" y="4699"/>
                  </a:lnTo>
                  <a:lnTo>
                    <a:pt x="407035" y="25527"/>
                  </a:lnTo>
                  <a:lnTo>
                    <a:pt x="394081" y="25527"/>
                  </a:lnTo>
                  <a:lnTo>
                    <a:pt x="400558" y="10033"/>
                  </a:lnTo>
                  <a:lnTo>
                    <a:pt x="407035" y="25527"/>
                  </a:lnTo>
                  <a:lnTo>
                    <a:pt x="407035" y="4699"/>
                  </a:lnTo>
                  <a:lnTo>
                    <a:pt x="405257" y="762"/>
                  </a:lnTo>
                  <a:lnTo>
                    <a:pt x="395986" y="762"/>
                  </a:lnTo>
                  <a:lnTo>
                    <a:pt x="377825" y="41402"/>
                  </a:lnTo>
                  <a:lnTo>
                    <a:pt x="387477" y="41402"/>
                  </a:lnTo>
                  <a:lnTo>
                    <a:pt x="391033" y="32766"/>
                  </a:lnTo>
                  <a:lnTo>
                    <a:pt x="409956" y="32766"/>
                  </a:lnTo>
                  <a:lnTo>
                    <a:pt x="413512" y="41402"/>
                  </a:lnTo>
                  <a:lnTo>
                    <a:pt x="423418" y="41402"/>
                  </a:lnTo>
                  <a:close/>
                </a:path>
                <a:path w="514984" h="42544">
                  <a:moveTo>
                    <a:pt x="473583" y="17018"/>
                  </a:moveTo>
                  <a:lnTo>
                    <a:pt x="473456" y="762"/>
                  </a:lnTo>
                  <a:lnTo>
                    <a:pt x="465709" y="762"/>
                  </a:lnTo>
                  <a:lnTo>
                    <a:pt x="450723" y="26035"/>
                  </a:lnTo>
                  <a:lnTo>
                    <a:pt x="435483" y="762"/>
                  </a:lnTo>
                  <a:lnTo>
                    <a:pt x="427736" y="762"/>
                  </a:lnTo>
                  <a:lnTo>
                    <a:pt x="427736" y="41402"/>
                  </a:lnTo>
                  <a:lnTo>
                    <a:pt x="436499" y="41402"/>
                  </a:lnTo>
                  <a:lnTo>
                    <a:pt x="436499" y="17526"/>
                  </a:lnTo>
                  <a:lnTo>
                    <a:pt x="448437" y="37084"/>
                  </a:lnTo>
                  <a:lnTo>
                    <a:pt x="452755" y="37084"/>
                  </a:lnTo>
                  <a:lnTo>
                    <a:pt x="464693" y="17018"/>
                  </a:lnTo>
                  <a:lnTo>
                    <a:pt x="464693" y="41402"/>
                  </a:lnTo>
                  <a:lnTo>
                    <a:pt x="473583" y="41402"/>
                  </a:lnTo>
                  <a:lnTo>
                    <a:pt x="473583" y="17018"/>
                  </a:lnTo>
                  <a:close/>
                </a:path>
                <a:path w="514984" h="42544">
                  <a:moveTo>
                    <a:pt x="514731" y="33909"/>
                  </a:moveTo>
                  <a:lnTo>
                    <a:pt x="492633" y="33909"/>
                  </a:lnTo>
                  <a:lnTo>
                    <a:pt x="492633" y="24511"/>
                  </a:lnTo>
                  <a:lnTo>
                    <a:pt x="511556" y="24511"/>
                  </a:lnTo>
                  <a:lnTo>
                    <a:pt x="511556" y="17145"/>
                  </a:lnTo>
                  <a:lnTo>
                    <a:pt x="492633" y="17145"/>
                  </a:lnTo>
                  <a:lnTo>
                    <a:pt x="492633" y="8255"/>
                  </a:lnTo>
                  <a:lnTo>
                    <a:pt x="513969" y="8255"/>
                  </a:lnTo>
                  <a:lnTo>
                    <a:pt x="513969" y="762"/>
                  </a:lnTo>
                  <a:lnTo>
                    <a:pt x="483235" y="762"/>
                  </a:lnTo>
                  <a:lnTo>
                    <a:pt x="483235" y="41402"/>
                  </a:lnTo>
                  <a:lnTo>
                    <a:pt x="514731" y="41402"/>
                  </a:lnTo>
                  <a:lnTo>
                    <a:pt x="51473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977635" y="1153921"/>
            <a:ext cx="3295015" cy="1853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750">
              <a:latin typeface="Times New Roman"/>
              <a:cs typeface="Times New Roman"/>
            </a:endParaRPr>
          </a:p>
          <a:p>
            <a:pPr marL="362585">
              <a:lnSpc>
                <a:spcPts val="2090"/>
              </a:lnSpc>
            </a:pPr>
            <a:r>
              <a:rPr sz="1750" spc="-135" dirty="0">
                <a:solidFill>
                  <a:srgbClr val="FFFFFF"/>
                </a:solidFill>
                <a:latin typeface="Gill Sans MT"/>
                <a:cs typeface="Gill Sans MT"/>
              </a:rPr>
              <a:t>Presentation</a:t>
            </a:r>
            <a:r>
              <a:rPr sz="1750" spc="-1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Gill Sans MT"/>
                <a:cs typeface="Gill Sans MT"/>
              </a:rPr>
              <a:t>Title</a:t>
            </a:r>
            <a:endParaRPr sz="1750">
              <a:latin typeface="Gill Sans MT"/>
              <a:cs typeface="Gill Sans MT"/>
            </a:endParaRPr>
          </a:p>
          <a:p>
            <a:pPr marL="362585">
              <a:lnSpc>
                <a:spcPts val="1130"/>
              </a:lnSpc>
            </a:pPr>
            <a:r>
              <a:rPr sz="950" spc="-10" dirty="0">
                <a:solidFill>
                  <a:srgbClr val="FFFFFF"/>
                </a:solidFill>
                <a:latin typeface="Gill Sans MT"/>
                <a:cs typeface="Gill Sans MT"/>
              </a:rPr>
              <a:t>SubHeading</a:t>
            </a:r>
            <a:endParaRPr sz="950">
              <a:latin typeface="Gill Sans MT"/>
              <a:cs typeface="Gill Sans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77635" y="3107308"/>
            <a:ext cx="3295015" cy="1853564"/>
            <a:chOff x="5977635" y="3107308"/>
            <a:chExt cx="3295015" cy="1853564"/>
          </a:xfrm>
        </p:grpSpPr>
        <p:sp>
          <p:nvSpPr>
            <p:cNvPr id="12" name="object 12"/>
            <p:cNvSpPr/>
            <p:nvPr/>
          </p:nvSpPr>
          <p:spPr>
            <a:xfrm>
              <a:off x="5977635" y="3107308"/>
              <a:ext cx="3295015" cy="1853564"/>
            </a:xfrm>
            <a:custGeom>
              <a:avLst/>
              <a:gdLst/>
              <a:ahLst/>
              <a:cxnLst/>
              <a:rect l="l" t="t" r="r" b="b"/>
              <a:pathLst>
                <a:path w="3295015" h="1853564">
                  <a:moveTo>
                    <a:pt x="3294888" y="0"/>
                  </a:moveTo>
                  <a:lnTo>
                    <a:pt x="0" y="0"/>
                  </a:lnTo>
                  <a:lnTo>
                    <a:pt x="0" y="1853438"/>
                  </a:lnTo>
                  <a:lnTo>
                    <a:pt x="3294888" y="1853438"/>
                  </a:lnTo>
                  <a:lnTo>
                    <a:pt x="3294888" y="0"/>
                  </a:lnTo>
                  <a:close/>
                </a:path>
              </a:pathLst>
            </a:custGeom>
            <a:solidFill>
              <a:srgbClr val="F0F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5849" y="4729810"/>
              <a:ext cx="186662" cy="1358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044565" y="4885943"/>
              <a:ext cx="429259" cy="35560"/>
            </a:xfrm>
            <a:custGeom>
              <a:avLst/>
              <a:gdLst/>
              <a:ahLst/>
              <a:cxnLst/>
              <a:rect l="l" t="t" r="r" b="b"/>
              <a:pathLst>
                <a:path w="429260" h="35560">
                  <a:moveTo>
                    <a:pt x="32258" y="5969"/>
                  </a:moveTo>
                  <a:lnTo>
                    <a:pt x="29083" y="2032"/>
                  </a:lnTo>
                  <a:lnTo>
                    <a:pt x="24257" y="0"/>
                  </a:lnTo>
                  <a:lnTo>
                    <a:pt x="18415" y="0"/>
                  </a:lnTo>
                  <a:lnTo>
                    <a:pt x="11049" y="1270"/>
                  </a:lnTo>
                  <a:lnTo>
                    <a:pt x="5207" y="4953"/>
                  </a:lnTo>
                  <a:lnTo>
                    <a:pt x="1397" y="10414"/>
                  </a:lnTo>
                  <a:lnTo>
                    <a:pt x="0" y="17526"/>
                  </a:lnTo>
                  <a:lnTo>
                    <a:pt x="0" y="27686"/>
                  </a:lnTo>
                  <a:lnTo>
                    <a:pt x="7747" y="35052"/>
                  </a:lnTo>
                  <a:lnTo>
                    <a:pt x="24257" y="35052"/>
                  </a:lnTo>
                  <a:lnTo>
                    <a:pt x="29083" y="32893"/>
                  </a:lnTo>
                  <a:lnTo>
                    <a:pt x="32258" y="28956"/>
                  </a:lnTo>
                  <a:lnTo>
                    <a:pt x="31623" y="28321"/>
                  </a:lnTo>
                  <a:lnTo>
                    <a:pt x="27305" y="24384"/>
                  </a:lnTo>
                  <a:lnTo>
                    <a:pt x="25019" y="27051"/>
                  </a:lnTo>
                  <a:lnTo>
                    <a:pt x="22098" y="28321"/>
                  </a:lnTo>
                  <a:lnTo>
                    <a:pt x="12446" y="28321"/>
                  </a:lnTo>
                  <a:lnTo>
                    <a:pt x="7874" y="23876"/>
                  </a:lnTo>
                  <a:lnTo>
                    <a:pt x="7874" y="11049"/>
                  </a:lnTo>
                  <a:lnTo>
                    <a:pt x="12446" y="6604"/>
                  </a:lnTo>
                  <a:lnTo>
                    <a:pt x="22098" y="6604"/>
                  </a:lnTo>
                  <a:lnTo>
                    <a:pt x="25019" y="8001"/>
                  </a:lnTo>
                  <a:lnTo>
                    <a:pt x="27305" y="10668"/>
                  </a:lnTo>
                  <a:lnTo>
                    <a:pt x="32258" y="5969"/>
                  </a:lnTo>
                  <a:close/>
                </a:path>
                <a:path w="429260" h="35560">
                  <a:moveTo>
                    <a:pt x="71882" y="17526"/>
                  </a:moveTo>
                  <a:lnTo>
                    <a:pt x="63881" y="3276"/>
                  </a:lnTo>
                  <a:lnTo>
                    <a:pt x="63881" y="11049"/>
                  </a:lnTo>
                  <a:lnTo>
                    <a:pt x="63881" y="24003"/>
                  </a:lnTo>
                  <a:lnTo>
                    <a:pt x="59309" y="28321"/>
                  </a:lnTo>
                  <a:lnTo>
                    <a:pt x="47244" y="28321"/>
                  </a:lnTo>
                  <a:lnTo>
                    <a:pt x="42672" y="24003"/>
                  </a:lnTo>
                  <a:lnTo>
                    <a:pt x="42672" y="11049"/>
                  </a:lnTo>
                  <a:lnTo>
                    <a:pt x="47244" y="6604"/>
                  </a:lnTo>
                  <a:lnTo>
                    <a:pt x="59309" y="6604"/>
                  </a:lnTo>
                  <a:lnTo>
                    <a:pt x="63881" y="11049"/>
                  </a:lnTo>
                  <a:lnTo>
                    <a:pt x="63881" y="3276"/>
                  </a:lnTo>
                  <a:lnTo>
                    <a:pt x="60706" y="1270"/>
                  </a:lnTo>
                  <a:lnTo>
                    <a:pt x="53340" y="0"/>
                  </a:lnTo>
                  <a:lnTo>
                    <a:pt x="45847" y="1270"/>
                  </a:lnTo>
                  <a:lnTo>
                    <a:pt x="40005" y="4953"/>
                  </a:lnTo>
                  <a:lnTo>
                    <a:pt x="36195" y="10541"/>
                  </a:lnTo>
                  <a:lnTo>
                    <a:pt x="34798" y="17526"/>
                  </a:lnTo>
                  <a:lnTo>
                    <a:pt x="36093" y="24003"/>
                  </a:lnTo>
                  <a:lnTo>
                    <a:pt x="36195" y="24511"/>
                  </a:lnTo>
                  <a:lnTo>
                    <a:pt x="40005" y="30099"/>
                  </a:lnTo>
                  <a:lnTo>
                    <a:pt x="45974" y="33782"/>
                  </a:lnTo>
                  <a:lnTo>
                    <a:pt x="53340" y="35052"/>
                  </a:lnTo>
                  <a:lnTo>
                    <a:pt x="60706" y="33782"/>
                  </a:lnTo>
                  <a:lnTo>
                    <a:pt x="66548" y="30099"/>
                  </a:lnTo>
                  <a:lnTo>
                    <a:pt x="67818" y="28321"/>
                  </a:lnTo>
                  <a:lnTo>
                    <a:pt x="70485" y="24511"/>
                  </a:lnTo>
                  <a:lnTo>
                    <a:pt x="71882" y="17526"/>
                  </a:lnTo>
                  <a:close/>
                </a:path>
                <a:path w="429260" h="35560">
                  <a:moveTo>
                    <a:pt x="116078" y="34417"/>
                  </a:moveTo>
                  <a:lnTo>
                    <a:pt x="115951" y="14097"/>
                  </a:lnTo>
                  <a:lnTo>
                    <a:pt x="115951" y="508"/>
                  </a:lnTo>
                  <a:lnTo>
                    <a:pt x="109474" y="508"/>
                  </a:lnTo>
                  <a:lnTo>
                    <a:pt x="96901" y="21590"/>
                  </a:lnTo>
                  <a:lnTo>
                    <a:pt x="84328" y="508"/>
                  </a:lnTo>
                  <a:lnTo>
                    <a:pt x="77724" y="508"/>
                  </a:lnTo>
                  <a:lnTo>
                    <a:pt x="77724" y="34417"/>
                  </a:lnTo>
                  <a:lnTo>
                    <a:pt x="85090" y="34417"/>
                  </a:lnTo>
                  <a:lnTo>
                    <a:pt x="85090" y="14605"/>
                  </a:lnTo>
                  <a:lnTo>
                    <a:pt x="95123" y="30861"/>
                  </a:lnTo>
                  <a:lnTo>
                    <a:pt x="98552" y="30861"/>
                  </a:lnTo>
                  <a:lnTo>
                    <a:pt x="108585" y="14097"/>
                  </a:lnTo>
                  <a:lnTo>
                    <a:pt x="108585" y="34417"/>
                  </a:lnTo>
                  <a:lnTo>
                    <a:pt x="116078" y="34417"/>
                  </a:lnTo>
                  <a:close/>
                </a:path>
                <a:path w="429260" h="35560">
                  <a:moveTo>
                    <a:pt x="153416" y="5207"/>
                  </a:moveTo>
                  <a:lnTo>
                    <a:pt x="147828" y="508"/>
                  </a:lnTo>
                  <a:lnTo>
                    <a:pt x="145542" y="508"/>
                  </a:lnTo>
                  <a:lnTo>
                    <a:pt x="145542" y="9144"/>
                  </a:lnTo>
                  <a:lnTo>
                    <a:pt x="145542" y="16510"/>
                  </a:lnTo>
                  <a:lnTo>
                    <a:pt x="143129" y="18669"/>
                  </a:lnTo>
                  <a:lnTo>
                    <a:pt x="131953" y="18669"/>
                  </a:lnTo>
                  <a:lnTo>
                    <a:pt x="131953" y="6985"/>
                  </a:lnTo>
                  <a:lnTo>
                    <a:pt x="143129" y="6985"/>
                  </a:lnTo>
                  <a:lnTo>
                    <a:pt x="145542" y="9144"/>
                  </a:lnTo>
                  <a:lnTo>
                    <a:pt x="145542" y="508"/>
                  </a:lnTo>
                  <a:lnTo>
                    <a:pt x="124079" y="508"/>
                  </a:lnTo>
                  <a:lnTo>
                    <a:pt x="124079" y="34417"/>
                  </a:lnTo>
                  <a:lnTo>
                    <a:pt x="131953" y="34417"/>
                  </a:lnTo>
                  <a:lnTo>
                    <a:pt x="131953" y="25146"/>
                  </a:lnTo>
                  <a:lnTo>
                    <a:pt x="147828" y="25146"/>
                  </a:lnTo>
                  <a:lnTo>
                    <a:pt x="153416" y="20447"/>
                  </a:lnTo>
                  <a:lnTo>
                    <a:pt x="153416" y="18669"/>
                  </a:lnTo>
                  <a:lnTo>
                    <a:pt x="153416" y="5207"/>
                  </a:lnTo>
                  <a:close/>
                </a:path>
                <a:path w="429260" h="35560">
                  <a:moveTo>
                    <a:pt x="191008" y="34417"/>
                  </a:moveTo>
                  <a:lnTo>
                    <a:pt x="187706" y="27178"/>
                  </a:lnTo>
                  <a:lnTo>
                    <a:pt x="185039" y="21209"/>
                  </a:lnTo>
                  <a:lnTo>
                    <a:pt x="179197" y="8255"/>
                  </a:lnTo>
                  <a:lnTo>
                    <a:pt x="177292" y="3962"/>
                  </a:lnTo>
                  <a:lnTo>
                    <a:pt x="177292" y="21209"/>
                  </a:lnTo>
                  <a:lnTo>
                    <a:pt x="166497" y="21209"/>
                  </a:lnTo>
                  <a:lnTo>
                    <a:pt x="171831" y="8255"/>
                  </a:lnTo>
                  <a:lnTo>
                    <a:pt x="177292" y="21209"/>
                  </a:lnTo>
                  <a:lnTo>
                    <a:pt x="177292" y="3962"/>
                  </a:lnTo>
                  <a:lnTo>
                    <a:pt x="175768" y="508"/>
                  </a:lnTo>
                  <a:lnTo>
                    <a:pt x="168021" y="508"/>
                  </a:lnTo>
                  <a:lnTo>
                    <a:pt x="152908" y="34417"/>
                  </a:lnTo>
                  <a:lnTo>
                    <a:pt x="160909" y="34417"/>
                  </a:lnTo>
                  <a:lnTo>
                    <a:pt x="163957" y="27178"/>
                  </a:lnTo>
                  <a:lnTo>
                    <a:pt x="179705" y="27178"/>
                  </a:lnTo>
                  <a:lnTo>
                    <a:pt x="182753" y="34417"/>
                  </a:lnTo>
                  <a:lnTo>
                    <a:pt x="191008" y="34417"/>
                  </a:lnTo>
                  <a:close/>
                </a:path>
                <a:path w="429260" h="35560">
                  <a:moveTo>
                    <a:pt x="225552" y="482"/>
                  </a:moveTo>
                  <a:lnTo>
                    <a:pt x="217792" y="482"/>
                  </a:lnTo>
                  <a:lnTo>
                    <a:pt x="217792" y="21082"/>
                  </a:lnTo>
                  <a:lnTo>
                    <a:pt x="211950" y="13843"/>
                  </a:lnTo>
                  <a:lnTo>
                    <a:pt x="201028" y="508"/>
                  </a:lnTo>
                  <a:lnTo>
                    <a:pt x="194424" y="508"/>
                  </a:lnTo>
                  <a:lnTo>
                    <a:pt x="194424" y="34417"/>
                  </a:lnTo>
                  <a:lnTo>
                    <a:pt x="202171" y="34417"/>
                  </a:lnTo>
                  <a:lnTo>
                    <a:pt x="202171" y="13843"/>
                  </a:lnTo>
                  <a:lnTo>
                    <a:pt x="219189" y="34417"/>
                  </a:lnTo>
                  <a:lnTo>
                    <a:pt x="225539" y="34417"/>
                  </a:lnTo>
                  <a:lnTo>
                    <a:pt x="225552" y="482"/>
                  </a:lnTo>
                  <a:close/>
                </a:path>
                <a:path w="429260" h="35560">
                  <a:moveTo>
                    <a:pt x="263131" y="508"/>
                  </a:moveTo>
                  <a:lnTo>
                    <a:pt x="255384" y="508"/>
                  </a:lnTo>
                  <a:lnTo>
                    <a:pt x="246367" y="15621"/>
                  </a:lnTo>
                  <a:lnTo>
                    <a:pt x="237223" y="508"/>
                  </a:lnTo>
                  <a:lnTo>
                    <a:pt x="228968" y="508"/>
                  </a:lnTo>
                  <a:lnTo>
                    <a:pt x="242049" y="22479"/>
                  </a:lnTo>
                  <a:lnTo>
                    <a:pt x="242049" y="34417"/>
                  </a:lnTo>
                  <a:lnTo>
                    <a:pt x="249923" y="34417"/>
                  </a:lnTo>
                  <a:lnTo>
                    <a:pt x="249923" y="22479"/>
                  </a:lnTo>
                  <a:lnTo>
                    <a:pt x="253987" y="15621"/>
                  </a:lnTo>
                  <a:lnTo>
                    <a:pt x="263131" y="508"/>
                  </a:lnTo>
                  <a:close/>
                </a:path>
                <a:path w="429260" h="35560">
                  <a:moveTo>
                    <a:pt x="311264" y="21082"/>
                  </a:moveTo>
                  <a:lnTo>
                    <a:pt x="311251" y="482"/>
                  </a:lnTo>
                  <a:lnTo>
                    <a:pt x="303517" y="482"/>
                  </a:lnTo>
                  <a:lnTo>
                    <a:pt x="303517" y="21082"/>
                  </a:lnTo>
                  <a:lnTo>
                    <a:pt x="286626" y="508"/>
                  </a:lnTo>
                  <a:lnTo>
                    <a:pt x="280149" y="508"/>
                  </a:lnTo>
                  <a:lnTo>
                    <a:pt x="280149" y="34417"/>
                  </a:lnTo>
                  <a:lnTo>
                    <a:pt x="287896" y="34417"/>
                  </a:lnTo>
                  <a:lnTo>
                    <a:pt x="287896" y="13843"/>
                  </a:lnTo>
                  <a:lnTo>
                    <a:pt x="304787" y="34417"/>
                  </a:lnTo>
                  <a:lnTo>
                    <a:pt x="311264" y="34417"/>
                  </a:lnTo>
                  <a:lnTo>
                    <a:pt x="311264" y="21082"/>
                  </a:lnTo>
                  <a:close/>
                </a:path>
                <a:path w="429260" h="35560">
                  <a:moveTo>
                    <a:pt x="352920" y="34417"/>
                  </a:moveTo>
                  <a:lnTo>
                    <a:pt x="349618" y="27178"/>
                  </a:lnTo>
                  <a:lnTo>
                    <a:pt x="346951" y="21209"/>
                  </a:lnTo>
                  <a:lnTo>
                    <a:pt x="341109" y="8255"/>
                  </a:lnTo>
                  <a:lnTo>
                    <a:pt x="339204" y="3962"/>
                  </a:lnTo>
                  <a:lnTo>
                    <a:pt x="339204" y="21209"/>
                  </a:lnTo>
                  <a:lnTo>
                    <a:pt x="328409" y="21209"/>
                  </a:lnTo>
                  <a:lnTo>
                    <a:pt x="333743" y="8255"/>
                  </a:lnTo>
                  <a:lnTo>
                    <a:pt x="339204" y="21209"/>
                  </a:lnTo>
                  <a:lnTo>
                    <a:pt x="339204" y="3962"/>
                  </a:lnTo>
                  <a:lnTo>
                    <a:pt x="337680" y="508"/>
                  </a:lnTo>
                  <a:lnTo>
                    <a:pt x="329933" y="508"/>
                  </a:lnTo>
                  <a:lnTo>
                    <a:pt x="314820" y="34417"/>
                  </a:lnTo>
                  <a:lnTo>
                    <a:pt x="322821" y="34417"/>
                  </a:lnTo>
                  <a:lnTo>
                    <a:pt x="325869" y="27178"/>
                  </a:lnTo>
                  <a:lnTo>
                    <a:pt x="341617" y="27178"/>
                  </a:lnTo>
                  <a:lnTo>
                    <a:pt x="344665" y="34417"/>
                  </a:lnTo>
                  <a:lnTo>
                    <a:pt x="352920" y="34417"/>
                  </a:lnTo>
                  <a:close/>
                </a:path>
                <a:path w="429260" h="35560">
                  <a:moveTo>
                    <a:pt x="394576" y="508"/>
                  </a:moveTo>
                  <a:lnTo>
                    <a:pt x="388099" y="508"/>
                  </a:lnTo>
                  <a:lnTo>
                    <a:pt x="375526" y="21590"/>
                  </a:lnTo>
                  <a:lnTo>
                    <a:pt x="362953" y="508"/>
                  </a:lnTo>
                  <a:lnTo>
                    <a:pt x="356349" y="508"/>
                  </a:lnTo>
                  <a:lnTo>
                    <a:pt x="356349" y="34417"/>
                  </a:lnTo>
                  <a:lnTo>
                    <a:pt x="363715" y="34417"/>
                  </a:lnTo>
                  <a:lnTo>
                    <a:pt x="363715" y="14605"/>
                  </a:lnTo>
                  <a:lnTo>
                    <a:pt x="373748" y="30861"/>
                  </a:lnTo>
                  <a:lnTo>
                    <a:pt x="377177" y="30861"/>
                  </a:lnTo>
                  <a:lnTo>
                    <a:pt x="387210" y="14097"/>
                  </a:lnTo>
                  <a:lnTo>
                    <a:pt x="387210" y="34417"/>
                  </a:lnTo>
                  <a:lnTo>
                    <a:pt x="394576" y="34417"/>
                  </a:lnTo>
                  <a:lnTo>
                    <a:pt x="394576" y="508"/>
                  </a:lnTo>
                  <a:close/>
                </a:path>
                <a:path w="429260" h="35560">
                  <a:moveTo>
                    <a:pt x="428993" y="28194"/>
                  </a:moveTo>
                  <a:lnTo>
                    <a:pt x="410451" y="28194"/>
                  </a:lnTo>
                  <a:lnTo>
                    <a:pt x="410451" y="20320"/>
                  </a:lnTo>
                  <a:lnTo>
                    <a:pt x="426199" y="20320"/>
                  </a:lnTo>
                  <a:lnTo>
                    <a:pt x="426199" y="14224"/>
                  </a:lnTo>
                  <a:lnTo>
                    <a:pt x="410451" y="14224"/>
                  </a:lnTo>
                  <a:lnTo>
                    <a:pt x="410451" y="6858"/>
                  </a:lnTo>
                  <a:lnTo>
                    <a:pt x="428358" y="6858"/>
                  </a:lnTo>
                  <a:lnTo>
                    <a:pt x="428358" y="508"/>
                  </a:lnTo>
                  <a:lnTo>
                    <a:pt x="402704" y="508"/>
                  </a:lnTo>
                  <a:lnTo>
                    <a:pt x="402704" y="34417"/>
                  </a:lnTo>
                  <a:lnTo>
                    <a:pt x="428993" y="34417"/>
                  </a:lnTo>
                  <a:lnTo>
                    <a:pt x="428993" y="28194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77528" y="4800015"/>
              <a:ext cx="394699" cy="120979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977635" y="3107308"/>
            <a:ext cx="3295015" cy="1853564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Times New Roman"/>
              <a:cs typeface="Times New Roman"/>
            </a:endParaRPr>
          </a:p>
          <a:p>
            <a:pPr marL="243204">
              <a:lnSpc>
                <a:spcPts val="1605"/>
              </a:lnSpc>
            </a:pPr>
            <a:r>
              <a:rPr sz="1350" spc="-10" dirty="0">
                <a:solidFill>
                  <a:srgbClr val="12498A"/>
                </a:solidFill>
                <a:latin typeface="Gill Sans MT"/>
                <a:cs typeface="Gill Sans MT"/>
              </a:rPr>
              <a:t>SlideTitle</a:t>
            </a:r>
            <a:endParaRPr sz="1350">
              <a:latin typeface="Gill Sans MT"/>
              <a:cs typeface="Gill Sans MT"/>
            </a:endParaRPr>
          </a:p>
          <a:p>
            <a:pPr marL="243204">
              <a:lnSpc>
                <a:spcPts val="1125"/>
              </a:lnSpc>
            </a:pPr>
            <a:r>
              <a:rPr sz="950" spc="-10" dirty="0">
                <a:solidFill>
                  <a:srgbClr val="12498A"/>
                </a:solidFill>
                <a:latin typeface="Gill Sans MT"/>
                <a:cs typeface="Gill Sans MT"/>
              </a:rPr>
              <a:t>Content</a:t>
            </a:r>
            <a:endParaRPr sz="950">
              <a:latin typeface="Gill Sans MT"/>
              <a:cs typeface="Gill Sans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977635" y="5060568"/>
            <a:ext cx="3295015" cy="1853564"/>
            <a:chOff x="5977635" y="5060568"/>
            <a:chExt cx="3295015" cy="1853564"/>
          </a:xfrm>
        </p:grpSpPr>
        <p:sp>
          <p:nvSpPr>
            <p:cNvPr id="19" name="object 19"/>
            <p:cNvSpPr/>
            <p:nvPr/>
          </p:nvSpPr>
          <p:spPr>
            <a:xfrm>
              <a:off x="5977635" y="5060568"/>
              <a:ext cx="3295015" cy="1853564"/>
            </a:xfrm>
            <a:custGeom>
              <a:avLst/>
              <a:gdLst/>
              <a:ahLst/>
              <a:cxnLst/>
              <a:rect l="l" t="t" r="r" b="b"/>
              <a:pathLst>
                <a:path w="3295015" h="1853565">
                  <a:moveTo>
                    <a:pt x="3294888" y="0"/>
                  </a:moveTo>
                  <a:lnTo>
                    <a:pt x="0" y="0"/>
                  </a:lnTo>
                  <a:lnTo>
                    <a:pt x="0" y="1853438"/>
                  </a:lnTo>
                  <a:lnTo>
                    <a:pt x="3294888" y="1853438"/>
                  </a:lnTo>
                  <a:lnTo>
                    <a:pt x="3294888" y="0"/>
                  </a:lnTo>
                  <a:close/>
                </a:path>
              </a:pathLst>
            </a:custGeom>
            <a:solidFill>
              <a:srgbClr val="F0F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65849" y="6683171"/>
              <a:ext cx="186662" cy="13581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044565" y="6839216"/>
              <a:ext cx="429259" cy="35560"/>
            </a:xfrm>
            <a:custGeom>
              <a:avLst/>
              <a:gdLst/>
              <a:ahLst/>
              <a:cxnLst/>
              <a:rect l="l" t="t" r="r" b="b"/>
              <a:pathLst>
                <a:path w="429260" h="35559">
                  <a:moveTo>
                    <a:pt x="32258" y="6007"/>
                  </a:moveTo>
                  <a:lnTo>
                    <a:pt x="29083" y="2120"/>
                  </a:lnTo>
                  <a:lnTo>
                    <a:pt x="24257" y="0"/>
                  </a:lnTo>
                  <a:lnTo>
                    <a:pt x="18415" y="0"/>
                  </a:lnTo>
                  <a:lnTo>
                    <a:pt x="11049" y="1295"/>
                  </a:lnTo>
                  <a:lnTo>
                    <a:pt x="5207" y="4927"/>
                  </a:lnTo>
                  <a:lnTo>
                    <a:pt x="1397" y="10477"/>
                  </a:lnTo>
                  <a:lnTo>
                    <a:pt x="0" y="17538"/>
                  </a:lnTo>
                  <a:lnTo>
                    <a:pt x="0" y="27762"/>
                  </a:lnTo>
                  <a:lnTo>
                    <a:pt x="7747" y="35077"/>
                  </a:lnTo>
                  <a:lnTo>
                    <a:pt x="24257" y="35077"/>
                  </a:lnTo>
                  <a:lnTo>
                    <a:pt x="29083" y="32943"/>
                  </a:lnTo>
                  <a:lnTo>
                    <a:pt x="32258" y="29019"/>
                  </a:lnTo>
                  <a:lnTo>
                    <a:pt x="27305" y="24371"/>
                  </a:lnTo>
                  <a:lnTo>
                    <a:pt x="25019" y="27038"/>
                  </a:lnTo>
                  <a:lnTo>
                    <a:pt x="22098" y="28397"/>
                  </a:lnTo>
                  <a:lnTo>
                    <a:pt x="12446" y="28397"/>
                  </a:lnTo>
                  <a:lnTo>
                    <a:pt x="7874" y="23939"/>
                  </a:lnTo>
                  <a:lnTo>
                    <a:pt x="7874" y="11137"/>
                  </a:lnTo>
                  <a:lnTo>
                    <a:pt x="12446" y="6667"/>
                  </a:lnTo>
                  <a:lnTo>
                    <a:pt x="22098" y="6667"/>
                  </a:lnTo>
                  <a:lnTo>
                    <a:pt x="25019" y="8039"/>
                  </a:lnTo>
                  <a:lnTo>
                    <a:pt x="27305" y="10655"/>
                  </a:lnTo>
                  <a:lnTo>
                    <a:pt x="31623" y="6667"/>
                  </a:lnTo>
                  <a:lnTo>
                    <a:pt x="32258" y="6007"/>
                  </a:lnTo>
                  <a:close/>
                </a:path>
                <a:path w="429260" h="35559">
                  <a:moveTo>
                    <a:pt x="71882" y="17538"/>
                  </a:moveTo>
                  <a:lnTo>
                    <a:pt x="70586" y="11087"/>
                  </a:lnTo>
                  <a:lnTo>
                    <a:pt x="70485" y="10541"/>
                  </a:lnTo>
                  <a:lnTo>
                    <a:pt x="67818" y="6667"/>
                  </a:lnTo>
                  <a:lnTo>
                    <a:pt x="66548" y="4991"/>
                  </a:lnTo>
                  <a:lnTo>
                    <a:pt x="63881" y="3327"/>
                  </a:lnTo>
                  <a:lnTo>
                    <a:pt x="63881" y="11087"/>
                  </a:lnTo>
                  <a:lnTo>
                    <a:pt x="63881" y="23990"/>
                  </a:lnTo>
                  <a:lnTo>
                    <a:pt x="59309" y="28397"/>
                  </a:lnTo>
                  <a:lnTo>
                    <a:pt x="47244" y="28397"/>
                  </a:lnTo>
                  <a:lnTo>
                    <a:pt x="42672" y="23990"/>
                  </a:lnTo>
                  <a:lnTo>
                    <a:pt x="42672" y="11087"/>
                  </a:lnTo>
                  <a:lnTo>
                    <a:pt x="47244" y="6667"/>
                  </a:lnTo>
                  <a:lnTo>
                    <a:pt x="59309" y="6667"/>
                  </a:lnTo>
                  <a:lnTo>
                    <a:pt x="63881" y="11087"/>
                  </a:lnTo>
                  <a:lnTo>
                    <a:pt x="63881" y="3327"/>
                  </a:lnTo>
                  <a:lnTo>
                    <a:pt x="60706" y="1320"/>
                  </a:lnTo>
                  <a:lnTo>
                    <a:pt x="53340" y="0"/>
                  </a:lnTo>
                  <a:lnTo>
                    <a:pt x="45847" y="1320"/>
                  </a:lnTo>
                  <a:lnTo>
                    <a:pt x="40005" y="4991"/>
                  </a:lnTo>
                  <a:lnTo>
                    <a:pt x="36195" y="10541"/>
                  </a:lnTo>
                  <a:lnTo>
                    <a:pt x="34798" y="17538"/>
                  </a:lnTo>
                  <a:lnTo>
                    <a:pt x="36080" y="23990"/>
                  </a:lnTo>
                  <a:lnTo>
                    <a:pt x="36195" y="24549"/>
                  </a:lnTo>
                  <a:lnTo>
                    <a:pt x="40005" y="30111"/>
                  </a:lnTo>
                  <a:lnTo>
                    <a:pt x="45974" y="33756"/>
                  </a:lnTo>
                  <a:lnTo>
                    <a:pt x="53340" y="35077"/>
                  </a:lnTo>
                  <a:lnTo>
                    <a:pt x="60706" y="33756"/>
                  </a:lnTo>
                  <a:lnTo>
                    <a:pt x="66548" y="30111"/>
                  </a:lnTo>
                  <a:lnTo>
                    <a:pt x="67818" y="28397"/>
                  </a:lnTo>
                  <a:lnTo>
                    <a:pt x="70485" y="24549"/>
                  </a:lnTo>
                  <a:lnTo>
                    <a:pt x="71882" y="17538"/>
                  </a:lnTo>
                  <a:close/>
                </a:path>
                <a:path w="429260" h="35559">
                  <a:moveTo>
                    <a:pt x="116078" y="34493"/>
                  </a:moveTo>
                  <a:lnTo>
                    <a:pt x="115951" y="14135"/>
                  </a:lnTo>
                  <a:lnTo>
                    <a:pt x="115951" y="571"/>
                  </a:lnTo>
                  <a:lnTo>
                    <a:pt x="109474" y="571"/>
                  </a:lnTo>
                  <a:lnTo>
                    <a:pt x="96901" y="21653"/>
                  </a:lnTo>
                  <a:lnTo>
                    <a:pt x="84328" y="571"/>
                  </a:lnTo>
                  <a:lnTo>
                    <a:pt x="77724" y="571"/>
                  </a:lnTo>
                  <a:lnTo>
                    <a:pt x="77724" y="34493"/>
                  </a:lnTo>
                  <a:lnTo>
                    <a:pt x="85090" y="34493"/>
                  </a:lnTo>
                  <a:lnTo>
                    <a:pt x="85090" y="14579"/>
                  </a:lnTo>
                  <a:lnTo>
                    <a:pt x="95123" y="30911"/>
                  </a:lnTo>
                  <a:lnTo>
                    <a:pt x="98552" y="30911"/>
                  </a:lnTo>
                  <a:lnTo>
                    <a:pt x="104140" y="21653"/>
                  </a:lnTo>
                  <a:lnTo>
                    <a:pt x="108585" y="14135"/>
                  </a:lnTo>
                  <a:lnTo>
                    <a:pt x="108585" y="34493"/>
                  </a:lnTo>
                  <a:lnTo>
                    <a:pt x="116078" y="34493"/>
                  </a:lnTo>
                  <a:close/>
                </a:path>
                <a:path w="429260" h="35559">
                  <a:moveTo>
                    <a:pt x="153416" y="5270"/>
                  </a:moveTo>
                  <a:lnTo>
                    <a:pt x="147828" y="571"/>
                  </a:lnTo>
                  <a:lnTo>
                    <a:pt x="145542" y="571"/>
                  </a:lnTo>
                  <a:lnTo>
                    <a:pt x="145542" y="9156"/>
                  </a:lnTo>
                  <a:lnTo>
                    <a:pt x="145542" y="16573"/>
                  </a:lnTo>
                  <a:lnTo>
                    <a:pt x="143129" y="18757"/>
                  </a:lnTo>
                  <a:lnTo>
                    <a:pt x="131953" y="18757"/>
                  </a:lnTo>
                  <a:lnTo>
                    <a:pt x="131953" y="6972"/>
                  </a:lnTo>
                  <a:lnTo>
                    <a:pt x="143129" y="6972"/>
                  </a:lnTo>
                  <a:lnTo>
                    <a:pt x="145542" y="9156"/>
                  </a:lnTo>
                  <a:lnTo>
                    <a:pt x="145542" y="571"/>
                  </a:lnTo>
                  <a:lnTo>
                    <a:pt x="124079" y="571"/>
                  </a:lnTo>
                  <a:lnTo>
                    <a:pt x="124079" y="34493"/>
                  </a:lnTo>
                  <a:lnTo>
                    <a:pt x="131953" y="34493"/>
                  </a:lnTo>
                  <a:lnTo>
                    <a:pt x="131953" y="25146"/>
                  </a:lnTo>
                  <a:lnTo>
                    <a:pt x="147828" y="25146"/>
                  </a:lnTo>
                  <a:lnTo>
                    <a:pt x="153416" y="20447"/>
                  </a:lnTo>
                  <a:lnTo>
                    <a:pt x="153416" y="18757"/>
                  </a:lnTo>
                  <a:lnTo>
                    <a:pt x="153416" y="5270"/>
                  </a:lnTo>
                  <a:close/>
                </a:path>
                <a:path w="429260" h="35559">
                  <a:moveTo>
                    <a:pt x="191008" y="34493"/>
                  </a:moveTo>
                  <a:lnTo>
                    <a:pt x="187706" y="27228"/>
                  </a:lnTo>
                  <a:lnTo>
                    <a:pt x="185026" y="21272"/>
                  </a:lnTo>
                  <a:lnTo>
                    <a:pt x="177292" y="4000"/>
                  </a:lnTo>
                  <a:lnTo>
                    <a:pt x="177292" y="21272"/>
                  </a:lnTo>
                  <a:lnTo>
                    <a:pt x="166497" y="21272"/>
                  </a:lnTo>
                  <a:lnTo>
                    <a:pt x="171831" y="8280"/>
                  </a:lnTo>
                  <a:lnTo>
                    <a:pt x="177292" y="21272"/>
                  </a:lnTo>
                  <a:lnTo>
                    <a:pt x="177292" y="4000"/>
                  </a:lnTo>
                  <a:lnTo>
                    <a:pt x="175768" y="571"/>
                  </a:lnTo>
                  <a:lnTo>
                    <a:pt x="168021" y="571"/>
                  </a:lnTo>
                  <a:lnTo>
                    <a:pt x="152908" y="34493"/>
                  </a:lnTo>
                  <a:lnTo>
                    <a:pt x="160909" y="34493"/>
                  </a:lnTo>
                  <a:lnTo>
                    <a:pt x="163957" y="27228"/>
                  </a:lnTo>
                  <a:lnTo>
                    <a:pt x="179705" y="27228"/>
                  </a:lnTo>
                  <a:lnTo>
                    <a:pt x="182753" y="34493"/>
                  </a:lnTo>
                  <a:lnTo>
                    <a:pt x="191008" y="34493"/>
                  </a:lnTo>
                  <a:close/>
                </a:path>
                <a:path w="429260" h="35559">
                  <a:moveTo>
                    <a:pt x="225552" y="571"/>
                  </a:moveTo>
                  <a:lnTo>
                    <a:pt x="217792" y="571"/>
                  </a:lnTo>
                  <a:lnTo>
                    <a:pt x="217792" y="21170"/>
                  </a:lnTo>
                  <a:lnTo>
                    <a:pt x="211950" y="13906"/>
                  </a:lnTo>
                  <a:lnTo>
                    <a:pt x="201028" y="571"/>
                  </a:lnTo>
                  <a:lnTo>
                    <a:pt x="194424" y="571"/>
                  </a:lnTo>
                  <a:lnTo>
                    <a:pt x="194424" y="34493"/>
                  </a:lnTo>
                  <a:lnTo>
                    <a:pt x="202171" y="34493"/>
                  </a:lnTo>
                  <a:lnTo>
                    <a:pt x="202171" y="13906"/>
                  </a:lnTo>
                  <a:lnTo>
                    <a:pt x="219189" y="34493"/>
                  </a:lnTo>
                  <a:lnTo>
                    <a:pt x="225539" y="34493"/>
                  </a:lnTo>
                  <a:lnTo>
                    <a:pt x="225552" y="571"/>
                  </a:lnTo>
                  <a:close/>
                </a:path>
                <a:path w="429260" h="35559">
                  <a:moveTo>
                    <a:pt x="263131" y="571"/>
                  </a:moveTo>
                  <a:lnTo>
                    <a:pt x="255384" y="571"/>
                  </a:lnTo>
                  <a:lnTo>
                    <a:pt x="246367" y="15646"/>
                  </a:lnTo>
                  <a:lnTo>
                    <a:pt x="237223" y="571"/>
                  </a:lnTo>
                  <a:lnTo>
                    <a:pt x="228968" y="571"/>
                  </a:lnTo>
                  <a:lnTo>
                    <a:pt x="242049" y="22479"/>
                  </a:lnTo>
                  <a:lnTo>
                    <a:pt x="242049" y="34493"/>
                  </a:lnTo>
                  <a:lnTo>
                    <a:pt x="249923" y="34493"/>
                  </a:lnTo>
                  <a:lnTo>
                    <a:pt x="249923" y="22479"/>
                  </a:lnTo>
                  <a:lnTo>
                    <a:pt x="253987" y="15646"/>
                  </a:lnTo>
                  <a:lnTo>
                    <a:pt x="263131" y="571"/>
                  </a:lnTo>
                  <a:close/>
                </a:path>
                <a:path w="429260" h="35559">
                  <a:moveTo>
                    <a:pt x="311264" y="21170"/>
                  </a:moveTo>
                  <a:lnTo>
                    <a:pt x="311251" y="571"/>
                  </a:lnTo>
                  <a:lnTo>
                    <a:pt x="303517" y="571"/>
                  </a:lnTo>
                  <a:lnTo>
                    <a:pt x="303517" y="21170"/>
                  </a:lnTo>
                  <a:lnTo>
                    <a:pt x="286626" y="571"/>
                  </a:lnTo>
                  <a:lnTo>
                    <a:pt x="280149" y="571"/>
                  </a:lnTo>
                  <a:lnTo>
                    <a:pt x="280149" y="34493"/>
                  </a:lnTo>
                  <a:lnTo>
                    <a:pt x="287896" y="34493"/>
                  </a:lnTo>
                  <a:lnTo>
                    <a:pt x="287896" y="13906"/>
                  </a:lnTo>
                  <a:lnTo>
                    <a:pt x="304787" y="34493"/>
                  </a:lnTo>
                  <a:lnTo>
                    <a:pt x="311264" y="34493"/>
                  </a:lnTo>
                  <a:lnTo>
                    <a:pt x="311264" y="21170"/>
                  </a:lnTo>
                  <a:close/>
                </a:path>
                <a:path w="429260" h="35559">
                  <a:moveTo>
                    <a:pt x="352920" y="34493"/>
                  </a:moveTo>
                  <a:lnTo>
                    <a:pt x="349618" y="27228"/>
                  </a:lnTo>
                  <a:lnTo>
                    <a:pt x="346951" y="21272"/>
                  </a:lnTo>
                  <a:lnTo>
                    <a:pt x="339204" y="4000"/>
                  </a:lnTo>
                  <a:lnTo>
                    <a:pt x="339204" y="21272"/>
                  </a:lnTo>
                  <a:lnTo>
                    <a:pt x="328409" y="21272"/>
                  </a:lnTo>
                  <a:lnTo>
                    <a:pt x="333743" y="8280"/>
                  </a:lnTo>
                  <a:lnTo>
                    <a:pt x="339204" y="21272"/>
                  </a:lnTo>
                  <a:lnTo>
                    <a:pt x="339204" y="4000"/>
                  </a:lnTo>
                  <a:lnTo>
                    <a:pt x="337680" y="571"/>
                  </a:lnTo>
                  <a:lnTo>
                    <a:pt x="329933" y="571"/>
                  </a:lnTo>
                  <a:lnTo>
                    <a:pt x="314820" y="34493"/>
                  </a:lnTo>
                  <a:lnTo>
                    <a:pt x="322821" y="34493"/>
                  </a:lnTo>
                  <a:lnTo>
                    <a:pt x="325869" y="27228"/>
                  </a:lnTo>
                  <a:lnTo>
                    <a:pt x="341617" y="27228"/>
                  </a:lnTo>
                  <a:lnTo>
                    <a:pt x="344665" y="34493"/>
                  </a:lnTo>
                  <a:lnTo>
                    <a:pt x="352920" y="34493"/>
                  </a:lnTo>
                  <a:close/>
                </a:path>
                <a:path w="429260" h="35559">
                  <a:moveTo>
                    <a:pt x="394576" y="571"/>
                  </a:moveTo>
                  <a:lnTo>
                    <a:pt x="388099" y="571"/>
                  </a:lnTo>
                  <a:lnTo>
                    <a:pt x="375526" y="21653"/>
                  </a:lnTo>
                  <a:lnTo>
                    <a:pt x="362953" y="571"/>
                  </a:lnTo>
                  <a:lnTo>
                    <a:pt x="356349" y="571"/>
                  </a:lnTo>
                  <a:lnTo>
                    <a:pt x="356349" y="34493"/>
                  </a:lnTo>
                  <a:lnTo>
                    <a:pt x="363715" y="34493"/>
                  </a:lnTo>
                  <a:lnTo>
                    <a:pt x="363715" y="14579"/>
                  </a:lnTo>
                  <a:lnTo>
                    <a:pt x="373748" y="30911"/>
                  </a:lnTo>
                  <a:lnTo>
                    <a:pt x="377177" y="30911"/>
                  </a:lnTo>
                  <a:lnTo>
                    <a:pt x="382765" y="21653"/>
                  </a:lnTo>
                  <a:lnTo>
                    <a:pt x="387210" y="14135"/>
                  </a:lnTo>
                  <a:lnTo>
                    <a:pt x="387210" y="34493"/>
                  </a:lnTo>
                  <a:lnTo>
                    <a:pt x="394576" y="34493"/>
                  </a:lnTo>
                  <a:lnTo>
                    <a:pt x="394576" y="571"/>
                  </a:lnTo>
                  <a:close/>
                </a:path>
                <a:path w="429260" h="35559">
                  <a:moveTo>
                    <a:pt x="428993" y="28206"/>
                  </a:moveTo>
                  <a:lnTo>
                    <a:pt x="410451" y="28206"/>
                  </a:lnTo>
                  <a:lnTo>
                    <a:pt x="410451" y="20345"/>
                  </a:lnTo>
                  <a:lnTo>
                    <a:pt x="426199" y="20345"/>
                  </a:lnTo>
                  <a:lnTo>
                    <a:pt x="426199" y="14236"/>
                  </a:lnTo>
                  <a:lnTo>
                    <a:pt x="410451" y="14236"/>
                  </a:lnTo>
                  <a:lnTo>
                    <a:pt x="410451" y="6870"/>
                  </a:lnTo>
                  <a:lnTo>
                    <a:pt x="428358" y="6870"/>
                  </a:lnTo>
                  <a:lnTo>
                    <a:pt x="428358" y="571"/>
                  </a:lnTo>
                  <a:lnTo>
                    <a:pt x="402704" y="571"/>
                  </a:lnTo>
                  <a:lnTo>
                    <a:pt x="402704" y="34493"/>
                  </a:lnTo>
                  <a:lnTo>
                    <a:pt x="428993" y="34493"/>
                  </a:lnTo>
                  <a:lnTo>
                    <a:pt x="428993" y="28206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00998" y="6787717"/>
              <a:ext cx="334059" cy="9344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99651" y="6826887"/>
              <a:ext cx="119062" cy="352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63202" y="6787222"/>
              <a:ext cx="264349" cy="9330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127357" y="68516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0"/>
                  </a:moveTo>
                  <a:lnTo>
                    <a:pt x="0" y="393"/>
                  </a:lnTo>
                  <a:lnTo>
                    <a:pt x="254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4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977635" y="5060568"/>
            <a:ext cx="3295015" cy="1853564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243204">
              <a:lnSpc>
                <a:spcPts val="1605"/>
              </a:lnSpc>
              <a:spcBef>
                <a:spcPts val="1455"/>
              </a:spcBef>
            </a:pPr>
            <a:r>
              <a:rPr sz="1350" spc="-10" dirty="0">
                <a:solidFill>
                  <a:srgbClr val="12498A"/>
                </a:solidFill>
                <a:latin typeface="Gill Sans MT"/>
                <a:cs typeface="Gill Sans MT"/>
              </a:rPr>
              <a:t>SlideTitle</a:t>
            </a:r>
            <a:endParaRPr sz="1350">
              <a:latin typeface="Gill Sans MT"/>
              <a:cs typeface="Gill Sans MT"/>
            </a:endParaRPr>
          </a:p>
          <a:p>
            <a:pPr marL="243204">
              <a:lnSpc>
                <a:spcPts val="1125"/>
              </a:lnSpc>
            </a:pPr>
            <a:r>
              <a:rPr sz="950" spc="-10" dirty="0">
                <a:solidFill>
                  <a:srgbClr val="12498A"/>
                </a:solidFill>
                <a:latin typeface="Gill Sans MT"/>
                <a:cs typeface="Gill Sans MT"/>
              </a:rPr>
              <a:t>Content</a:t>
            </a:r>
            <a:endParaRPr sz="950">
              <a:latin typeface="Gill Sans MT"/>
              <a:cs typeface="Gill Sans MT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26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503123" y="3682440"/>
            <a:ext cx="22479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For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b="1" spc="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presentations,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make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sure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that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b="1" spc="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b="1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appears</a:t>
            </a:r>
            <a:r>
              <a:rPr sz="1200" b="1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on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all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slides.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3123" y="4414570"/>
            <a:ext cx="22612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Include</a:t>
            </a:r>
            <a:r>
              <a:rPr sz="1200" spc="-1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CAW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logo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on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content</a:t>
            </a:r>
            <a:r>
              <a:rPr sz="1200" spc="-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slides,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a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position</a:t>
            </a:r>
            <a:r>
              <a:rPr sz="1200" spc="-8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where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it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wouldn’t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distract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from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obscure</a:t>
            </a:r>
            <a:r>
              <a:rPr sz="12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content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presentation.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3123" y="5512155"/>
            <a:ext cx="20834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Avoid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creative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elements</a:t>
            </a:r>
            <a:r>
              <a:rPr sz="12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standard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slides.</a:t>
            </a:r>
            <a:r>
              <a:rPr sz="12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Rather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include those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on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Title</a:t>
            </a:r>
            <a:r>
              <a:rPr sz="12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Slide</a:t>
            </a:r>
            <a:r>
              <a:rPr sz="12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Section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Breaks.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69717" y="6824268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441698" cy="66663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299" y="314836"/>
            <a:ext cx="22275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dirty="0">
                <a:latin typeface="Arial"/>
                <a:cs typeface="Arial"/>
              </a:rPr>
              <a:t>DIGITAL</a:t>
            </a:r>
            <a:r>
              <a:rPr sz="2000" b="0" spc="-55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WEBSITE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79998" y="2466594"/>
            <a:ext cx="5112385" cy="2372995"/>
            <a:chOff x="5579998" y="2466594"/>
            <a:chExt cx="5112385" cy="23729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1756" y="2466594"/>
              <a:ext cx="3176520" cy="22833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9998" y="2596260"/>
              <a:ext cx="5112002" cy="22431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34631" y="4265878"/>
              <a:ext cx="2891155" cy="354965"/>
            </a:xfrm>
            <a:custGeom>
              <a:avLst/>
              <a:gdLst/>
              <a:ahLst/>
              <a:cxnLst/>
              <a:rect l="l" t="t" r="r" b="b"/>
              <a:pathLst>
                <a:path w="2891154" h="354964">
                  <a:moveTo>
                    <a:pt x="2890647" y="0"/>
                  </a:moveTo>
                  <a:lnTo>
                    <a:pt x="0" y="0"/>
                  </a:lnTo>
                  <a:lnTo>
                    <a:pt x="0" y="354380"/>
                  </a:lnTo>
                  <a:lnTo>
                    <a:pt x="2890647" y="354380"/>
                  </a:lnTo>
                  <a:lnTo>
                    <a:pt x="2890647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34631" y="2596133"/>
              <a:ext cx="2891155" cy="1270635"/>
            </a:xfrm>
            <a:custGeom>
              <a:avLst/>
              <a:gdLst/>
              <a:ahLst/>
              <a:cxnLst/>
              <a:rect l="l" t="t" r="r" b="b"/>
              <a:pathLst>
                <a:path w="2891154" h="1270635">
                  <a:moveTo>
                    <a:pt x="2890647" y="0"/>
                  </a:moveTo>
                  <a:lnTo>
                    <a:pt x="0" y="0"/>
                  </a:lnTo>
                  <a:lnTo>
                    <a:pt x="0" y="1270635"/>
                  </a:lnTo>
                  <a:lnTo>
                    <a:pt x="2890647" y="1270635"/>
                  </a:lnTo>
                  <a:lnTo>
                    <a:pt x="2890647" y="0"/>
                  </a:lnTo>
                  <a:close/>
                </a:path>
              </a:pathLst>
            </a:custGeom>
            <a:solidFill>
              <a:srgbClr val="C5C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99271" y="2596260"/>
              <a:ext cx="1515745" cy="549910"/>
            </a:xfrm>
            <a:custGeom>
              <a:avLst/>
              <a:gdLst/>
              <a:ahLst/>
              <a:cxnLst/>
              <a:rect l="l" t="t" r="r" b="b"/>
              <a:pathLst>
                <a:path w="1515745" h="549910">
                  <a:moveTo>
                    <a:pt x="1515236" y="0"/>
                  </a:moveTo>
                  <a:lnTo>
                    <a:pt x="0" y="0"/>
                  </a:lnTo>
                  <a:lnTo>
                    <a:pt x="442213" y="224282"/>
                  </a:lnTo>
                  <a:lnTo>
                    <a:pt x="565276" y="184658"/>
                  </a:lnTo>
                  <a:lnTo>
                    <a:pt x="1300352" y="549910"/>
                  </a:lnTo>
                  <a:lnTo>
                    <a:pt x="1387855" y="354076"/>
                  </a:lnTo>
                  <a:lnTo>
                    <a:pt x="1191386" y="261620"/>
                  </a:lnTo>
                  <a:lnTo>
                    <a:pt x="1215135" y="224282"/>
                  </a:lnTo>
                  <a:lnTo>
                    <a:pt x="1322831" y="230504"/>
                  </a:lnTo>
                  <a:lnTo>
                    <a:pt x="1384807" y="223774"/>
                  </a:lnTo>
                  <a:lnTo>
                    <a:pt x="1424304" y="196342"/>
                  </a:lnTo>
                  <a:lnTo>
                    <a:pt x="1464817" y="140208"/>
                  </a:lnTo>
                  <a:lnTo>
                    <a:pt x="1515236" y="0"/>
                  </a:lnTo>
                  <a:close/>
                </a:path>
              </a:pathLst>
            </a:custGeom>
            <a:solidFill>
              <a:srgbClr val="B7D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910320" y="2596260"/>
              <a:ext cx="572770" cy="1270635"/>
            </a:xfrm>
            <a:custGeom>
              <a:avLst/>
              <a:gdLst/>
              <a:ahLst/>
              <a:cxnLst/>
              <a:rect l="l" t="t" r="r" b="b"/>
              <a:pathLst>
                <a:path w="572770" h="1270635">
                  <a:moveTo>
                    <a:pt x="572770" y="0"/>
                  </a:moveTo>
                  <a:lnTo>
                    <a:pt x="0" y="1270508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120251" y="2730498"/>
              <a:ext cx="303530" cy="149860"/>
            </a:xfrm>
            <a:custGeom>
              <a:avLst/>
              <a:gdLst/>
              <a:ahLst/>
              <a:cxnLst/>
              <a:rect l="l" t="t" r="r" b="b"/>
              <a:pathLst>
                <a:path w="303529" h="149860">
                  <a:moveTo>
                    <a:pt x="303022" y="0"/>
                  </a:moveTo>
                  <a:lnTo>
                    <a:pt x="235712" y="97917"/>
                  </a:lnTo>
                  <a:lnTo>
                    <a:pt x="181737" y="143891"/>
                  </a:lnTo>
                  <a:lnTo>
                    <a:pt x="112649" y="149733"/>
                  </a:lnTo>
                  <a:lnTo>
                    <a:pt x="0" y="12738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36328" y="3079494"/>
              <a:ext cx="272415" cy="70485"/>
            </a:xfrm>
            <a:custGeom>
              <a:avLst/>
              <a:gdLst/>
              <a:ahLst/>
              <a:cxnLst/>
              <a:rect l="l" t="t" r="r" b="b"/>
              <a:pathLst>
                <a:path w="272415" h="70485">
                  <a:moveTo>
                    <a:pt x="272160" y="27050"/>
                  </a:moveTo>
                  <a:lnTo>
                    <a:pt x="174116" y="3301"/>
                  </a:lnTo>
                  <a:lnTo>
                    <a:pt x="113029" y="0"/>
                  </a:lnTo>
                  <a:lnTo>
                    <a:pt x="63499" y="20954"/>
                  </a:lnTo>
                  <a:lnTo>
                    <a:pt x="0" y="7023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14534" y="2596259"/>
              <a:ext cx="111125" cy="75565"/>
            </a:xfrm>
            <a:custGeom>
              <a:avLst/>
              <a:gdLst/>
              <a:ahLst/>
              <a:cxnLst/>
              <a:rect l="l" t="t" r="r" b="b"/>
              <a:pathLst>
                <a:path w="111125" h="75564">
                  <a:moveTo>
                    <a:pt x="110744" y="75184"/>
                  </a:moveTo>
                  <a:lnTo>
                    <a:pt x="0" y="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07578" y="2596258"/>
              <a:ext cx="1917700" cy="982980"/>
            </a:xfrm>
            <a:custGeom>
              <a:avLst/>
              <a:gdLst/>
              <a:ahLst/>
              <a:cxnLst/>
              <a:rect l="l" t="t" r="r" b="b"/>
              <a:pathLst>
                <a:path w="1917700" h="982979">
                  <a:moveTo>
                    <a:pt x="1917700" y="982852"/>
                  </a:moveTo>
                  <a:lnTo>
                    <a:pt x="0" y="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89694" y="3533010"/>
              <a:ext cx="144780" cy="334010"/>
            </a:xfrm>
            <a:custGeom>
              <a:avLst/>
              <a:gdLst/>
              <a:ahLst/>
              <a:cxnLst/>
              <a:rect l="l" t="t" r="r" b="b"/>
              <a:pathLst>
                <a:path w="144779" h="334010">
                  <a:moveTo>
                    <a:pt x="144272" y="0"/>
                  </a:moveTo>
                  <a:lnTo>
                    <a:pt x="0" y="333756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34631" y="2870324"/>
              <a:ext cx="2151380" cy="836294"/>
            </a:xfrm>
            <a:custGeom>
              <a:avLst/>
              <a:gdLst/>
              <a:ahLst/>
              <a:cxnLst/>
              <a:rect l="l" t="t" r="r" b="b"/>
              <a:pathLst>
                <a:path w="2151379" h="836295">
                  <a:moveTo>
                    <a:pt x="2151253" y="825373"/>
                  </a:moveTo>
                  <a:lnTo>
                    <a:pt x="2105914" y="835914"/>
                  </a:lnTo>
                  <a:lnTo>
                    <a:pt x="2060194" y="835787"/>
                  </a:lnTo>
                  <a:lnTo>
                    <a:pt x="2014601" y="826389"/>
                  </a:lnTo>
                  <a:lnTo>
                    <a:pt x="1969896" y="809498"/>
                  </a:lnTo>
                  <a:lnTo>
                    <a:pt x="1926843" y="786257"/>
                  </a:lnTo>
                  <a:lnTo>
                    <a:pt x="1886203" y="758571"/>
                  </a:lnTo>
                  <a:lnTo>
                    <a:pt x="1848612" y="727710"/>
                  </a:lnTo>
                  <a:lnTo>
                    <a:pt x="1813178" y="694944"/>
                  </a:lnTo>
                  <a:lnTo>
                    <a:pt x="1778253" y="661416"/>
                  </a:lnTo>
                  <a:lnTo>
                    <a:pt x="1742947" y="628015"/>
                  </a:lnTo>
                  <a:lnTo>
                    <a:pt x="1706879" y="596265"/>
                  </a:lnTo>
                  <a:lnTo>
                    <a:pt x="1669160" y="567309"/>
                  </a:lnTo>
                  <a:lnTo>
                    <a:pt x="1629155" y="542290"/>
                  </a:lnTo>
                  <a:lnTo>
                    <a:pt x="1586229" y="522351"/>
                  </a:lnTo>
                  <a:lnTo>
                    <a:pt x="1542287" y="509270"/>
                  </a:lnTo>
                  <a:lnTo>
                    <a:pt x="1497583" y="502285"/>
                  </a:lnTo>
                  <a:lnTo>
                    <a:pt x="1452245" y="500380"/>
                  </a:lnTo>
                  <a:lnTo>
                    <a:pt x="1406524" y="502920"/>
                  </a:lnTo>
                  <a:lnTo>
                    <a:pt x="1360296" y="508889"/>
                  </a:lnTo>
                  <a:lnTo>
                    <a:pt x="1313814" y="517398"/>
                  </a:lnTo>
                  <a:lnTo>
                    <a:pt x="1267078" y="527558"/>
                  </a:lnTo>
                  <a:lnTo>
                    <a:pt x="1220215" y="538607"/>
                  </a:lnTo>
                  <a:lnTo>
                    <a:pt x="1173480" y="549656"/>
                  </a:lnTo>
                  <a:lnTo>
                    <a:pt x="1126870" y="559816"/>
                  </a:lnTo>
                  <a:lnTo>
                    <a:pt x="1080389" y="568071"/>
                  </a:lnTo>
                  <a:lnTo>
                    <a:pt x="1034287" y="573659"/>
                  </a:lnTo>
                  <a:lnTo>
                    <a:pt x="988694" y="575818"/>
                  </a:lnTo>
                  <a:lnTo>
                    <a:pt x="943609" y="573532"/>
                  </a:lnTo>
                  <a:lnTo>
                    <a:pt x="899159" y="565912"/>
                  </a:lnTo>
                  <a:lnTo>
                    <a:pt x="855471" y="552069"/>
                  </a:lnTo>
                  <a:lnTo>
                    <a:pt x="814196" y="532384"/>
                  </a:lnTo>
                  <a:lnTo>
                    <a:pt x="775969" y="507492"/>
                  </a:lnTo>
                  <a:lnTo>
                    <a:pt x="740028" y="478790"/>
                  </a:lnTo>
                  <a:lnTo>
                    <a:pt x="705992" y="447167"/>
                  </a:lnTo>
                  <a:lnTo>
                    <a:pt x="673480" y="413639"/>
                  </a:lnTo>
                  <a:lnTo>
                    <a:pt x="641984" y="379476"/>
                  </a:lnTo>
                  <a:lnTo>
                    <a:pt x="607948" y="342392"/>
                  </a:lnTo>
                  <a:lnTo>
                    <a:pt x="573912" y="305181"/>
                  </a:lnTo>
                  <a:lnTo>
                    <a:pt x="540003" y="267970"/>
                  </a:lnTo>
                  <a:lnTo>
                    <a:pt x="505967" y="230759"/>
                  </a:lnTo>
                  <a:lnTo>
                    <a:pt x="471931" y="193675"/>
                  </a:lnTo>
                  <a:lnTo>
                    <a:pt x="438022" y="156464"/>
                  </a:lnTo>
                  <a:lnTo>
                    <a:pt x="404621" y="120777"/>
                  </a:lnTo>
                  <a:lnTo>
                    <a:pt x="369442" y="86233"/>
                  </a:lnTo>
                  <a:lnTo>
                    <a:pt x="332104" y="54991"/>
                  </a:lnTo>
                  <a:lnTo>
                    <a:pt x="292226" y="28829"/>
                  </a:lnTo>
                  <a:lnTo>
                    <a:pt x="249427" y="9906"/>
                  </a:lnTo>
                  <a:lnTo>
                    <a:pt x="203453" y="0"/>
                  </a:lnTo>
                  <a:lnTo>
                    <a:pt x="152400" y="1143"/>
                  </a:lnTo>
                  <a:lnTo>
                    <a:pt x="102107" y="11811"/>
                  </a:lnTo>
                  <a:lnTo>
                    <a:pt x="52323" y="28067"/>
                  </a:lnTo>
                  <a:lnTo>
                    <a:pt x="2539" y="45847"/>
                  </a:lnTo>
                  <a:lnTo>
                    <a:pt x="0" y="46609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414892" y="2997195"/>
              <a:ext cx="170815" cy="384810"/>
            </a:xfrm>
            <a:custGeom>
              <a:avLst/>
              <a:gdLst/>
              <a:ahLst/>
              <a:cxnLst/>
              <a:rect l="l" t="t" r="r" b="b"/>
              <a:pathLst>
                <a:path w="170815" h="384810">
                  <a:moveTo>
                    <a:pt x="0" y="384428"/>
                  </a:moveTo>
                  <a:lnTo>
                    <a:pt x="170434" y="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90583" y="3203824"/>
              <a:ext cx="589915" cy="286385"/>
            </a:xfrm>
            <a:custGeom>
              <a:avLst/>
              <a:gdLst/>
              <a:ahLst/>
              <a:cxnLst/>
              <a:rect l="l" t="t" r="r" b="b"/>
              <a:pathLst>
                <a:path w="589915" h="286385">
                  <a:moveTo>
                    <a:pt x="0" y="0"/>
                  </a:moveTo>
                  <a:lnTo>
                    <a:pt x="589407" y="285877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12429" y="2831463"/>
              <a:ext cx="246379" cy="588645"/>
            </a:xfrm>
            <a:custGeom>
              <a:avLst/>
              <a:gdLst/>
              <a:ahLst/>
              <a:cxnLst/>
              <a:rect l="l" t="t" r="r" b="b"/>
              <a:pathLst>
                <a:path w="246379" h="588645">
                  <a:moveTo>
                    <a:pt x="246125" y="0"/>
                  </a:moveTo>
                  <a:lnTo>
                    <a:pt x="0" y="588518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252079" y="2596259"/>
              <a:ext cx="923925" cy="432434"/>
            </a:xfrm>
            <a:custGeom>
              <a:avLst/>
              <a:gdLst/>
              <a:ahLst/>
              <a:cxnLst/>
              <a:rect l="l" t="t" r="r" b="b"/>
              <a:pathLst>
                <a:path w="923925" h="432435">
                  <a:moveTo>
                    <a:pt x="923671" y="432180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523224" y="2596259"/>
              <a:ext cx="688340" cy="334010"/>
            </a:xfrm>
            <a:custGeom>
              <a:avLst/>
              <a:gdLst/>
              <a:ahLst/>
              <a:cxnLst/>
              <a:rect l="l" t="t" r="r" b="b"/>
              <a:pathLst>
                <a:path w="688340" h="334010">
                  <a:moveTo>
                    <a:pt x="0" y="0"/>
                  </a:moveTo>
                  <a:lnTo>
                    <a:pt x="688086" y="333629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21219" y="2687318"/>
              <a:ext cx="260985" cy="130175"/>
            </a:xfrm>
            <a:custGeom>
              <a:avLst/>
              <a:gdLst/>
              <a:ahLst/>
              <a:cxnLst/>
              <a:rect l="l" t="t" r="r" b="b"/>
              <a:pathLst>
                <a:path w="260984" h="130175">
                  <a:moveTo>
                    <a:pt x="260476" y="0"/>
                  </a:moveTo>
                  <a:lnTo>
                    <a:pt x="0" y="129667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00569" y="2596259"/>
              <a:ext cx="65405" cy="168275"/>
            </a:xfrm>
            <a:custGeom>
              <a:avLst/>
              <a:gdLst/>
              <a:ahLst/>
              <a:cxnLst/>
              <a:rect l="l" t="t" r="r" b="b"/>
              <a:pathLst>
                <a:path w="65404" h="168275">
                  <a:moveTo>
                    <a:pt x="65150" y="0"/>
                  </a:moveTo>
                  <a:lnTo>
                    <a:pt x="0" y="167894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134223" y="2596006"/>
              <a:ext cx="111760" cy="295910"/>
            </a:xfrm>
            <a:custGeom>
              <a:avLst/>
              <a:gdLst/>
              <a:ahLst/>
              <a:cxnLst/>
              <a:rect l="l" t="t" r="r" b="b"/>
              <a:pathLst>
                <a:path w="111759" h="295910">
                  <a:moveTo>
                    <a:pt x="111251" y="0"/>
                  </a:moveTo>
                  <a:lnTo>
                    <a:pt x="0" y="295529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834630" y="3458462"/>
              <a:ext cx="953135" cy="408305"/>
            </a:xfrm>
            <a:custGeom>
              <a:avLst/>
              <a:gdLst/>
              <a:ahLst/>
              <a:cxnLst/>
              <a:rect l="l" t="t" r="r" b="b"/>
              <a:pathLst>
                <a:path w="953134" h="408304">
                  <a:moveTo>
                    <a:pt x="0" y="0"/>
                  </a:moveTo>
                  <a:lnTo>
                    <a:pt x="952881" y="408305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24114" y="3422394"/>
              <a:ext cx="166370" cy="444500"/>
            </a:xfrm>
            <a:custGeom>
              <a:avLst/>
              <a:gdLst/>
              <a:ahLst/>
              <a:cxnLst/>
              <a:rect l="l" t="t" r="r" b="b"/>
              <a:pathLst>
                <a:path w="166370" h="444500">
                  <a:moveTo>
                    <a:pt x="165989" y="0"/>
                  </a:moveTo>
                  <a:lnTo>
                    <a:pt x="0" y="444373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485123" y="3089273"/>
              <a:ext cx="291465" cy="777875"/>
            </a:xfrm>
            <a:custGeom>
              <a:avLst/>
              <a:gdLst/>
              <a:ahLst/>
              <a:cxnLst/>
              <a:rect l="l" t="t" r="r" b="b"/>
              <a:pathLst>
                <a:path w="291465" h="777875">
                  <a:moveTo>
                    <a:pt x="291083" y="0"/>
                  </a:moveTo>
                  <a:lnTo>
                    <a:pt x="0" y="777494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970901" y="2935476"/>
              <a:ext cx="208279" cy="580390"/>
            </a:xfrm>
            <a:custGeom>
              <a:avLst/>
              <a:gdLst/>
              <a:ahLst/>
              <a:cxnLst/>
              <a:rect l="l" t="t" r="r" b="b"/>
              <a:pathLst>
                <a:path w="208279" h="580389">
                  <a:moveTo>
                    <a:pt x="208279" y="0"/>
                  </a:moveTo>
                  <a:lnTo>
                    <a:pt x="0" y="579882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027671" y="3364736"/>
              <a:ext cx="584200" cy="272415"/>
            </a:xfrm>
            <a:custGeom>
              <a:avLst/>
              <a:gdLst/>
              <a:ahLst/>
              <a:cxnLst/>
              <a:rect l="l" t="t" r="r" b="b"/>
              <a:pathLst>
                <a:path w="584200" h="272414">
                  <a:moveTo>
                    <a:pt x="583946" y="272288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292847" y="3515358"/>
              <a:ext cx="50800" cy="131445"/>
            </a:xfrm>
            <a:custGeom>
              <a:avLst/>
              <a:gdLst/>
              <a:ahLst/>
              <a:cxnLst/>
              <a:rect l="l" t="t" r="r" b="b"/>
              <a:pathLst>
                <a:path w="50800" h="131445">
                  <a:moveTo>
                    <a:pt x="50419" y="0"/>
                  </a:moveTo>
                  <a:lnTo>
                    <a:pt x="0" y="131318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35492" y="3124580"/>
              <a:ext cx="331470" cy="139700"/>
            </a:xfrm>
            <a:custGeom>
              <a:avLst/>
              <a:gdLst/>
              <a:ahLst/>
              <a:cxnLst/>
              <a:rect l="l" t="t" r="r" b="b"/>
              <a:pathLst>
                <a:path w="331470" h="139700">
                  <a:moveTo>
                    <a:pt x="0" y="0"/>
                  </a:moveTo>
                  <a:lnTo>
                    <a:pt x="331470" y="139319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709783" y="2631184"/>
              <a:ext cx="15875" cy="29845"/>
            </a:xfrm>
            <a:custGeom>
              <a:avLst/>
              <a:gdLst/>
              <a:ahLst/>
              <a:cxnLst/>
              <a:rect l="l" t="t" r="r" b="b"/>
              <a:pathLst>
                <a:path w="15875" h="29844">
                  <a:moveTo>
                    <a:pt x="0" y="29590"/>
                  </a:moveTo>
                  <a:lnTo>
                    <a:pt x="15494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539351" y="2641598"/>
              <a:ext cx="186055" cy="392430"/>
            </a:xfrm>
            <a:custGeom>
              <a:avLst/>
              <a:gdLst/>
              <a:ahLst/>
              <a:cxnLst/>
              <a:rect l="l" t="t" r="r" b="b"/>
              <a:pathLst>
                <a:path w="186054" h="392430">
                  <a:moveTo>
                    <a:pt x="185927" y="392302"/>
                  </a:moveTo>
                  <a:lnTo>
                    <a:pt x="0" y="281050"/>
                  </a:lnTo>
                  <a:lnTo>
                    <a:pt x="118363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593707" y="2792982"/>
              <a:ext cx="132080" cy="71755"/>
            </a:xfrm>
            <a:custGeom>
              <a:avLst/>
              <a:gdLst/>
              <a:ahLst/>
              <a:cxnLst/>
              <a:rect l="l" t="t" r="r" b="b"/>
              <a:pathLst>
                <a:path w="132079" h="71755">
                  <a:moveTo>
                    <a:pt x="131572" y="71627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372218" y="2847466"/>
              <a:ext cx="835025" cy="354330"/>
            </a:xfrm>
            <a:custGeom>
              <a:avLst/>
              <a:gdLst/>
              <a:ahLst/>
              <a:cxnLst/>
              <a:rect l="l" t="t" r="r" b="b"/>
              <a:pathLst>
                <a:path w="835025" h="354330">
                  <a:moveTo>
                    <a:pt x="834898" y="353949"/>
                  </a:moveTo>
                  <a:lnTo>
                    <a:pt x="75819" y="0"/>
                  </a:lnTo>
                  <a:lnTo>
                    <a:pt x="0" y="25654"/>
                  </a:lnTo>
                </a:path>
              </a:pathLst>
            </a:custGeom>
            <a:ln w="76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22232" y="3171951"/>
              <a:ext cx="506859" cy="38480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555228" y="2796031"/>
              <a:ext cx="182245" cy="552450"/>
            </a:xfrm>
            <a:custGeom>
              <a:avLst/>
              <a:gdLst/>
              <a:ahLst/>
              <a:cxnLst/>
              <a:rect l="l" t="t" r="r" b="b"/>
              <a:pathLst>
                <a:path w="182245" h="552450">
                  <a:moveTo>
                    <a:pt x="127634" y="0"/>
                  </a:moveTo>
                  <a:lnTo>
                    <a:pt x="90804" y="13843"/>
                  </a:lnTo>
                  <a:lnTo>
                    <a:pt x="66039" y="47625"/>
                  </a:lnTo>
                  <a:lnTo>
                    <a:pt x="53974" y="106172"/>
                  </a:lnTo>
                  <a:lnTo>
                    <a:pt x="57149" y="136017"/>
                  </a:lnTo>
                  <a:lnTo>
                    <a:pt x="76961" y="184277"/>
                  </a:lnTo>
                  <a:lnTo>
                    <a:pt x="104266" y="219836"/>
                  </a:lnTo>
                  <a:lnTo>
                    <a:pt x="119252" y="236474"/>
                  </a:lnTo>
                  <a:lnTo>
                    <a:pt x="134365" y="253238"/>
                  </a:lnTo>
                  <a:lnTo>
                    <a:pt x="161416" y="288925"/>
                  </a:lnTo>
                  <a:lnTo>
                    <a:pt x="179196" y="330200"/>
                  </a:lnTo>
                  <a:lnTo>
                    <a:pt x="181990" y="352679"/>
                  </a:lnTo>
                  <a:lnTo>
                    <a:pt x="179577" y="374777"/>
                  </a:lnTo>
                  <a:lnTo>
                    <a:pt x="158241" y="411606"/>
                  </a:lnTo>
                  <a:lnTo>
                    <a:pt x="122681" y="434213"/>
                  </a:lnTo>
                  <a:lnTo>
                    <a:pt x="82676" y="448691"/>
                  </a:lnTo>
                  <a:lnTo>
                    <a:pt x="62737" y="455930"/>
                  </a:lnTo>
                  <a:lnTo>
                    <a:pt x="26415" y="476631"/>
                  </a:lnTo>
                  <a:lnTo>
                    <a:pt x="2666" y="511937"/>
                  </a:lnTo>
                  <a:lnTo>
                    <a:pt x="0" y="532638"/>
                  </a:lnTo>
                  <a:lnTo>
                    <a:pt x="5714" y="552323"/>
                  </a:lnTo>
                </a:path>
              </a:pathLst>
            </a:custGeom>
            <a:ln w="95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630541" y="3459479"/>
              <a:ext cx="939165" cy="407670"/>
            </a:xfrm>
            <a:custGeom>
              <a:avLst/>
              <a:gdLst/>
              <a:ahLst/>
              <a:cxnLst/>
              <a:rect l="l" t="t" r="r" b="b"/>
              <a:pathLst>
                <a:path w="939165" h="407670">
                  <a:moveTo>
                    <a:pt x="714375" y="0"/>
                  </a:moveTo>
                  <a:lnTo>
                    <a:pt x="665480" y="1778"/>
                  </a:lnTo>
                  <a:lnTo>
                    <a:pt x="613410" y="8382"/>
                  </a:lnTo>
                  <a:lnTo>
                    <a:pt x="559562" y="18415"/>
                  </a:lnTo>
                  <a:lnTo>
                    <a:pt x="504952" y="30607"/>
                  </a:lnTo>
                  <a:lnTo>
                    <a:pt x="398780" y="55626"/>
                  </a:lnTo>
                  <a:lnTo>
                    <a:pt x="349631" y="65532"/>
                  </a:lnTo>
                  <a:lnTo>
                    <a:pt x="304673" y="72009"/>
                  </a:lnTo>
                  <a:lnTo>
                    <a:pt x="265048" y="73533"/>
                  </a:lnTo>
                  <a:lnTo>
                    <a:pt x="189611" y="67183"/>
                  </a:lnTo>
                  <a:lnTo>
                    <a:pt x="142240" y="58039"/>
                  </a:lnTo>
                  <a:lnTo>
                    <a:pt x="117475" y="49784"/>
                  </a:lnTo>
                  <a:lnTo>
                    <a:pt x="110490" y="46228"/>
                  </a:lnTo>
                  <a:lnTo>
                    <a:pt x="0" y="280162"/>
                  </a:lnTo>
                  <a:lnTo>
                    <a:pt x="291338" y="407289"/>
                  </a:lnTo>
                  <a:lnTo>
                    <a:pt x="796544" y="407289"/>
                  </a:lnTo>
                  <a:lnTo>
                    <a:pt x="938911" y="99060"/>
                  </a:lnTo>
                  <a:lnTo>
                    <a:pt x="914019" y="59817"/>
                  </a:lnTo>
                  <a:lnTo>
                    <a:pt x="886841" y="36830"/>
                  </a:lnTo>
                  <a:lnTo>
                    <a:pt x="840867" y="21463"/>
                  </a:lnTo>
                  <a:lnTo>
                    <a:pt x="759079" y="4572"/>
                  </a:lnTo>
                  <a:lnTo>
                    <a:pt x="714375" y="0"/>
                  </a:lnTo>
                  <a:close/>
                </a:path>
              </a:pathLst>
            </a:custGeom>
            <a:solidFill>
              <a:srgbClr val="B7D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686035" y="2596260"/>
              <a:ext cx="1039494" cy="603250"/>
            </a:xfrm>
            <a:custGeom>
              <a:avLst/>
              <a:gdLst/>
              <a:ahLst/>
              <a:cxnLst/>
              <a:rect l="l" t="t" r="r" b="b"/>
              <a:pathLst>
                <a:path w="1039495" h="603250">
                  <a:moveTo>
                    <a:pt x="1039241" y="603123"/>
                  </a:moveTo>
                  <a:lnTo>
                    <a:pt x="0" y="0"/>
                  </a:lnTo>
                </a:path>
              </a:pathLst>
            </a:custGeom>
            <a:ln w="76314">
              <a:solidFill>
                <a:srgbClr val="F9D5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072877" y="3520185"/>
              <a:ext cx="652780" cy="243840"/>
            </a:xfrm>
            <a:custGeom>
              <a:avLst/>
              <a:gdLst/>
              <a:ahLst/>
              <a:cxnLst/>
              <a:rect l="l" t="t" r="r" b="b"/>
              <a:pathLst>
                <a:path w="652779" h="243839">
                  <a:moveTo>
                    <a:pt x="652399" y="243332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256011" y="3625849"/>
              <a:ext cx="110489" cy="235585"/>
            </a:xfrm>
            <a:custGeom>
              <a:avLst/>
              <a:gdLst/>
              <a:ahLst/>
              <a:cxnLst/>
              <a:rect l="l" t="t" r="r" b="b"/>
              <a:pathLst>
                <a:path w="110490" h="235585">
                  <a:moveTo>
                    <a:pt x="110490" y="0"/>
                  </a:moveTo>
                  <a:lnTo>
                    <a:pt x="0" y="235458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006711" y="3669158"/>
              <a:ext cx="298450" cy="86995"/>
            </a:xfrm>
            <a:custGeom>
              <a:avLst/>
              <a:gdLst/>
              <a:ahLst/>
              <a:cxnLst/>
              <a:rect l="l" t="t" r="r" b="b"/>
              <a:pathLst>
                <a:path w="298450" h="86995">
                  <a:moveTo>
                    <a:pt x="298196" y="86487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143998" y="3568191"/>
              <a:ext cx="60325" cy="144145"/>
            </a:xfrm>
            <a:custGeom>
              <a:avLst/>
              <a:gdLst/>
              <a:ahLst/>
              <a:cxnLst/>
              <a:rect l="l" t="t" r="r" b="b"/>
              <a:pathLst>
                <a:path w="60325" h="144145">
                  <a:moveTo>
                    <a:pt x="0" y="144145"/>
                  </a:moveTo>
                  <a:lnTo>
                    <a:pt x="59944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694798" y="2951351"/>
              <a:ext cx="30480" cy="62865"/>
            </a:xfrm>
            <a:custGeom>
              <a:avLst/>
              <a:gdLst/>
              <a:ahLst/>
              <a:cxnLst/>
              <a:rect l="l" t="t" r="r" b="b"/>
              <a:pathLst>
                <a:path w="30479" h="62864">
                  <a:moveTo>
                    <a:pt x="30479" y="0"/>
                  </a:moveTo>
                  <a:lnTo>
                    <a:pt x="0" y="62611"/>
                  </a:lnTo>
                </a:path>
              </a:pathLst>
            </a:custGeom>
            <a:ln w="95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834630" y="2643631"/>
              <a:ext cx="344805" cy="133350"/>
            </a:xfrm>
            <a:custGeom>
              <a:avLst/>
              <a:gdLst/>
              <a:ahLst/>
              <a:cxnLst/>
              <a:rect l="l" t="t" r="r" b="b"/>
              <a:pathLst>
                <a:path w="344804" h="133350">
                  <a:moveTo>
                    <a:pt x="0" y="0"/>
                  </a:moveTo>
                  <a:lnTo>
                    <a:pt x="344551" y="13335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834630" y="2871468"/>
              <a:ext cx="160020" cy="444500"/>
            </a:xfrm>
            <a:custGeom>
              <a:avLst/>
              <a:gdLst/>
              <a:ahLst/>
              <a:cxnLst/>
              <a:rect l="l" t="t" r="r" b="b"/>
              <a:pathLst>
                <a:path w="160020" h="444500">
                  <a:moveTo>
                    <a:pt x="159893" y="0"/>
                  </a:moveTo>
                  <a:lnTo>
                    <a:pt x="0" y="443992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834630" y="3206494"/>
              <a:ext cx="241935" cy="8255"/>
            </a:xfrm>
            <a:custGeom>
              <a:avLst/>
              <a:gdLst/>
              <a:ahLst/>
              <a:cxnLst/>
              <a:rect l="l" t="t" r="r" b="b"/>
              <a:pathLst>
                <a:path w="241934" h="8255">
                  <a:moveTo>
                    <a:pt x="0" y="0"/>
                  </a:moveTo>
                  <a:lnTo>
                    <a:pt x="241935" y="7747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957694" y="3568952"/>
              <a:ext cx="120014" cy="297815"/>
            </a:xfrm>
            <a:custGeom>
              <a:avLst/>
              <a:gdLst/>
              <a:ahLst/>
              <a:cxnLst/>
              <a:rect l="l" t="t" r="r" b="b"/>
              <a:pathLst>
                <a:path w="120015" h="297814">
                  <a:moveTo>
                    <a:pt x="119633" y="0"/>
                  </a:moveTo>
                  <a:lnTo>
                    <a:pt x="0" y="297815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834630" y="3668774"/>
              <a:ext cx="462915" cy="160020"/>
            </a:xfrm>
            <a:custGeom>
              <a:avLst/>
              <a:gdLst/>
              <a:ahLst/>
              <a:cxnLst/>
              <a:rect l="l" t="t" r="r" b="b"/>
              <a:pathLst>
                <a:path w="462915" h="160020">
                  <a:moveTo>
                    <a:pt x="462915" y="159638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315451" y="2913125"/>
              <a:ext cx="118745" cy="278765"/>
            </a:xfrm>
            <a:custGeom>
              <a:avLst/>
              <a:gdLst/>
              <a:ahLst/>
              <a:cxnLst/>
              <a:rect l="l" t="t" r="r" b="b"/>
              <a:pathLst>
                <a:path w="118745" h="278764">
                  <a:moveTo>
                    <a:pt x="118364" y="0"/>
                  </a:moveTo>
                  <a:lnTo>
                    <a:pt x="0" y="278638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270238" y="3372738"/>
              <a:ext cx="38100" cy="226060"/>
            </a:xfrm>
            <a:custGeom>
              <a:avLst/>
              <a:gdLst/>
              <a:ahLst/>
              <a:cxnLst/>
              <a:rect l="l" t="t" r="r" b="b"/>
              <a:pathLst>
                <a:path w="38100" h="226060">
                  <a:moveTo>
                    <a:pt x="37846" y="0"/>
                  </a:moveTo>
                  <a:lnTo>
                    <a:pt x="0" y="225933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435972" y="3494531"/>
              <a:ext cx="125095" cy="160655"/>
            </a:xfrm>
            <a:custGeom>
              <a:avLst/>
              <a:gdLst/>
              <a:ahLst/>
              <a:cxnLst/>
              <a:rect l="l" t="t" r="r" b="b"/>
              <a:pathLst>
                <a:path w="125095" h="160654">
                  <a:moveTo>
                    <a:pt x="124586" y="0"/>
                  </a:moveTo>
                  <a:lnTo>
                    <a:pt x="0" y="160147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180449" y="2997198"/>
              <a:ext cx="217170" cy="26670"/>
            </a:xfrm>
            <a:custGeom>
              <a:avLst/>
              <a:gdLst/>
              <a:ahLst/>
              <a:cxnLst/>
              <a:rect l="l" t="t" r="r" b="b"/>
              <a:pathLst>
                <a:path w="217170" h="26669">
                  <a:moveTo>
                    <a:pt x="216661" y="0"/>
                  </a:moveTo>
                  <a:lnTo>
                    <a:pt x="0" y="26416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220707" y="3010407"/>
              <a:ext cx="69850" cy="149225"/>
            </a:xfrm>
            <a:custGeom>
              <a:avLst/>
              <a:gdLst/>
              <a:ahLst/>
              <a:cxnLst/>
              <a:rect l="l" t="t" r="r" b="b"/>
              <a:pathLst>
                <a:path w="69850" h="149225">
                  <a:moveTo>
                    <a:pt x="69850" y="0"/>
                  </a:moveTo>
                  <a:lnTo>
                    <a:pt x="0" y="148971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092946" y="3236593"/>
              <a:ext cx="350520" cy="109220"/>
            </a:xfrm>
            <a:custGeom>
              <a:avLst/>
              <a:gdLst/>
              <a:ahLst/>
              <a:cxnLst/>
              <a:rect l="l" t="t" r="r" b="b"/>
              <a:pathLst>
                <a:path w="350520" h="109220">
                  <a:moveTo>
                    <a:pt x="0" y="0"/>
                  </a:moveTo>
                  <a:lnTo>
                    <a:pt x="350266" y="108966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339072" y="3236211"/>
              <a:ext cx="53340" cy="133350"/>
            </a:xfrm>
            <a:custGeom>
              <a:avLst/>
              <a:gdLst/>
              <a:ahLst/>
              <a:cxnLst/>
              <a:rect l="l" t="t" r="r" b="b"/>
              <a:pathLst>
                <a:path w="53340" h="133350">
                  <a:moveTo>
                    <a:pt x="53340" y="0"/>
                  </a:moveTo>
                  <a:lnTo>
                    <a:pt x="0" y="13335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153271" y="3172585"/>
              <a:ext cx="88900" cy="215265"/>
            </a:xfrm>
            <a:custGeom>
              <a:avLst/>
              <a:gdLst/>
              <a:ahLst/>
              <a:cxnLst/>
              <a:rect l="l" t="t" r="r" b="b"/>
              <a:pathLst>
                <a:path w="88900" h="215264">
                  <a:moveTo>
                    <a:pt x="88773" y="0"/>
                  </a:moveTo>
                  <a:lnTo>
                    <a:pt x="0" y="215011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284716" y="3208650"/>
              <a:ext cx="41910" cy="90170"/>
            </a:xfrm>
            <a:custGeom>
              <a:avLst/>
              <a:gdLst/>
              <a:ahLst/>
              <a:cxnLst/>
              <a:rect l="l" t="t" r="r" b="b"/>
              <a:pathLst>
                <a:path w="41909" h="90170">
                  <a:moveTo>
                    <a:pt x="41401" y="0"/>
                  </a:moveTo>
                  <a:lnTo>
                    <a:pt x="0" y="90043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223377" y="2943474"/>
              <a:ext cx="398145" cy="20955"/>
            </a:xfrm>
            <a:custGeom>
              <a:avLst/>
              <a:gdLst/>
              <a:ahLst/>
              <a:cxnLst/>
              <a:rect l="l" t="t" r="r" b="b"/>
              <a:pathLst>
                <a:path w="398145" h="20955">
                  <a:moveTo>
                    <a:pt x="397636" y="0"/>
                  </a:moveTo>
                  <a:lnTo>
                    <a:pt x="0" y="20828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436356" y="2719321"/>
              <a:ext cx="69850" cy="231140"/>
            </a:xfrm>
            <a:custGeom>
              <a:avLst/>
              <a:gdLst/>
              <a:ahLst/>
              <a:cxnLst/>
              <a:rect l="l" t="t" r="r" b="b"/>
              <a:pathLst>
                <a:path w="69850" h="231139">
                  <a:moveTo>
                    <a:pt x="0" y="230632"/>
                  </a:moveTo>
                  <a:lnTo>
                    <a:pt x="69469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336915" y="2956301"/>
              <a:ext cx="41275" cy="127000"/>
            </a:xfrm>
            <a:custGeom>
              <a:avLst/>
              <a:gdLst/>
              <a:ahLst/>
              <a:cxnLst/>
              <a:rect l="l" t="t" r="r" b="b"/>
              <a:pathLst>
                <a:path w="41275" h="127000">
                  <a:moveTo>
                    <a:pt x="41148" y="0"/>
                  </a:moveTo>
                  <a:lnTo>
                    <a:pt x="0" y="126619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205978" y="2720843"/>
              <a:ext cx="268605" cy="112395"/>
            </a:xfrm>
            <a:custGeom>
              <a:avLst/>
              <a:gdLst/>
              <a:ahLst/>
              <a:cxnLst/>
              <a:rect l="l" t="t" r="r" b="b"/>
              <a:pathLst>
                <a:path w="268604" h="112394">
                  <a:moveTo>
                    <a:pt x="0" y="0"/>
                  </a:moveTo>
                  <a:lnTo>
                    <a:pt x="268351" y="112141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370062" y="3124576"/>
              <a:ext cx="368300" cy="16510"/>
            </a:xfrm>
            <a:custGeom>
              <a:avLst/>
              <a:gdLst/>
              <a:ahLst/>
              <a:cxnLst/>
              <a:rect l="l" t="t" r="r" b="b"/>
              <a:pathLst>
                <a:path w="368300" h="16510">
                  <a:moveTo>
                    <a:pt x="367792" y="16001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868791" y="2977129"/>
              <a:ext cx="191135" cy="461645"/>
            </a:xfrm>
            <a:custGeom>
              <a:avLst/>
              <a:gdLst/>
              <a:ahLst/>
              <a:cxnLst/>
              <a:rect l="l" t="t" r="r" b="b"/>
              <a:pathLst>
                <a:path w="191134" h="461645">
                  <a:moveTo>
                    <a:pt x="191007" y="0"/>
                  </a:moveTo>
                  <a:lnTo>
                    <a:pt x="0" y="461264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911463" y="3334378"/>
              <a:ext cx="135890" cy="29209"/>
            </a:xfrm>
            <a:custGeom>
              <a:avLst/>
              <a:gdLst/>
              <a:ahLst/>
              <a:cxnLst/>
              <a:rect l="l" t="t" r="r" b="b"/>
              <a:pathLst>
                <a:path w="135890" h="29210">
                  <a:moveTo>
                    <a:pt x="135635" y="28828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834630" y="3474079"/>
              <a:ext cx="34925" cy="101600"/>
            </a:xfrm>
            <a:custGeom>
              <a:avLst/>
              <a:gdLst/>
              <a:ahLst/>
              <a:cxnLst/>
              <a:rect l="l" t="t" r="r" b="b"/>
              <a:pathLst>
                <a:path w="34925" h="101600">
                  <a:moveTo>
                    <a:pt x="34417" y="0"/>
                  </a:moveTo>
                  <a:lnTo>
                    <a:pt x="0" y="101219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834630" y="3583424"/>
              <a:ext cx="203835" cy="79375"/>
            </a:xfrm>
            <a:custGeom>
              <a:avLst/>
              <a:gdLst/>
              <a:ahLst/>
              <a:cxnLst/>
              <a:rect l="l" t="t" r="r" b="b"/>
              <a:pathLst>
                <a:path w="203834" h="79375">
                  <a:moveTo>
                    <a:pt x="203707" y="79248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402447" y="3571359"/>
              <a:ext cx="57150" cy="134620"/>
            </a:xfrm>
            <a:custGeom>
              <a:avLst/>
              <a:gdLst/>
              <a:ahLst/>
              <a:cxnLst/>
              <a:rect l="l" t="t" r="r" b="b"/>
              <a:pathLst>
                <a:path w="57150" h="134620">
                  <a:moveTo>
                    <a:pt x="56896" y="0"/>
                  </a:moveTo>
                  <a:lnTo>
                    <a:pt x="0" y="13462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310880" y="3597014"/>
              <a:ext cx="274320" cy="113664"/>
            </a:xfrm>
            <a:custGeom>
              <a:avLst/>
              <a:gdLst/>
              <a:ahLst/>
              <a:cxnLst/>
              <a:rect l="l" t="t" r="r" b="b"/>
              <a:pathLst>
                <a:path w="274320" h="113664">
                  <a:moveTo>
                    <a:pt x="273811" y="113664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829802" y="4384928"/>
              <a:ext cx="309245" cy="83185"/>
            </a:xfrm>
            <a:custGeom>
              <a:avLst/>
              <a:gdLst/>
              <a:ahLst/>
              <a:cxnLst/>
              <a:rect l="l" t="t" r="r" b="b"/>
              <a:pathLst>
                <a:path w="309245" h="83185">
                  <a:moveTo>
                    <a:pt x="33807" y="8001"/>
                  </a:moveTo>
                  <a:lnTo>
                    <a:pt x="25400" y="381"/>
                  </a:lnTo>
                  <a:lnTo>
                    <a:pt x="16510" y="1778"/>
                  </a:lnTo>
                  <a:lnTo>
                    <a:pt x="8890" y="6096"/>
                  </a:lnTo>
                  <a:lnTo>
                    <a:pt x="3556" y="12954"/>
                  </a:lnTo>
                  <a:lnTo>
                    <a:pt x="1651" y="22479"/>
                  </a:lnTo>
                  <a:lnTo>
                    <a:pt x="2921" y="27686"/>
                  </a:lnTo>
                  <a:lnTo>
                    <a:pt x="33197" y="44754"/>
                  </a:lnTo>
                  <a:lnTo>
                    <a:pt x="22225" y="34925"/>
                  </a:lnTo>
                  <a:lnTo>
                    <a:pt x="15875" y="31877"/>
                  </a:lnTo>
                  <a:lnTo>
                    <a:pt x="11938" y="27686"/>
                  </a:lnTo>
                  <a:lnTo>
                    <a:pt x="10541" y="21717"/>
                  </a:lnTo>
                  <a:lnTo>
                    <a:pt x="10541" y="13335"/>
                  </a:lnTo>
                  <a:lnTo>
                    <a:pt x="17145" y="8001"/>
                  </a:lnTo>
                  <a:lnTo>
                    <a:pt x="33807" y="8001"/>
                  </a:lnTo>
                  <a:close/>
                </a:path>
                <a:path w="309245" h="83185">
                  <a:moveTo>
                    <a:pt x="36499" y="10439"/>
                  </a:moveTo>
                  <a:lnTo>
                    <a:pt x="35687" y="8001"/>
                  </a:lnTo>
                  <a:lnTo>
                    <a:pt x="33807" y="8001"/>
                  </a:lnTo>
                  <a:lnTo>
                    <a:pt x="36499" y="10439"/>
                  </a:lnTo>
                  <a:close/>
                </a:path>
                <a:path w="309245" h="83185">
                  <a:moveTo>
                    <a:pt x="41021" y="49149"/>
                  </a:moveTo>
                  <a:lnTo>
                    <a:pt x="33197" y="44754"/>
                  </a:lnTo>
                  <a:lnTo>
                    <a:pt x="41021" y="51739"/>
                  </a:lnTo>
                  <a:lnTo>
                    <a:pt x="41021" y="49149"/>
                  </a:lnTo>
                  <a:close/>
                </a:path>
                <a:path w="309245" h="83185">
                  <a:moveTo>
                    <a:pt x="48133" y="20955"/>
                  </a:moveTo>
                  <a:lnTo>
                    <a:pt x="36499" y="10439"/>
                  </a:lnTo>
                  <a:lnTo>
                    <a:pt x="38354" y="15875"/>
                  </a:lnTo>
                  <a:lnTo>
                    <a:pt x="39243" y="20955"/>
                  </a:lnTo>
                  <a:lnTo>
                    <a:pt x="48133" y="20955"/>
                  </a:lnTo>
                  <a:close/>
                </a:path>
                <a:path w="309245" h="83185">
                  <a:moveTo>
                    <a:pt x="49911" y="59690"/>
                  </a:moveTo>
                  <a:lnTo>
                    <a:pt x="41021" y="51739"/>
                  </a:lnTo>
                  <a:lnTo>
                    <a:pt x="41021" y="69215"/>
                  </a:lnTo>
                  <a:lnTo>
                    <a:pt x="33274" y="75565"/>
                  </a:lnTo>
                  <a:lnTo>
                    <a:pt x="20066" y="75565"/>
                  </a:lnTo>
                  <a:lnTo>
                    <a:pt x="10287" y="72771"/>
                  </a:lnTo>
                  <a:lnTo>
                    <a:pt x="9029" y="59690"/>
                  </a:lnTo>
                  <a:lnTo>
                    <a:pt x="9017" y="59436"/>
                  </a:lnTo>
                  <a:lnTo>
                    <a:pt x="0" y="59436"/>
                  </a:lnTo>
                  <a:lnTo>
                    <a:pt x="2159" y="68834"/>
                  </a:lnTo>
                  <a:lnTo>
                    <a:pt x="2286" y="69596"/>
                  </a:lnTo>
                  <a:lnTo>
                    <a:pt x="7747" y="77089"/>
                  </a:lnTo>
                  <a:lnTo>
                    <a:pt x="15621" y="81534"/>
                  </a:lnTo>
                  <a:lnTo>
                    <a:pt x="25146" y="83185"/>
                  </a:lnTo>
                  <a:lnTo>
                    <a:pt x="35306" y="81280"/>
                  </a:lnTo>
                  <a:lnTo>
                    <a:pt x="43053" y="76327"/>
                  </a:lnTo>
                  <a:lnTo>
                    <a:pt x="43561" y="75565"/>
                  </a:lnTo>
                  <a:lnTo>
                    <a:pt x="48133" y="68834"/>
                  </a:lnTo>
                  <a:lnTo>
                    <a:pt x="49911" y="59690"/>
                  </a:lnTo>
                  <a:close/>
                </a:path>
                <a:path w="309245" h="83185">
                  <a:moveTo>
                    <a:pt x="127127" y="80772"/>
                  </a:moveTo>
                  <a:lnTo>
                    <a:pt x="117856" y="58547"/>
                  </a:lnTo>
                  <a:lnTo>
                    <a:pt x="114808" y="51181"/>
                  </a:lnTo>
                  <a:lnTo>
                    <a:pt x="105537" y="28625"/>
                  </a:lnTo>
                  <a:lnTo>
                    <a:pt x="105537" y="51181"/>
                  </a:lnTo>
                  <a:lnTo>
                    <a:pt x="73914" y="51181"/>
                  </a:lnTo>
                  <a:lnTo>
                    <a:pt x="89662" y="11303"/>
                  </a:lnTo>
                  <a:lnTo>
                    <a:pt x="105537" y="51181"/>
                  </a:lnTo>
                  <a:lnTo>
                    <a:pt x="105537" y="28625"/>
                  </a:lnTo>
                  <a:lnTo>
                    <a:pt x="98425" y="11303"/>
                  </a:lnTo>
                  <a:lnTo>
                    <a:pt x="94234" y="1397"/>
                  </a:lnTo>
                  <a:lnTo>
                    <a:pt x="85725" y="1397"/>
                  </a:lnTo>
                  <a:lnTo>
                    <a:pt x="52451" y="80772"/>
                  </a:lnTo>
                  <a:lnTo>
                    <a:pt x="62103" y="80772"/>
                  </a:lnTo>
                  <a:lnTo>
                    <a:pt x="71120" y="58547"/>
                  </a:lnTo>
                  <a:lnTo>
                    <a:pt x="108204" y="58547"/>
                  </a:lnTo>
                  <a:lnTo>
                    <a:pt x="117475" y="80772"/>
                  </a:lnTo>
                  <a:lnTo>
                    <a:pt x="127127" y="80772"/>
                  </a:lnTo>
                  <a:close/>
                </a:path>
                <a:path w="309245" h="83185">
                  <a:moveTo>
                    <a:pt x="144678" y="1320"/>
                  </a:moveTo>
                  <a:lnTo>
                    <a:pt x="135890" y="1320"/>
                  </a:lnTo>
                  <a:lnTo>
                    <a:pt x="135890" y="80772"/>
                  </a:lnTo>
                  <a:lnTo>
                    <a:pt x="144678" y="80772"/>
                  </a:lnTo>
                  <a:lnTo>
                    <a:pt x="144678" y="1320"/>
                  </a:lnTo>
                  <a:close/>
                </a:path>
                <a:path w="309245" h="83185">
                  <a:moveTo>
                    <a:pt x="235077" y="23114"/>
                  </a:moveTo>
                  <a:lnTo>
                    <a:pt x="230124" y="15240"/>
                  </a:lnTo>
                  <a:lnTo>
                    <a:pt x="222377" y="7874"/>
                  </a:lnTo>
                  <a:lnTo>
                    <a:pt x="211709" y="2159"/>
                  </a:lnTo>
                  <a:lnTo>
                    <a:pt x="198374" y="0"/>
                  </a:lnTo>
                  <a:lnTo>
                    <a:pt x="181864" y="3175"/>
                  </a:lnTo>
                  <a:lnTo>
                    <a:pt x="168783" y="12065"/>
                  </a:lnTo>
                  <a:lnTo>
                    <a:pt x="160147" y="25146"/>
                  </a:lnTo>
                  <a:lnTo>
                    <a:pt x="157099" y="41148"/>
                  </a:lnTo>
                  <a:lnTo>
                    <a:pt x="160274" y="57277"/>
                  </a:lnTo>
                  <a:lnTo>
                    <a:pt x="169037" y="70231"/>
                  </a:lnTo>
                  <a:lnTo>
                    <a:pt x="182118" y="78994"/>
                  </a:lnTo>
                  <a:lnTo>
                    <a:pt x="198501" y="82169"/>
                  </a:lnTo>
                  <a:lnTo>
                    <a:pt x="210820" y="80391"/>
                  </a:lnTo>
                  <a:lnTo>
                    <a:pt x="221361" y="75438"/>
                  </a:lnTo>
                  <a:lnTo>
                    <a:pt x="229616" y="68199"/>
                  </a:lnTo>
                  <a:lnTo>
                    <a:pt x="235077" y="59436"/>
                  </a:lnTo>
                  <a:lnTo>
                    <a:pt x="225425" y="59436"/>
                  </a:lnTo>
                  <a:lnTo>
                    <a:pt x="222758" y="63119"/>
                  </a:lnTo>
                  <a:lnTo>
                    <a:pt x="217170" y="68199"/>
                  </a:lnTo>
                  <a:lnTo>
                    <a:pt x="209423" y="72517"/>
                  </a:lnTo>
                  <a:lnTo>
                    <a:pt x="198374" y="74422"/>
                  </a:lnTo>
                  <a:lnTo>
                    <a:pt x="185547" y="71882"/>
                  </a:lnTo>
                  <a:lnTo>
                    <a:pt x="175260" y="64770"/>
                  </a:lnTo>
                  <a:lnTo>
                    <a:pt x="168402" y="54102"/>
                  </a:lnTo>
                  <a:lnTo>
                    <a:pt x="165862" y="41148"/>
                  </a:lnTo>
                  <a:lnTo>
                    <a:pt x="168402" y="28067"/>
                  </a:lnTo>
                  <a:lnTo>
                    <a:pt x="175133" y="17526"/>
                  </a:lnTo>
                  <a:lnTo>
                    <a:pt x="185547" y="10414"/>
                  </a:lnTo>
                  <a:lnTo>
                    <a:pt x="198374" y="7874"/>
                  </a:lnTo>
                  <a:lnTo>
                    <a:pt x="208788" y="9525"/>
                  </a:lnTo>
                  <a:lnTo>
                    <a:pt x="216662" y="13716"/>
                  </a:lnTo>
                  <a:lnTo>
                    <a:pt x="222250" y="18796"/>
                  </a:lnTo>
                  <a:lnTo>
                    <a:pt x="225425" y="23114"/>
                  </a:lnTo>
                  <a:lnTo>
                    <a:pt x="235077" y="23114"/>
                  </a:lnTo>
                  <a:close/>
                </a:path>
                <a:path w="309245" h="83185">
                  <a:moveTo>
                    <a:pt x="308737" y="80772"/>
                  </a:moveTo>
                  <a:lnTo>
                    <a:pt x="299567" y="58547"/>
                  </a:lnTo>
                  <a:lnTo>
                    <a:pt x="296545" y="51181"/>
                  </a:lnTo>
                  <a:lnTo>
                    <a:pt x="287147" y="28486"/>
                  </a:lnTo>
                  <a:lnTo>
                    <a:pt x="287147" y="51181"/>
                  </a:lnTo>
                  <a:lnTo>
                    <a:pt x="255524" y="51181"/>
                  </a:lnTo>
                  <a:lnTo>
                    <a:pt x="271272" y="11303"/>
                  </a:lnTo>
                  <a:lnTo>
                    <a:pt x="287147" y="51181"/>
                  </a:lnTo>
                  <a:lnTo>
                    <a:pt x="287147" y="28486"/>
                  </a:lnTo>
                  <a:lnTo>
                    <a:pt x="280035" y="11303"/>
                  </a:lnTo>
                  <a:lnTo>
                    <a:pt x="275971" y="1397"/>
                  </a:lnTo>
                  <a:lnTo>
                    <a:pt x="267335" y="1397"/>
                  </a:lnTo>
                  <a:lnTo>
                    <a:pt x="234188" y="80772"/>
                  </a:lnTo>
                  <a:lnTo>
                    <a:pt x="243713" y="80772"/>
                  </a:lnTo>
                  <a:lnTo>
                    <a:pt x="252857" y="58547"/>
                  </a:lnTo>
                  <a:lnTo>
                    <a:pt x="289941" y="58547"/>
                  </a:lnTo>
                  <a:lnTo>
                    <a:pt x="299085" y="80772"/>
                  </a:lnTo>
                  <a:lnTo>
                    <a:pt x="308737" y="807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87307" y="4374146"/>
              <a:ext cx="102232" cy="101955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8809354" y="4385881"/>
              <a:ext cx="1905" cy="83820"/>
            </a:xfrm>
            <a:custGeom>
              <a:avLst/>
              <a:gdLst/>
              <a:ahLst/>
              <a:cxnLst/>
              <a:rect l="l" t="t" r="r" b="b"/>
              <a:pathLst>
                <a:path w="1904" h="83820">
                  <a:moveTo>
                    <a:pt x="1828" y="0"/>
                  </a:moveTo>
                  <a:lnTo>
                    <a:pt x="0" y="0"/>
                  </a:lnTo>
                  <a:lnTo>
                    <a:pt x="0" y="83629"/>
                  </a:lnTo>
                  <a:lnTo>
                    <a:pt x="1828" y="83629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858250" y="4495545"/>
              <a:ext cx="259079" cy="17145"/>
            </a:xfrm>
            <a:custGeom>
              <a:avLst/>
              <a:gdLst/>
              <a:ahLst/>
              <a:cxnLst/>
              <a:rect l="l" t="t" r="r" b="b"/>
              <a:pathLst>
                <a:path w="259079" h="17145">
                  <a:moveTo>
                    <a:pt x="13716" y="6858"/>
                  </a:moveTo>
                  <a:lnTo>
                    <a:pt x="13208" y="4953"/>
                  </a:lnTo>
                  <a:lnTo>
                    <a:pt x="11430" y="2540"/>
                  </a:lnTo>
                  <a:lnTo>
                    <a:pt x="11303" y="13081"/>
                  </a:lnTo>
                  <a:lnTo>
                    <a:pt x="8128" y="14478"/>
                  </a:lnTo>
                  <a:lnTo>
                    <a:pt x="2413" y="14478"/>
                  </a:lnTo>
                  <a:lnTo>
                    <a:pt x="2413" y="2540"/>
                  </a:lnTo>
                  <a:lnTo>
                    <a:pt x="9779" y="2540"/>
                  </a:lnTo>
                  <a:lnTo>
                    <a:pt x="11303" y="6096"/>
                  </a:lnTo>
                  <a:lnTo>
                    <a:pt x="11303" y="2374"/>
                  </a:lnTo>
                  <a:lnTo>
                    <a:pt x="10795" y="1651"/>
                  </a:lnTo>
                  <a:lnTo>
                    <a:pt x="8763" y="254"/>
                  </a:lnTo>
                  <a:lnTo>
                    <a:pt x="0" y="254"/>
                  </a:lnTo>
                  <a:lnTo>
                    <a:pt x="0" y="16637"/>
                  </a:lnTo>
                  <a:lnTo>
                    <a:pt x="7493" y="16637"/>
                  </a:lnTo>
                  <a:lnTo>
                    <a:pt x="9779" y="16129"/>
                  </a:lnTo>
                  <a:lnTo>
                    <a:pt x="12827" y="13081"/>
                  </a:lnTo>
                  <a:lnTo>
                    <a:pt x="13716" y="10668"/>
                  </a:lnTo>
                  <a:lnTo>
                    <a:pt x="13716" y="6858"/>
                  </a:lnTo>
                  <a:close/>
                </a:path>
                <a:path w="259079" h="17145">
                  <a:moveTo>
                    <a:pt x="20535" y="292"/>
                  </a:moveTo>
                  <a:lnTo>
                    <a:pt x="18161" y="292"/>
                  </a:lnTo>
                  <a:lnTo>
                    <a:pt x="18161" y="16637"/>
                  </a:lnTo>
                  <a:lnTo>
                    <a:pt x="20535" y="16637"/>
                  </a:lnTo>
                  <a:lnTo>
                    <a:pt x="20535" y="292"/>
                  </a:lnTo>
                  <a:close/>
                </a:path>
                <a:path w="259079" h="17145">
                  <a:moveTo>
                    <a:pt x="33642" y="266"/>
                  </a:moveTo>
                  <a:lnTo>
                    <a:pt x="25387" y="266"/>
                  </a:lnTo>
                  <a:lnTo>
                    <a:pt x="25387" y="16649"/>
                  </a:lnTo>
                  <a:lnTo>
                    <a:pt x="27800" y="16649"/>
                  </a:lnTo>
                  <a:lnTo>
                    <a:pt x="27800" y="9537"/>
                  </a:lnTo>
                  <a:lnTo>
                    <a:pt x="33642" y="9537"/>
                  </a:lnTo>
                  <a:lnTo>
                    <a:pt x="33642" y="7378"/>
                  </a:lnTo>
                  <a:lnTo>
                    <a:pt x="27800" y="7378"/>
                  </a:lnTo>
                  <a:lnTo>
                    <a:pt x="27800" y="2552"/>
                  </a:lnTo>
                  <a:lnTo>
                    <a:pt x="33642" y="2552"/>
                  </a:lnTo>
                  <a:lnTo>
                    <a:pt x="33642" y="266"/>
                  </a:lnTo>
                  <a:close/>
                </a:path>
                <a:path w="259079" h="17145">
                  <a:moveTo>
                    <a:pt x="46088" y="266"/>
                  </a:moveTo>
                  <a:lnTo>
                    <a:pt x="37833" y="266"/>
                  </a:lnTo>
                  <a:lnTo>
                    <a:pt x="37833" y="16649"/>
                  </a:lnTo>
                  <a:lnTo>
                    <a:pt x="40246" y="16649"/>
                  </a:lnTo>
                  <a:lnTo>
                    <a:pt x="40246" y="9537"/>
                  </a:lnTo>
                  <a:lnTo>
                    <a:pt x="46088" y="9537"/>
                  </a:lnTo>
                  <a:lnTo>
                    <a:pt x="46088" y="7378"/>
                  </a:lnTo>
                  <a:lnTo>
                    <a:pt x="40246" y="7378"/>
                  </a:lnTo>
                  <a:lnTo>
                    <a:pt x="40246" y="2552"/>
                  </a:lnTo>
                  <a:lnTo>
                    <a:pt x="46088" y="2552"/>
                  </a:lnTo>
                  <a:lnTo>
                    <a:pt x="46088" y="266"/>
                  </a:lnTo>
                  <a:close/>
                </a:path>
                <a:path w="259079" h="17145">
                  <a:moveTo>
                    <a:pt x="59055" y="266"/>
                  </a:moveTo>
                  <a:lnTo>
                    <a:pt x="50292" y="266"/>
                  </a:lnTo>
                  <a:lnTo>
                    <a:pt x="50292" y="16649"/>
                  </a:lnTo>
                  <a:lnTo>
                    <a:pt x="59055" y="16649"/>
                  </a:lnTo>
                  <a:lnTo>
                    <a:pt x="59055" y="14490"/>
                  </a:lnTo>
                  <a:lnTo>
                    <a:pt x="52705" y="14490"/>
                  </a:lnTo>
                  <a:lnTo>
                    <a:pt x="52705" y="9537"/>
                  </a:lnTo>
                  <a:lnTo>
                    <a:pt x="59055" y="9537"/>
                  </a:lnTo>
                  <a:lnTo>
                    <a:pt x="59055" y="7251"/>
                  </a:lnTo>
                  <a:lnTo>
                    <a:pt x="52705" y="7251"/>
                  </a:lnTo>
                  <a:lnTo>
                    <a:pt x="52705" y="2552"/>
                  </a:lnTo>
                  <a:lnTo>
                    <a:pt x="59055" y="2552"/>
                  </a:lnTo>
                  <a:lnTo>
                    <a:pt x="59055" y="266"/>
                  </a:lnTo>
                  <a:close/>
                </a:path>
                <a:path w="259079" h="17145">
                  <a:moveTo>
                    <a:pt x="74409" y="4203"/>
                  </a:moveTo>
                  <a:lnTo>
                    <a:pt x="73914" y="2679"/>
                  </a:lnTo>
                  <a:lnTo>
                    <a:pt x="72009" y="889"/>
                  </a:lnTo>
                  <a:lnTo>
                    <a:pt x="72009" y="4203"/>
                  </a:lnTo>
                  <a:lnTo>
                    <a:pt x="72009" y="8775"/>
                  </a:lnTo>
                  <a:lnTo>
                    <a:pt x="65913" y="8775"/>
                  </a:lnTo>
                  <a:lnTo>
                    <a:pt x="65913" y="2679"/>
                  </a:lnTo>
                  <a:lnTo>
                    <a:pt x="71183" y="2679"/>
                  </a:lnTo>
                  <a:lnTo>
                    <a:pt x="72009" y="4203"/>
                  </a:lnTo>
                  <a:lnTo>
                    <a:pt x="72009" y="889"/>
                  </a:lnTo>
                  <a:lnTo>
                    <a:pt x="70866" y="266"/>
                  </a:lnTo>
                  <a:lnTo>
                    <a:pt x="63500" y="266"/>
                  </a:lnTo>
                  <a:lnTo>
                    <a:pt x="63500" y="16649"/>
                  </a:lnTo>
                  <a:lnTo>
                    <a:pt x="65913" y="16649"/>
                  </a:lnTo>
                  <a:lnTo>
                    <a:pt x="65913" y="9017"/>
                  </a:lnTo>
                  <a:lnTo>
                    <a:pt x="71361" y="16649"/>
                  </a:lnTo>
                  <a:lnTo>
                    <a:pt x="74295" y="16649"/>
                  </a:lnTo>
                  <a:lnTo>
                    <a:pt x="69723" y="10553"/>
                  </a:lnTo>
                  <a:lnTo>
                    <a:pt x="70866" y="10553"/>
                  </a:lnTo>
                  <a:lnTo>
                    <a:pt x="74409" y="9918"/>
                  </a:lnTo>
                  <a:lnTo>
                    <a:pt x="74409" y="9017"/>
                  </a:lnTo>
                  <a:lnTo>
                    <a:pt x="74409" y="8775"/>
                  </a:lnTo>
                  <a:lnTo>
                    <a:pt x="74409" y="4203"/>
                  </a:lnTo>
                  <a:close/>
                </a:path>
                <a:path w="259079" h="17145">
                  <a:moveTo>
                    <a:pt x="87236" y="266"/>
                  </a:moveTo>
                  <a:lnTo>
                    <a:pt x="78359" y="266"/>
                  </a:lnTo>
                  <a:lnTo>
                    <a:pt x="78359" y="16649"/>
                  </a:lnTo>
                  <a:lnTo>
                    <a:pt x="87236" y="16649"/>
                  </a:lnTo>
                  <a:lnTo>
                    <a:pt x="87236" y="14490"/>
                  </a:lnTo>
                  <a:lnTo>
                    <a:pt x="80772" y="14490"/>
                  </a:lnTo>
                  <a:lnTo>
                    <a:pt x="80772" y="9537"/>
                  </a:lnTo>
                  <a:lnTo>
                    <a:pt x="87236" y="9537"/>
                  </a:lnTo>
                  <a:lnTo>
                    <a:pt x="87236" y="7251"/>
                  </a:lnTo>
                  <a:lnTo>
                    <a:pt x="80772" y="7251"/>
                  </a:lnTo>
                  <a:lnTo>
                    <a:pt x="80772" y="2552"/>
                  </a:lnTo>
                  <a:lnTo>
                    <a:pt x="87236" y="2552"/>
                  </a:lnTo>
                  <a:lnTo>
                    <a:pt x="87236" y="266"/>
                  </a:lnTo>
                  <a:close/>
                </a:path>
                <a:path w="259079" h="17145">
                  <a:moveTo>
                    <a:pt x="104902" y="254"/>
                  </a:moveTo>
                  <a:lnTo>
                    <a:pt x="102489" y="254"/>
                  </a:lnTo>
                  <a:lnTo>
                    <a:pt x="102489" y="12700"/>
                  </a:lnTo>
                  <a:lnTo>
                    <a:pt x="96901" y="4064"/>
                  </a:lnTo>
                  <a:lnTo>
                    <a:pt x="94488" y="254"/>
                  </a:lnTo>
                  <a:lnTo>
                    <a:pt x="91948" y="254"/>
                  </a:lnTo>
                  <a:lnTo>
                    <a:pt x="91948" y="16637"/>
                  </a:lnTo>
                  <a:lnTo>
                    <a:pt x="94234" y="16637"/>
                  </a:lnTo>
                  <a:lnTo>
                    <a:pt x="94234" y="4064"/>
                  </a:lnTo>
                  <a:lnTo>
                    <a:pt x="102362" y="16637"/>
                  </a:lnTo>
                  <a:lnTo>
                    <a:pt x="104902" y="16637"/>
                  </a:lnTo>
                  <a:lnTo>
                    <a:pt x="104902" y="254"/>
                  </a:lnTo>
                  <a:close/>
                </a:path>
                <a:path w="259079" h="17145">
                  <a:moveTo>
                    <a:pt x="125095" y="4445"/>
                  </a:moveTo>
                  <a:lnTo>
                    <a:pt x="124079" y="2667"/>
                  </a:lnTo>
                  <a:lnTo>
                    <a:pt x="123444" y="2159"/>
                  </a:lnTo>
                  <a:lnTo>
                    <a:pt x="120777" y="254"/>
                  </a:lnTo>
                  <a:lnTo>
                    <a:pt x="118745" y="0"/>
                  </a:lnTo>
                  <a:lnTo>
                    <a:pt x="113030" y="0"/>
                  </a:lnTo>
                  <a:lnTo>
                    <a:pt x="109093" y="3683"/>
                  </a:lnTo>
                  <a:lnTo>
                    <a:pt x="109093" y="13081"/>
                  </a:lnTo>
                  <a:lnTo>
                    <a:pt x="112903" y="16891"/>
                  </a:lnTo>
                  <a:lnTo>
                    <a:pt x="120142" y="16891"/>
                  </a:lnTo>
                  <a:lnTo>
                    <a:pt x="123190" y="15748"/>
                  </a:lnTo>
                  <a:lnTo>
                    <a:pt x="123698" y="14732"/>
                  </a:lnTo>
                  <a:lnTo>
                    <a:pt x="124968" y="12573"/>
                  </a:lnTo>
                  <a:lnTo>
                    <a:pt x="122047" y="12573"/>
                  </a:lnTo>
                  <a:lnTo>
                    <a:pt x="120904" y="13970"/>
                  </a:lnTo>
                  <a:lnTo>
                    <a:pt x="119253" y="14732"/>
                  </a:lnTo>
                  <a:lnTo>
                    <a:pt x="114300" y="14732"/>
                  </a:lnTo>
                  <a:lnTo>
                    <a:pt x="111506" y="11938"/>
                  </a:lnTo>
                  <a:lnTo>
                    <a:pt x="111506" y="4953"/>
                  </a:lnTo>
                  <a:lnTo>
                    <a:pt x="114173" y="2159"/>
                  </a:lnTo>
                  <a:lnTo>
                    <a:pt x="120269" y="2159"/>
                  </a:lnTo>
                  <a:lnTo>
                    <a:pt x="121666" y="3937"/>
                  </a:lnTo>
                  <a:lnTo>
                    <a:pt x="122174" y="4445"/>
                  </a:lnTo>
                  <a:lnTo>
                    <a:pt x="125095" y="4445"/>
                  </a:lnTo>
                  <a:close/>
                </a:path>
                <a:path w="259079" h="17145">
                  <a:moveTo>
                    <a:pt x="137655" y="266"/>
                  </a:moveTo>
                  <a:lnTo>
                    <a:pt x="128778" y="266"/>
                  </a:lnTo>
                  <a:lnTo>
                    <a:pt x="128778" y="16649"/>
                  </a:lnTo>
                  <a:lnTo>
                    <a:pt x="137655" y="16649"/>
                  </a:lnTo>
                  <a:lnTo>
                    <a:pt x="137655" y="14490"/>
                  </a:lnTo>
                  <a:lnTo>
                    <a:pt x="131191" y="14490"/>
                  </a:lnTo>
                  <a:lnTo>
                    <a:pt x="131191" y="9537"/>
                  </a:lnTo>
                  <a:lnTo>
                    <a:pt x="137655" y="9537"/>
                  </a:lnTo>
                  <a:lnTo>
                    <a:pt x="137655" y="7251"/>
                  </a:lnTo>
                  <a:lnTo>
                    <a:pt x="131191" y="7251"/>
                  </a:lnTo>
                  <a:lnTo>
                    <a:pt x="131191" y="2552"/>
                  </a:lnTo>
                  <a:lnTo>
                    <a:pt x="137655" y="2552"/>
                  </a:lnTo>
                  <a:lnTo>
                    <a:pt x="137655" y="266"/>
                  </a:lnTo>
                  <a:close/>
                </a:path>
                <a:path w="259079" h="17145">
                  <a:moveTo>
                    <a:pt x="167513" y="254"/>
                  </a:moveTo>
                  <a:lnTo>
                    <a:pt x="163703" y="254"/>
                  </a:lnTo>
                  <a:lnTo>
                    <a:pt x="158750" y="12827"/>
                  </a:lnTo>
                  <a:lnTo>
                    <a:pt x="154940" y="2794"/>
                  </a:lnTo>
                  <a:lnTo>
                    <a:pt x="153924" y="254"/>
                  </a:lnTo>
                  <a:lnTo>
                    <a:pt x="150114" y="254"/>
                  </a:lnTo>
                  <a:lnTo>
                    <a:pt x="150114" y="16637"/>
                  </a:lnTo>
                  <a:lnTo>
                    <a:pt x="152527" y="16637"/>
                  </a:lnTo>
                  <a:lnTo>
                    <a:pt x="152527" y="2794"/>
                  </a:lnTo>
                  <a:lnTo>
                    <a:pt x="158115" y="16637"/>
                  </a:lnTo>
                  <a:lnTo>
                    <a:pt x="159512" y="16637"/>
                  </a:lnTo>
                  <a:lnTo>
                    <a:pt x="161036" y="12827"/>
                  </a:lnTo>
                  <a:lnTo>
                    <a:pt x="164973" y="2794"/>
                  </a:lnTo>
                  <a:lnTo>
                    <a:pt x="165100" y="16637"/>
                  </a:lnTo>
                  <a:lnTo>
                    <a:pt x="167513" y="16637"/>
                  </a:lnTo>
                  <a:lnTo>
                    <a:pt x="167513" y="254"/>
                  </a:lnTo>
                  <a:close/>
                </a:path>
                <a:path w="259079" h="17145">
                  <a:moveTo>
                    <a:pt x="185674" y="16637"/>
                  </a:moveTo>
                  <a:lnTo>
                    <a:pt x="183896" y="11811"/>
                  </a:lnTo>
                  <a:lnTo>
                    <a:pt x="183007" y="9652"/>
                  </a:lnTo>
                  <a:lnTo>
                    <a:pt x="180721" y="3429"/>
                  </a:lnTo>
                  <a:lnTo>
                    <a:pt x="180594" y="9652"/>
                  </a:lnTo>
                  <a:lnTo>
                    <a:pt x="176276" y="9652"/>
                  </a:lnTo>
                  <a:lnTo>
                    <a:pt x="178435" y="3429"/>
                  </a:lnTo>
                  <a:lnTo>
                    <a:pt x="180594" y="9652"/>
                  </a:lnTo>
                  <a:lnTo>
                    <a:pt x="180594" y="3429"/>
                  </a:lnTo>
                  <a:lnTo>
                    <a:pt x="180594" y="3086"/>
                  </a:lnTo>
                  <a:lnTo>
                    <a:pt x="179451" y="254"/>
                  </a:lnTo>
                  <a:lnTo>
                    <a:pt x="177419" y="254"/>
                  </a:lnTo>
                  <a:lnTo>
                    <a:pt x="171196" y="16637"/>
                  </a:lnTo>
                  <a:lnTo>
                    <a:pt x="173736" y="16637"/>
                  </a:lnTo>
                  <a:lnTo>
                    <a:pt x="175514" y="11811"/>
                  </a:lnTo>
                  <a:lnTo>
                    <a:pt x="181356" y="11811"/>
                  </a:lnTo>
                  <a:lnTo>
                    <a:pt x="183134" y="16637"/>
                  </a:lnTo>
                  <a:lnTo>
                    <a:pt x="185674" y="16637"/>
                  </a:lnTo>
                  <a:close/>
                </a:path>
                <a:path w="259079" h="17145">
                  <a:moveTo>
                    <a:pt x="192151" y="266"/>
                  </a:moveTo>
                  <a:lnTo>
                    <a:pt x="189738" y="266"/>
                  </a:lnTo>
                  <a:lnTo>
                    <a:pt x="189738" y="16649"/>
                  </a:lnTo>
                  <a:lnTo>
                    <a:pt x="192151" y="16649"/>
                  </a:lnTo>
                  <a:lnTo>
                    <a:pt x="192151" y="8394"/>
                  </a:lnTo>
                  <a:lnTo>
                    <a:pt x="192151" y="266"/>
                  </a:lnTo>
                  <a:close/>
                </a:path>
                <a:path w="259079" h="17145">
                  <a:moveTo>
                    <a:pt x="201295" y="266"/>
                  </a:moveTo>
                  <a:lnTo>
                    <a:pt x="198374" y="266"/>
                  </a:lnTo>
                  <a:lnTo>
                    <a:pt x="192151" y="8394"/>
                  </a:lnTo>
                  <a:lnTo>
                    <a:pt x="198374" y="16649"/>
                  </a:lnTo>
                  <a:lnTo>
                    <a:pt x="201295" y="16649"/>
                  </a:lnTo>
                  <a:lnTo>
                    <a:pt x="194945" y="8394"/>
                  </a:lnTo>
                  <a:lnTo>
                    <a:pt x="201295" y="266"/>
                  </a:lnTo>
                  <a:close/>
                </a:path>
                <a:path w="259079" h="17145">
                  <a:moveTo>
                    <a:pt x="213487" y="266"/>
                  </a:moveTo>
                  <a:lnTo>
                    <a:pt x="204597" y="266"/>
                  </a:lnTo>
                  <a:lnTo>
                    <a:pt x="204597" y="16649"/>
                  </a:lnTo>
                  <a:lnTo>
                    <a:pt x="213487" y="16649"/>
                  </a:lnTo>
                  <a:lnTo>
                    <a:pt x="213487" y="14490"/>
                  </a:lnTo>
                  <a:lnTo>
                    <a:pt x="207010" y="14490"/>
                  </a:lnTo>
                  <a:lnTo>
                    <a:pt x="207010" y="9537"/>
                  </a:lnTo>
                  <a:lnTo>
                    <a:pt x="213487" y="9537"/>
                  </a:lnTo>
                  <a:lnTo>
                    <a:pt x="213487" y="7251"/>
                  </a:lnTo>
                  <a:lnTo>
                    <a:pt x="207010" y="7251"/>
                  </a:lnTo>
                  <a:lnTo>
                    <a:pt x="207010" y="2552"/>
                  </a:lnTo>
                  <a:lnTo>
                    <a:pt x="213487" y="2552"/>
                  </a:lnTo>
                  <a:lnTo>
                    <a:pt x="213487" y="266"/>
                  </a:lnTo>
                  <a:close/>
                </a:path>
                <a:path w="259079" h="17145">
                  <a:moveTo>
                    <a:pt x="228727" y="4203"/>
                  </a:moveTo>
                  <a:lnTo>
                    <a:pt x="228346" y="2679"/>
                  </a:lnTo>
                  <a:lnTo>
                    <a:pt x="226441" y="889"/>
                  </a:lnTo>
                  <a:lnTo>
                    <a:pt x="226441" y="4203"/>
                  </a:lnTo>
                  <a:lnTo>
                    <a:pt x="226441" y="8775"/>
                  </a:lnTo>
                  <a:lnTo>
                    <a:pt x="220218" y="8775"/>
                  </a:lnTo>
                  <a:lnTo>
                    <a:pt x="220218" y="2679"/>
                  </a:lnTo>
                  <a:lnTo>
                    <a:pt x="225501" y="2679"/>
                  </a:lnTo>
                  <a:lnTo>
                    <a:pt x="226441" y="4203"/>
                  </a:lnTo>
                  <a:lnTo>
                    <a:pt x="226441" y="889"/>
                  </a:lnTo>
                  <a:lnTo>
                    <a:pt x="225171" y="266"/>
                  </a:lnTo>
                  <a:lnTo>
                    <a:pt x="217932" y="266"/>
                  </a:lnTo>
                  <a:lnTo>
                    <a:pt x="217932" y="16649"/>
                  </a:lnTo>
                  <a:lnTo>
                    <a:pt x="220218" y="16649"/>
                  </a:lnTo>
                  <a:lnTo>
                    <a:pt x="220218" y="9017"/>
                  </a:lnTo>
                  <a:lnTo>
                    <a:pt x="225666" y="16649"/>
                  </a:lnTo>
                  <a:lnTo>
                    <a:pt x="228727" y="16649"/>
                  </a:lnTo>
                  <a:lnTo>
                    <a:pt x="224155" y="10553"/>
                  </a:lnTo>
                  <a:lnTo>
                    <a:pt x="225171" y="10553"/>
                  </a:lnTo>
                  <a:lnTo>
                    <a:pt x="228727" y="9918"/>
                  </a:lnTo>
                  <a:lnTo>
                    <a:pt x="228727" y="9017"/>
                  </a:lnTo>
                  <a:lnTo>
                    <a:pt x="228727" y="8775"/>
                  </a:lnTo>
                  <a:lnTo>
                    <a:pt x="228727" y="4203"/>
                  </a:lnTo>
                  <a:close/>
                </a:path>
                <a:path w="259079" h="17145">
                  <a:moveTo>
                    <a:pt x="236093" y="6362"/>
                  </a:moveTo>
                  <a:lnTo>
                    <a:pt x="235712" y="5981"/>
                  </a:lnTo>
                  <a:lnTo>
                    <a:pt x="234556" y="4648"/>
                  </a:lnTo>
                  <a:lnTo>
                    <a:pt x="234556" y="5981"/>
                  </a:lnTo>
                  <a:lnTo>
                    <a:pt x="236093" y="6362"/>
                  </a:lnTo>
                  <a:close/>
                </a:path>
                <a:path w="259079" h="17145">
                  <a:moveTo>
                    <a:pt x="241414" y="1778"/>
                  </a:moveTo>
                  <a:lnTo>
                    <a:pt x="239522" y="0"/>
                  </a:lnTo>
                  <a:lnTo>
                    <a:pt x="233667" y="0"/>
                  </a:lnTo>
                  <a:lnTo>
                    <a:pt x="232397" y="2159"/>
                  </a:lnTo>
                  <a:lnTo>
                    <a:pt x="234556" y="4635"/>
                  </a:lnTo>
                  <a:lnTo>
                    <a:pt x="234556" y="3429"/>
                  </a:lnTo>
                  <a:lnTo>
                    <a:pt x="235318" y="2159"/>
                  </a:lnTo>
                  <a:lnTo>
                    <a:pt x="237731" y="2159"/>
                  </a:lnTo>
                  <a:lnTo>
                    <a:pt x="239001" y="2679"/>
                  </a:lnTo>
                  <a:lnTo>
                    <a:pt x="239001" y="4635"/>
                  </a:lnTo>
                  <a:lnTo>
                    <a:pt x="241414" y="4635"/>
                  </a:lnTo>
                  <a:lnTo>
                    <a:pt x="241414" y="1778"/>
                  </a:lnTo>
                  <a:close/>
                </a:path>
                <a:path w="259079" h="17145">
                  <a:moveTo>
                    <a:pt x="241808" y="8115"/>
                  </a:moveTo>
                  <a:lnTo>
                    <a:pt x="238887" y="7493"/>
                  </a:lnTo>
                  <a:lnTo>
                    <a:pt x="236093" y="6362"/>
                  </a:lnTo>
                  <a:lnTo>
                    <a:pt x="237058" y="7493"/>
                  </a:lnTo>
                  <a:lnTo>
                    <a:pt x="239395" y="10160"/>
                  </a:lnTo>
                  <a:lnTo>
                    <a:pt x="239395" y="13716"/>
                  </a:lnTo>
                  <a:lnTo>
                    <a:pt x="238125" y="14859"/>
                  </a:lnTo>
                  <a:lnTo>
                    <a:pt x="234315" y="14859"/>
                  </a:lnTo>
                  <a:lnTo>
                    <a:pt x="234061" y="12319"/>
                  </a:lnTo>
                  <a:lnTo>
                    <a:pt x="234061" y="11811"/>
                  </a:lnTo>
                  <a:lnTo>
                    <a:pt x="231775" y="11811"/>
                  </a:lnTo>
                  <a:lnTo>
                    <a:pt x="231775" y="15494"/>
                  </a:lnTo>
                  <a:lnTo>
                    <a:pt x="234569" y="16891"/>
                  </a:lnTo>
                  <a:lnTo>
                    <a:pt x="239776" y="16891"/>
                  </a:lnTo>
                  <a:lnTo>
                    <a:pt x="241808" y="14859"/>
                  </a:lnTo>
                  <a:lnTo>
                    <a:pt x="241808" y="8115"/>
                  </a:lnTo>
                  <a:close/>
                </a:path>
                <a:path w="259079" h="17145">
                  <a:moveTo>
                    <a:pt x="251955" y="1016"/>
                  </a:moveTo>
                  <a:lnTo>
                    <a:pt x="248526" y="1016"/>
                  </a:lnTo>
                  <a:lnTo>
                    <a:pt x="248526" y="1524"/>
                  </a:lnTo>
                  <a:lnTo>
                    <a:pt x="249936" y="1524"/>
                  </a:lnTo>
                  <a:lnTo>
                    <a:pt x="249936" y="6731"/>
                  </a:lnTo>
                  <a:lnTo>
                    <a:pt x="250558" y="6731"/>
                  </a:lnTo>
                  <a:lnTo>
                    <a:pt x="250558" y="1524"/>
                  </a:lnTo>
                  <a:lnTo>
                    <a:pt x="251955" y="1524"/>
                  </a:lnTo>
                  <a:lnTo>
                    <a:pt x="251955" y="1016"/>
                  </a:lnTo>
                  <a:close/>
                </a:path>
                <a:path w="259079" h="17145">
                  <a:moveTo>
                    <a:pt x="259080" y="1016"/>
                  </a:moveTo>
                  <a:lnTo>
                    <a:pt x="258191" y="1016"/>
                  </a:lnTo>
                  <a:lnTo>
                    <a:pt x="256032" y="5854"/>
                  </a:lnTo>
                  <a:lnTo>
                    <a:pt x="253873" y="1016"/>
                  </a:lnTo>
                  <a:lnTo>
                    <a:pt x="252984" y="1016"/>
                  </a:lnTo>
                  <a:lnTo>
                    <a:pt x="252984" y="6858"/>
                  </a:lnTo>
                  <a:lnTo>
                    <a:pt x="253619" y="6858"/>
                  </a:lnTo>
                  <a:lnTo>
                    <a:pt x="253619" y="1651"/>
                  </a:lnTo>
                  <a:lnTo>
                    <a:pt x="255778" y="6858"/>
                  </a:lnTo>
                  <a:lnTo>
                    <a:pt x="256286" y="6858"/>
                  </a:lnTo>
                  <a:lnTo>
                    <a:pt x="258445" y="1651"/>
                  </a:lnTo>
                  <a:lnTo>
                    <a:pt x="258445" y="6858"/>
                  </a:lnTo>
                  <a:lnTo>
                    <a:pt x="259080" y="6858"/>
                  </a:lnTo>
                  <a:lnTo>
                    <a:pt x="259080" y="10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225788" y="4374120"/>
              <a:ext cx="3175" cy="138430"/>
            </a:xfrm>
            <a:custGeom>
              <a:avLst/>
              <a:gdLst/>
              <a:ahLst/>
              <a:cxnLst/>
              <a:rect l="l" t="t" r="r" b="b"/>
              <a:pathLst>
                <a:path w="3175" h="138429">
                  <a:moveTo>
                    <a:pt x="2781" y="0"/>
                  </a:moveTo>
                  <a:lnTo>
                    <a:pt x="0" y="0"/>
                  </a:lnTo>
                  <a:lnTo>
                    <a:pt x="0" y="138315"/>
                  </a:lnTo>
                  <a:lnTo>
                    <a:pt x="2781" y="13831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04782" y="4374120"/>
              <a:ext cx="367195" cy="138314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7866124" y="3970399"/>
            <a:ext cx="88201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45" dirty="0">
                <a:solidFill>
                  <a:srgbClr val="414142"/>
                </a:solidFill>
                <a:latin typeface="Trebuchet MS"/>
                <a:cs typeface="Trebuchet MS"/>
              </a:rPr>
              <a:t>Contact</a:t>
            </a:r>
            <a:r>
              <a:rPr sz="950" spc="-75" dirty="0">
                <a:solidFill>
                  <a:srgbClr val="414142"/>
                </a:solidFill>
                <a:latin typeface="Trebuchet MS"/>
                <a:cs typeface="Trebuchet MS"/>
              </a:rPr>
              <a:t> </a:t>
            </a:r>
            <a:r>
              <a:rPr sz="950" spc="-20" dirty="0">
                <a:solidFill>
                  <a:srgbClr val="414142"/>
                </a:solidFill>
                <a:latin typeface="Trebuchet MS"/>
                <a:cs typeface="Trebuchet MS"/>
              </a:rPr>
              <a:t>us</a:t>
            </a:r>
            <a:r>
              <a:rPr sz="950" spc="-15" dirty="0">
                <a:solidFill>
                  <a:srgbClr val="414142"/>
                </a:solidFill>
                <a:latin typeface="Trebuchet MS"/>
                <a:cs typeface="Trebuchet MS"/>
              </a:rPr>
              <a:t> </a:t>
            </a:r>
            <a:r>
              <a:rPr sz="950" spc="-10" dirty="0">
                <a:solidFill>
                  <a:srgbClr val="414142"/>
                </a:solidFill>
                <a:latin typeface="Trebuchet MS"/>
                <a:cs typeface="Trebuchet MS"/>
              </a:rPr>
              <a:t>today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474040" y="1762379"/>
            <a:ext cx="6480175" cy="3781425"/>
            <a:chOff x="474040" y="1762379"/>
            <a:chExt cx="6480175" cy="3781425"/>
          </a:xfrm>
        </p:grpSpPr>
        <p:pic>
          <p:nvPicPr>
            <p:cNvPr id="78" name="object 7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4102" y="5336069"/>
              <a:ext cx="5479921" cy="20747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4196" y="1762379"/>
              <a:ext cx="5252210" cy="3479545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114525" y="1785238"/>
              <a:ext cx="5252085" cy="3465195"/>
            </a:xfrm>
            <a:custGeom>
              <a:avLst/>
              <a:gdLst/>
              <a:ahLst/>
              <a:cxnLst/>
              <a:rect l="l" t="t" r="r" b="b"/>
              <a:pathLst>
                <a:path w="5252085" h="3465195">
                  <a:moveTo>
                    <a:pt x="5091836" y="0"/>
                  </a:moveTo>
                  <a:lnTo>
                    <a:pt x="159664" y="0"/>
                  </a:lnTo>
                  <a:lnTo>
                    <a:pt x="116497" y="6985"/>
                  </a:lnTo>
                  <a:lnTo>
                    <a:pt x="78943" y="26288"/>
                  </a:lnTo>
                  <a:lnTo>
                    <a:pt x="49314" y="55626"/>
                  </a:lnTo>
                  <a:lnTo>
                    <a:pt x="29857" y="92964"/>
                  </a:lnTo>
                  <a:lnTo>
                    <a:pt x="22872" y="135763"/>
                  </a:lnTo>
                  <a:lnTo>
                    <a:pt x="22885" y="3456686"/>
                  </a:lnTo>
                  <a:lnTo>
                    <a:pt x="0" y="3456686"/>
                  </a:lnTo>
                  <a:lnTo>
                    <a:pt x="0" y="3465195"/>
                  </a:lnTo>
                  <a:lnTo>
                    <a:pt x="5251856" y="3465195"/>
                  </a:lnTo>
                  <a:lnTo>
                    <a:pt x="5251856" y="3456686"/>
                  </a:lnTo>
                  <a:lnTo>
                    <a:pt x="5228742" y="3456686"/>
                  </a:lnTo>
                  <a:lnTo>
                    <a:pt x="5228742" y="135763"/>
                  </a:lnTo>
                  <a:lnTo>
                    <a:pt x="5221757" y="92964"/>
                  </a:lnTo>
                  <a:lnTo>
                    <a:pt x="5202199" y="55626"/>
                  </a:lnTo>
                  <a:lnTo>
                    <a:pt x="5172608" y="26288"/>
                  </a:lnTo>
                  <a:lnTo>
                    <a:pt x="5135016" y="6985"/>
                  </a:lnTo>
                  <a:lnTo>
                    <a:pt x="5091836" y="0"/>
                  </a:lnTo>
                  <a:close/>
                </a:path>
              </a:pathLst>
            </a:custGeom>
            <a:solidFill>
              <a:srgbClr val="0103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4040" y="5250346"/>
              <a:ext cx="6480047" cy="102956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49295" y="5250446"/>
              <a:ext cx="929588" cy="8063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4040" y="5353367"/>
              <a:ext cx="6480047" cy="8641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28293" y="2013839"/>
              <a:ext cx="4823955" cy="3023996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4239768" y="4641087"/>
              <a:ext cx="114300" cy="189230"/>
            </a:xfrm>
            <a:custGeom>
              <a:avLst/>
              <a:gdLst/>
              <a:ahLst/>
              <a:cxnLst/>
              <a:rect l="l" t="t" r="r" b="b"/>
              <a:pathLst>
                <a:path w="114300" h="189229">
                  <a:moveTo>
                    <a:pt x="58039" y="0"/>
                  </a:moveTo>
                  <a:lnTo>
                    <a:pt x="37719" y="3302"/>
                  </a:lnTo>
                  <a:lnTo>
                    <a:pt x="20193" y="13081"/>
                  </a:lnTo>
                  <a:lnTo>
                    <a:pt x="8001" y="28829"/>
                  </a:lnTo>
                  <a:lnTo>
                    <a:pt x="3683" y="50419"/>
                  </a:lnTo>
                  <a:lnTo>
                    <a:pt x="9017" y="72009"/>
                  </a:lnTo>
                  <a:lnTo>
                    <a:pt x="21463" y="85979"/>
                  </a:lnTo>
                  <a:lnTo>
                    <a:pt x="36830" y="94234"/>
                  </a:lnTo>
                  <a:lnTo>
                    <a:pt x="66040" y="104140"/>
                  </a:lnTo>
                  <a:lnTo>
                    <a:pt x="80010" y="110998"/>
                  </a:lnTo>
                  <a:lnTo>
                    <a:pt x="89789" y="121285"/>
                  </a:lnTo>
                  <a:lnTo>
                    <a:pt x="93599" y="137160"/>
                  </a:lnTo>
                  <a:lnTo>
                    <a:pt x="90551" y="151130"/>
                  </a:lnTo>
                  <a:lnTo>
                    <a:pt x="82423" y="162179"/>
                  </a:lnTo>
                  <a:lnTo>
                    <a:pt x="70739" y="169418"/>
                  </a:lnTo>
                  <a:lnTo>
                    <a:pt x="57023" y="171958"/>
                  </a:lnTo>
                  <a:lnTo>
                    <a:pt x="46990" y="170434"/>
                  </a:lnTo>
                  <a:lnTo>
                    <a:pt x="35560" y="164973"/>
                  </a:lnTo>
                  <a:lnTo>
                    <a:pt x="25781" y="153670"/>
                  </a:lnTo>
                  <a:lnTo>
                    <a:pt x="20447" y="135128"/>
                  </a:lnTo>
                  <a:lnTo>
                    <a:pt x="0" y="135128"/>
                  </a:lnTo>
                  <a:lnTo>
                    <a:pt x="5080" y="158369"/>
                  </a:lnTo>
                  <a:lnTo>
                    <a:pt x="17653" y="175260"/>
                  </a:lnTo>
                  <a:lnTo>
                    <a:pt x="35560" y="185674"/>
                  </a:lnTo>
                  <a:lnTo>
                    <a:pt x="57277" y="189230"/>
                  </a:lnTo>
                  <a:lnTo>
                    <a:pt x="80518" y="185039"/>
                  </a:lnTo>
                  <a:lnTo>
                    <a:pt x="98425" y="173609"/>
                  </a:lnTo>
                  <a:lnTo>
                    <a:pt x="109855" y="156591"/>
                  </a:lnTo>
                  <a:lnTo>
                    <a:pt x="113919" y="135636"/>
                  </a:lnTo>
                  <a:lnTo>
                    <a:pt x="98171" y="100584"/>
                  </a:lnTo>
                  <a:lnTo>
                    <a:pt x="50546" y="79121"/>
                  </a:lnTo>
                  <a:lnTo>
                    <a:pt x="36195" y="72009"/>
                  </a:lnTo>
                  <a:lnTo>
                    <a:pt x="27051" y="62484"/>
                  </a:lnTo>
                  <a:lnTo>
                    <a:pt x="23876" y="48641"/>
                  </a:lnTo>
                  <a:lnTo>
                    <a:pt x="26543" y="35687"/>
                  </a:lnTo>
                  <a:lnTo>
                    <a:pt x="33782" y="25781"/>
                  </a:lnTo>
                  <a:lnTo>
                    <a:pt x="44323" y="19558"/>
                  </a:lnTo>
                  <a:lnTo>
                    <a:pt x="57277" y="17272"/>
                  </a:lnTo>
                  <a:lnTo>
                    <a:pt x="72263" y="20320"/>
                  </a:lnTo>
                  <a:lnTo>
                    <a:pt x="81661" y="27813"/>
                  </a:lnTo>
                  <a:lnTo>
                    <a:pt x="87122" y="37465"/>
                  </a:lnTo>
                  <a:lnTo>
                    <a:pt x="89662" y="47244"/>
                  </a:lnTo>
                  <a:lnTo>
                    <a:pt x="109982" y="47244"/>
                  </a:lnTo>
                  <a:lnTo>
                    <a:pt x="91440" y="10668"/>
                  </a:lnTo>
                  <a:lnTo>
                    <a:pt x="58039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98924" y="4640198"/>
              <a:ext cx="346962" cy="188086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4359656" y="4643373"/>
              <a:ext cx="211454" cy="182245"/>
            </a:xfrm>
            <a:custGeom>
              <a:avLst/>
              <a:gdLst/>
              <a:ahLst/>
              <a:cxnLst/>
              <a:rect l="l" t="t" r="r" b="b"/>
              <a:pathLst>
                <a:path w="211454" h="182245">
                  <a:moveTo>
                    <a:pt x="170688" y="181737"/>
                  </a:moveTo>
                  <a:lnTo>
                    <a:pt x="149606" y="130683"/>
                  </a:lnTo>
                  <a:lnTo>
                    <a:pt x="142621" y="113919"/>
                  </a:lnTo>
                  <a:lnTo>
                    <a:pt x="121285" y="62242"/>
                  </a:lnTo>
                  <a:lnTo>
                    <a:pt x="121285" y="113919"/>
                  </a:lnTo>
                  <a:lnTo>
                    <a:pt x="48895" y="113919"/>
                  </a:lnTo>
                  <a:lnTo>
                    <a:pt x="84963" y="22860"/>
                  </a:lnTo>
                  <a:lnTo>
                    <a:pt x="121285" y="113919"/>
                  </a:lnTo>
                  <a:lnTo>
                    <a:pt x="121285" y="62242"/>
                  </a:lnTo>
                  <a:lnTo>
                    <a:pt x="105029" y="22860"/>
                  </a:lnTo>
                  <a:lnTo>
                    <a:pt x="95504" y="0"/>
                  </a:lnTo>
                  <a:lnTo>
                    <a:pt x="75946" y="0"/>
                  </a:lnTo>
                  <a:lnTo>
                    <a:pt x="0" y="181737"/>
                  </a:lnTo>
                  <a:lnTo>
                    <a:pt x="21844" y="181737"/>
                  </a:lnTo>
                  <a:lnTo>
                    <a:pt x="42799" y="130683"/>
                  </a:lnTo>
                  <a:lnTo>
                    <a:pt x="127508" y="130683"/>
                  </a:lnTo>
                  <a:lnTo>
                    <a:pt x="148590" y="181737"/>
                  </a:lnTo>
                  <a:lnTo>
                    <a:pt x="170688" y="181737"/>
                  </a:lnTo>
                  <a:close/>
                </a:path>
                <a:path w="211454" h="182245">
                  <a:moveTo>
                    <a:pt x="211023" y="25"/>
                  </a:moveTo>
                  <a:lnTo>
                    <a:pt x="190881" y="25"/>
                  </a:lnTo>
                  <a:lnTo>
                    <a:pt x="190881" y="181737"/>
                  </a:lnTo>
                  <a:lnTo>
                    <a:pt x="211023" y="181737"/>
                  </a:lnTo>
                  <a:lnTo>
                    <a:pt x="211023" y="25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13758" y="4615649"/>
              <a:ext cx="233830" cy="233209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4192777" y="4642344"/>
              <a:ext cx="4445" cy="191770"/>
            </a:xfrm>
            <a:custGeom>
              <a:avLst/>
              <a:gdLst/>
              <a:ahLst/>
              <a:cxnLst/>
              <a:rect l="l" t="t" r="r" b="b"/>
              <a:pathLst>
                <a:path w="4445" h="191770">
                  <a:moveTo>
                    <a:pt x="4178" y="0"/>
                  </a:moveTo>
                  <a:lnTo>
                    <a:pt x="0" y="0"/>
                  </a:lnTo>
                  <a:lnTo>
                    <a:pt x="0" y="191274"/>
                  </a:lnTo>
                  <a:lnTo>
                    <a:pt x="4178" y="191274"/>
                  </a:lnTo>
                  <a:lnTo>
                    <a:pt x="4178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304792" y="4893182"/>
              <a:ext cx="592455" cy="38735"/>
            </a:xfrm>
            <a:custGeom>
              <a:avLst/>
              <a:gdLst/>
              <a:ahLst/>
              <a:cxnLst/>
              <a:rect l="l" t="t" r="r" b="b"/>
              <a:pathLst>
                <a:path w="592454" h="38735">
                  <a:moveTo>
                    <a:pt x="31242" y="15875"/>
                  </a:moveTo>
                  <a:lnTo>
                    <a:pt x="29972" y="11303"/>
                  </a:lnTo>
                  <a:lnTo>
                    <a:pt x="25781" y="5334"/>
                  </a:lnTo>
                  <a:lnTo>
                    <a:pt x="25781" y="13843"/>
                  </a:lnTo>
                  <a:lnTo>
                    <a:pt x="25781" y="29718"/>
                  </a:lnTo>
                  <a:lnTo>
                    <a:pt x="18542" y="33020"/>
                  </a:lnTo>
                  <a:lnTo>
                    <a:pt x="5461" y="33020"/>
                  </a:lnTo>
                  <a:lnTo>
                    <a:pt x="5461" y="5715"/>
                  </a:lnTo>
                  <a:lnTo>
                    <a:pt x="22225" y="5715"/>
                  </a:lnTo>
                  <a:lnTo>
                    <a:pt x="25781" y="13843"/>
                  </a:lnTo>
                  <a:lnTo>
                    <a:pt x="25781" y="5334"/>
                  </a:lnTo>
                  <a:lnTo>
                    <a:pt x="24511" y="3683"/>
                  </a:lnTo>
                  <a:lnTo>
                    <a:pt x="19939" y="635"/>
                  </a:lnTo>
                  <a:lnTo>
                    <a:pt x="0" y="635"/>
                  </a:lnTo>
                  <a:lnTo>
                    <a:pt x="0" y="38100"/>
                  </a:lnTo>
                  <a:lnTo>
                    <a:pt x="17145" y="38100"/>
                  </a:lnTo>
                  <a:lnTo>
                    <a:pt x="22225" y="36957"/>
                  </a:lnTo>
                  <a:lnTo>
                    <a:pt x="26035" y="33020"/>
                  </a:lnTo>
                  <a:lnTo>
                    <a:pt x="29337" y="29972"/>
                  </a:lnTo>
                  <a:lnTo>
                    <a:pt x="31242" y="24511"/>
                  </a:lnTo>
                  <a:lnTo>
                    <a:pt x="31242" y="15875"/>
                  </a:lnTo>
                  <a:close/>
                </a:path>
                <a:path w="592454" h="38735">
                  <a:moveTo>
                    <a:pt x="46951" y="698"/>
                  </a:moveTo>
                  <a:lnTo>
                    <a:pt x="41529" y="698"/>
                  </a:lnTo>
                  <a:lnTo>
                    <a:pt x="41529" y="38100"/>
                  </a:lnTo>
                  <a:lnTo>
                    <a:pt x="46951" y="38100"/>
                  </a:lnTo>
                  <a:lnTo>
                    <a:pt x="46951" y="698"/>
                  </a:lnTo>
                  <a:close/>
                </a:path>
                <a:path w="592454" h="38735">
                  <a:moveTo>
                    <a:pt x="76962" y="635"/>
                  </a:moveTo>
                  <a:lnTo>
                    <a:pt x="58039" y="635"/>
                  </a:lnTo>
                  <a:lnTo>
                    <a:pt x="58039" y="38100"/>
                  </a:lnTo>
                  <a:lnTo>
                    <a:pt x="63500" y="38100"/>
                  </a:lnTo>
                  <a:lnTo>
                    <a:pt x="63500" y="21844"/>
                  </a:lnTo>
                  <a:lnTo>
                    <a:pt x="76962" y="21844"/>
                  </a:lnTo>
                  <a:lnTo>
                    <a:pt x="76962" y="16891"/>
                  </a:lnTo>
                  <a:lnTo>
                    <a:pt x="63500" y="16891"/>
                  </a:lnTo>
                  <a:lnTo>
                    <a:pt x="63500" y="5715"/>
                  </a:lnTo>
                  <a:lnTo>
                    <a:pt x="76962" y="5715"/>
                  </a:lnTo>
                  <a:lnTo>
                    <a:pt x="76962" y="635"/>
                  </a:lnTo>
                  <a:close/>
                </a:path>
                <a:path w="592454" h="38735">
                  <a:moveTo>
                    <a:pt x="105283" y="635"/>
                  </a:moveTo>
                  <a:lnTo>
                    <a:pt x="86487" y="635"/>
                  </a:lnTo>
                  <a:lnTo>
                    <a:pt x="86487" y="38100"/>
                  </a:lnTo>
                  <a:lnTo>
                    <a:pt x="91948" y="38100"/>
                  </a:lnTo>
                  <a:lnTo>
                    <a:pt x="91948" y="21844"/>
                  </a:lnTo>
                  <a:lnTo>
                    <a:pt x="105283" y="21844"/>
                  </a:lnTo>
                  <a:lnTo>
                    <a:pt x="105283" y="16891"/>
                  </a:lnTo>
                  <a:lnTo>
                    <a:pt x="91948" y="16891"/>
                  </a:lnTo>
                  <a:lnTo>
                    <a:pt x="91948" y="5715"/>
                  </a:lnTo>
                  <a:lnTo>
                    <a:pt x="105283" y="5715"/>
                  </a:lnTo>
                  <a:lnTo>
                    <a:pt x="105283" y="635"/>
                  </a:lnTo>
                  <a:close/>
                </a:path>
                <a:path w="592454" h="38735">
                  <a:moveTo>
                    <a:pt x="135001" y="635"/>
                  </a:moveTo>
                  <a:lnTo>
                    <a:pt x="114808" y="635"/>
                  </a:lnTo>
                  <a:lnTo>
                    <a:pt x="114808" y="38100"/>
                  </a:lnTo>
                  <a:lnTo>
                    <a:pt x="135001" y="38100"/>
                  </a:lnTo>
                  <a:lnTo>
                    <a:pt x="135001" y="33020"/>
                  </a:lnTo>
                  <a:lnTo>
                    <a:pt x="120269" y="33020"/>
                  </a:lnTo>
                  <a:lnTo>
                    <a:pt x="120269" y="21717"/>
                  </a:lnTo>
                  <a:lnTo>
                    <a:pt x="135001" y="21717"/>
                  </a:lnTo>
                  <a:lnTo>
                    <a:pt x="135001" y="16637"/>
                  </a:lnTo>
                  <a:lnTo>
                    <a:pt x="120269" y="16637"/>
                  </a:lnTo>
                  <a:lnTo>
                    <a:pt x="120269" y="5715"/>
                  </a:lnTo>
                  <a:lnTo>
                    <a:pt x="135001" y="5715"/>
                  </a:lnTo>
                  <a:lnTo>
                    <a:pt x="135001" y="635"/>
                  </a:lnTo>
                  <a:close/>
                </a:path>
                <a:path w="592454" h="38735">
                  <a:moveTo>
                    <a:pt x="170180" y="9525"/>
                  </a:moveTo>
                  <a:lnTo>
                    <a:pt x="169037" y="6096"/>
                  </a:lnTo>
                  <a:lnTo>
                    <a:pt x="164719" y="1905"/>
                  </a:lnTo>
                  <a:lnTo>
                    <a:pt x="164719" y="9525"/>
                  </a:lnTo>
                  <a:lnTo>
                    <a:pt x="164719" y="19939"/>
                  </a:lnTo>
                  <a:lnTo>
                    <a:pt x="150622" y="19939"/>
                  </a:lnTo>
                  <a:lnTo>
                    <a:pt x="150622" y="5715"/>
                  </a:lnTo>
                  <a:lnTo>
                    <a:pt x="162560" y="5715"/>
                  </a:lnTo>
                  <a:lnTo>
                    <a:pt x="164719" y="9525"/>
                  </a:lnTo>
                  <a:lnTo>
                    <a:pt x="164719" y="1905"/>
                  </a:lnTo>
                  <a:lnTo>
                    <a:pt x="162052" y="635"/>
                  </a:lnTo>
                  <a:lnTo>
                    <a:pt x="145161" y="635"/>
                  </a:lnTo>
                  <a:lnTo>
                    <a:pt x="145161" y="38100"/>
                  </a:lnTo>
                  <a:lnTo>
                    <a:pt x="150622" y="38100"/>
                  </a:lnTo>
                  <a:lnTo>
                    <a:pt x="150622" y="20701"/>
                  </a:lnTo>
                  <a:lnTo>
                    <a:pt x="163068" y="38100"/>
                  </a:lnTo>
                  <a:lnTo>
                    <a:pt x="169926" y="38100"/>
                  </a:lnTo>
                  <a:lnTo>
                    <a:pt x="159385" y="24130"/>
                  </a:lnTo>
                  <a:lnTo>
                    <a:pt x="161798" y="24130"/>
                  </a:lnTo>
                  <a:lnTo>
                    <a:pt x="170180" y="22479"/>
                  </a:lnTo>
                  <a:lnTo>
                    <a:pt x="170180" y="20701"/>
                  </a:lnTo>
                  <a:lnTo>
                    <a:pt x="170180" y="19939"/>
                  </a:lnTo>
                  <a:lnTo>
                    <a:pt x="170180" y="9525"/>
                  </a:lnTo>
                  <a:close/>
                </a:path>
                <a:path w="592454" h="38735">
                  <a:moveTo>
                    <a:pt x="199390" y="635"/>
                  </a:moveTo>
                  <a:lnTo>
                    <a:pt x="179197" y="635"/>
                  </a:lnTo>
                  <a:lnTo>
                    <a:pt x="179197" y="38100"/>
                  </a:lnTo>
                  <a:lnTo>
                    <a:pt x="199390" y="38100"/>
                  </a:lnTo>
                  <a:lnTo>
                    <a:pt x="199390" y="33020"/>
                  </a:lnTo>
                  <a:lnTo>
                    <a:pt x="184658" y="33020"/>
                  </a:lnTo>
                  <a:lnTo>
                    <a:pt x="184658" y="21717"/>
                  </a:lnTo>
                  <a:lnTo>
                    <a:pt x="199390" y="21717"/>
                  </a:lnTo>
                  <a:lnTo>
                    <a:pt x="199390" y="16637"/>
                  </a:lnTo>
                  <a:lnTo>
                    <a:pt x="184658" y="16637"/>
                  </a:lnTo>
                  <a:lnTo>
                    <a:pt x="184658" y="5715"/>
                  </a:lnTo>
                  <a:lnTo>
                    <a:pt x="199390" y="5715"/>
                  </a:lnTo>
                  <a:lnTo>
                    <a:pt x="199390" y="635"/>
                  </a:lnTo>
                  <a:close/>
                </a:path>
                <a:path w="592454" h="38735">
                  <a:moveTo>
                    <a:pt x="239776" y="635"/>
                  </a:moveTo>
                  <a:lnTo>
                    <a:pt x="234315" y="635"/>
                  </a:lnTo>
                  <a:lnTo>
                    <a:pt x="234315" y="29083"/>
                  </a:lnTo>
                  <a:lnTo>
                    <a:pt x="216027" y="635"/>
                  </a:lnTo>
                  <a:lnTo>
                    <a:pt x="210058" y="635"/>
                  </a:lnTo>
                  <a:lnTo>
                    <a:pt x="210058" y="38100"/>
                  </a:lnTo>
                  <a:lnTo>
                    <a:pt x="215519" y="38100"/>
                  </a:lnTo>
                  <a:lnTo>
                    <a:pt x="215519" y="9144"/>
                  </a:lnTo>
                  <a:lnTo>
                    <a:pt x="234061" y="38100"/>
                  </a:lnTo>
                  <a:lnTo>
                    <a:pt x="239776" y="38100"/>
                  </a:lnTo>
                  <a:lnTo>
                    <a:pt x="239776" y="635"/>
                  </a:lnTo>
                  <a:close/>
                </a:path>
                <a:path w="592454" h="38735">
                  <a:moveTo>
                    <a:pt x="286004" y="10160"/>
                  </a:moveTo>
                  <a:lnTo>
                    <a:pt x="284988" y="8509"/>
                  </a:lnTo>
                  <a:lnTo>
                    <a:pt x="283591" y="5969"/>
                  </a:lnTo>
                  <a:lnTo>
                    <a:pt x="282067" y="4953"/>
                  </a:lnTo>
                  <a:lnTo>
                    <a:pt x="276225" y="635"/>
                  </a:lnTo>
                  <a:lnTo>
                    <a:pt x="271653" y="0"/>
                  </a:lnTo>
                  <a:lnTo>
                    <a:pt x="268732" y="0"/>
                  </a:lnTo>
                  <a:lnTo>
                    <a:pt x="261366" y="1397"/>
                  </a:lnTo>
                  <a:lnTo>
                    <a:pt x="255270" y="5461"/>
                  </a:lnTo>
                  <a:lnTo>
                    <a:pt x="251079" y="11557"/>
                  </a:lnTo>
                  <a:lnTo>
                    <a:pt x="249555" y="19177"/>
                  </a:lnTo>
                  <a:lnTo>
                    <a:pt x="251079" y="26797"/>
                  </a:lnTo>
                  <a:lnTo>
                    <a:pt x="255143" y="33020"/>
                  </a:lnTo>
                  <a:lnTo>
                    <a:pt x="261239" y="37211"/>
                  </a:lnTo>
                  <a:lnTo>
                    <a:pt x="268732" y="38735"/>
                  </a:lnTo>
                  <a:lnTo>
                    <a:pt x="274574" y="38735"/>
                  </a:lnTo>
                  <a:lnTo>
                    <a:pt x="281559" y="36195"/>
                  </a:lnTo>
                  <a:lnTo>
                    <a:pt x="285750" y="28829"/>
                  </a:lnTo>
                  <a:lnTo>
                    <a:pt x="279019" y="28829"/>
                  </a:lnTo>
                  <a:lnTo>
                    <a:pt x="276479" y="31877"/>
                  </a:lnTo>
                  <a:lnTo>
                    <a:pt x="272669" y="33782"/>
                  </a:lnTo>
                  <a:lnTo>
                    <a:pt x="261493" y="33782"/>
                  </a:lnTo>
                  <a:lnTo>
                    <a:pt x="255016" y="27305"/>
                  </a:lnTo>
                  <a:lnTo>
                    <a:pt x="255016" y="11430"/>
                  </a:lnTo>
                  <a:lnTo>
                    <a:pt x="261112" y="4953"/>
                  </a:lnTo>
                  <a:lnTo>
                    <a:pt x="274955" y="4953"/>
                  </a:lnTo>
                  <a:lnTo>
                    <a:pt x="278257" y="8890"/>
                  </a:lnTo>
                  <a:lnTo>
                    <a:pt x="279400" y="10160"/>
                  </a:lnTo>
                  <a:lnTo>
                    <a:pt x="286004" y="10160"/>
                  </a:lnTo>
                  <a:close/>
                </a:path>
                <a:path w="592454" h="38735">
                  <a:moveTo>
                    <a:pt x="314579" y="635"/>
                  </a:moveTo>
                  <a:lnTo>
                    <a:pt x="294513" y="635"/>
                  </a:lnTo>
                  <a:lnTo>
                    <a:pt x="294513" y="38100"/>
                  </a:lnTo>
                  <a:lnTo>
                    <a:pt x="314579" y="38100"/>
                  </a:lnTo>
                  <a:lnTo>
                    <a:pt x="314579" y="33020"/>
                  </a:lnTo>
                  <a:lnTo>
                    <a:pt x="299974" y="33020"/>
                  </a:lnTo>
                  <a:lnTo>
                    <a:pt x="299974" y="21717"/>
                  </a:lnTo>
                  <a:lnTo>
                    <a:pt x="314579" y="21717"/>
                  </a:lnTo>
                  <a:lnTo>
                    <a:pt x="314579" y="16637"/>
                  </a:lnTo>
                  <a:lnTo>
                    <a:pt x="299974" y="16637"/>
                  </a:lnTo>
                  <a:lnTo>
                    <a:pt x="299974" y="5715"/>
                  </a:lnTo>
                  <a:lnTo>
                    <a:pt x="314579" y="5715"/>
                  </a:lnTo>
                  <a:lnTo>
                    <a:pt x="314579" y="635"/>
                  </a:lnTo>
                  <a:close/>
                </a:path>
                <a:path w="592454" h="38735">
                  <a:moveTo>
                    <a:pt x="382905" y="635"/>
                  </a:moveTo>
                  <a:lnTo>
                    <a:pt x="374396" y="635"/>
                  </a:lnTo>
                  <a:lnTo>
                    <a:pt x="363093" y="29337"/>
                  </a:lnTo>
                  <a:lnTo>
                    <a:pt x="351917" y="635"/>
                  </a:lnTo>
                  <a:lnTo>
                    <a:pt x="343281" y="635"/>
                  </a:lnTo>
                  <a:lnTo>
                    <a:pt x="343281" y="38100"/>
                  </a:lnTo>
                  <a:lnTo>
                    <a:pt x="348742" y="38100"/>
                  </a:lnTo>
                  <a:lnTo>
                    <a:pt x="348742" y="6477"/>
                  </a:lnTo>
                  <a:lnTo>
                    <a:pt x="361442" y="38100"/>
                  </a:lnTo>
                  <a:lnTo>
                    <a:pt x="364744" y="38100"/>
                  </a:lnTo>
                  <a:lnTo>
                    <a:pt x="368300" y="29337"/>
                  </a:lnTo>
                  <a:lnTo>
                    <a:pt x="377317" y="6477"/>
                  </a:lnTo>
                  <a:lnTo>
                    <a:pt x="377444" y="6477"/>
                  </a:lnTo>
                  <a:lnTo>
                    <a:pt x="377444" y="38100"/>
                  </a:lnTo>
                  <a:lnTo>
                    <a:pt x="382905" y="38100"/>
                  </a:lnTo>
                  <a:lnTo>
                    <a:pt x="382905" y="635"/>
                  </a:lnTo>
                  <a:close/>
                </a:path>
                <a:path w="592454" h="38735">
                  <a:moveTo>
                    <a:pt x="424688" y="38100"/>
                  </a:moveTo>
                  <a:lnTo>
                    <a:pt x="420497" y="27051"/>
                  </a:lnTo>
                  <a:lnTo>
                    <a:pt x="418592" y="22098"/>
                  </a:lnTo>
                  <a:lnTo>
                    <a:pt x="413131" y="7747"/>
                  </a:lnTo>
                  <a:lnTo>
                    <a:pt x="412877" y="6985"/>
                  </a:lnTo>
                  <a:lnTo>
                    <a:pt x="412877" y="22098"/>
                  </a:lnTo>
                  <a:lnTo>
                    <a:pt x="403225" y="22098"/>
                  </a:lnTo>
                  <a:lnTo>
                    <a:pt x="408051" y="7747"/>
                  </a:lnTo>
                  <a:lnTo>
                    <a:pt x="412877" y="22098"/>
                  </a:lnTo>
                  <a:lnTo>
                    <a:pt x="412877" y="6985"/>
                  </a:lnTo>
                  <a:lnTo>
                    <a:pt x="410464" y="635"/>
                  </a:lnTo>
                  <a:lnTo>
                    <a:pt x="405638" y="635"/>
                  </a:lnTo>
                  <a:lnTo>
                    <a:pt x="391414" y="38100"/>
                  </a:lnTo>
                  <a:lnTo>
                    <a:pt x="397129" y="38100"/>
                  </a:lnTo>
                  <a:lnTo>
                    <a:pt x="401320" y="27051"/>
                  </a:lnTo>
                  <a:lnTo>
                    <a:pt x="414782" y="27051"/>
                  </a:lnTo>
                  <a:lnTo>
                    <a:pt x="418846" y="38100"/>
                  </a:lnTo>
                  <a:lnTo>
                    <a:pt x="424688" y="38100"/>
                  </a:lnTo>
                  <a:close/>
                </a:path>
                <a:path w="592454" h="38735">
                  <a:moveTo>
                    <a:pt x="439381" y="698"/>
                  </a:moveTo>
                  <a:lnTo>
                    <a:pt x="433959" y="698"/>
                  </a:lnTo>
                  <a:lnTo>
                    <a:pt x="433959" y="38100"/>
                  </a:lnTo>
                  <a:lnTo>
                    <a:pt x="439381" y="38100"/>
                  </a:lnTo>
                  <a:lnTo>
                    <a:pt x="439381" y="698"/>
                  </a:lnTo>
                  <a:close/>
                </a:path>
                <a:path w="592454" h="38735">
                  <a:moveTo>
                    <a:pt x="460375" y="635"/>
                  </a:moveTo>
                  <a:lnTo>
                    <a:pt x="453644" y="635"/>
                  </a:lnTo>
                  <a:lnTo>
                    <a:pt x="439420" y="19304"/>
                  </a:lnTo>
                  <a:lnTo>
                    <a:pt x="453644" y="38100"/>
                  </a:lnTo>
                  <a:lnTo>
                    <a:pt x="460375" y="38100"/>
                  </a:lnTo>
                  <a:lnTo>
                    <a:pt x="445770" y="19304"/>
                  </a:lnTo>
                  <a:lnTo>
                    <a:pt x="449072" y="14986"/>
                  </a:lnTo>
                  <a:lnTo>
                    <a:pt x="460375" y="635"/>
                  </a:lnTo>
                  <a:close/>
                </a:path>
                <a:path w="592454" h="38735">
                  <a:moveTo>
                    <a:pt x="488061" y="635"/>
                  </a:moveTo>
                  <a:lnTo>
                    <a:pt x="467868" y="635"/>
                  </a:lnTo>
                  <a:lnTo>
                    <a:pt x="467868" y="38100"/>
                  </a:lnTo>
                  <a:lnTo>
                    <a:pt x="488061" y="38100"/>
                  </a:lnTo>
                  <a:lnTo>
                    <a:pt x="488061" y="33020"/>
                  </a:lnTo>
                  <a:lnTo>
                    <a:pt x="473329" y="33020"/>
                  </a:lnTo>
                  <a:lnTo>
                    <a:pt x="473329" y="21717"/>
                  </a:lnTo>
                  <a:lnTo>
                    <a:pt x="488061" y="21717"/>
                  </a:lnTo>
                  <a:lnTo>
                    <a:pt x="488061" y="16637"/>
                  </a:lnTo>
                  <a:lnTo>
                    <a:pt x="473329" y="16637"/>
                  </a:lnTo>
                  <a:lnTo>
                    <a:pt x="473329" y="5715"/>
                  </a:lnTo>
                  <a:lnTo>
                    <a:pt x="488061" y="5715"/>
                  </a:lnTo>
                  <a:lnTo>
                    <a:pt x="488061" y="635"/>
                  </a:lnTo>
                  <a:close/>
                </a:path>
                <a:path w="592454" h="38735">
                  <a:moveTo>
                    <a:pt x="523240" y="9525"/>
                  </a:moveTo>
                  <a:lnTo>
                    <a:pt x="522097" y="6096"/>
                  </a:lnTo>
                  <a:lnTo>
                    <a:pt x="517779" y="1905"/>
                  </a:lnTo>
                  <a:lnTo>
                    <a:pt x="517779" y="9525"/>
                  </a:lnTo>
                  <a:lnTo>
                    <a:pt x="517779" y="19939"/>
                  </a:lnTo>
                  <a:lnTo>
                    <a:pt x="503682" y="19939"/>
                  </a:lnTo>
                  <a:lnTo>
                    <a:pt x="503682" y="5715"/>
                  </a:lnTo>
                  <a:lnTo>
                    <a:pt x="515620" y="5715"/>
                  </a:lnTo>
                  <a:lnTo>
                    <a:pt x="517779" y="9525"/>
                  </a:lnTo>
                  <a:lnTo>
                    <a:pt x="517779" y="1905"/>
                  </a:lnTo>
                  <a:lnTo>
                    <a:pt x="515112" y="635"/>
                  </a:lnTo>
                  <a:lnTo>
                    <a:pt x="498221" y="635"/>
                  </a:lnTo>
                  <a:lnTo>
                    <a:pt x="498221" y="38100"/>
                  </a:lnTo>
                  <a:lnTo>
                    <a:pt x="503682" y="38100"/>
                  </a:lnTo>
                  <a:lnTo>
                    <a:pt x="503682" y="20701"/>
                  </a:lnTo>
                  <a:lnTo>
                    <a:pt x="516128" y="38100"/>
                  </a:lnTo>
                  <a:lnTo>
                    <a:pt x="522986" y="38100"/>
                  </a:lnTo>
                  <a:lnTo>
                    <a:pt x="512445" y="24130"/>
                  </a:lnTo>
                  <a:lnTo>
                    <a:pt x="514858" y="24130"/>
                  </a:lnTo>
                  <a:lnTo>
                    <a:pt x="523240" y="22479"/>
                  </a:lnTo>
                  <a:lnTo>
                    <a:pt x="523240" y="20701"/>
                  </a:lnTo>
                  <a:lnTo>
                    <a:pt x="523240" y="19939"/>
                  </a:lnTo>
                  <a:lnTo>
                    <a:pt x="523240" y="9525"/>
                  </a:lnTo>
                  <a:close/>
                </a:path>
                <a:path w="592454" h="38735">
                  <a:moveTo>
                    <a:pt x="552958" y="18415"/>
                  </a:moveTo>
                  <a:lnTo>
                    <a:pt x="546100" y="17018"/>
                  </a:lnTo>
                  <a:lnTo>
                    <a:pt x="539877" y="14605"/>
                  </a:lnTo>
                  <a:lnTo>
                    <a:pt x="536448" y="13589"/>
                  </a:lnTo>
                  <a:lnTo>
                    <a:pt x="536448" y="7874"/>
                  </a:lnTo>
                  <a:lnTo>
                    <a:pt x="538226" y="4953"/>
                  </a:lnTo>
                  <a:lnTo>
                    <a:pt x="543687" y="4953"/>
                  </a:lnTo>
                  <a:lnTo>
                    <a:pt x="546735" y="6223"/>
                  </a:lnTo>
                  <a:lnTo>
                    <a:pt x="546735" y="10414"/>
                  </a:lnTo>
                  <a:lnTo>
                    <a:pt x="552196" y="10414"/>
                  </a:lnTo>
                  <a:lnTo>
                    <a:pt x="552196" y="4064"/>
                  </a:lnTo>
                  <a:lnTo>
                    <a:pt x="547624" y="0"/>
                  </a:lnTo>
                  <a:lnTo>
                    <a:pt x="534416" y="0"/>
                  </a:lnTo>
                  <a:lnTo>
                    <a:pt x="530987" y="5715"/>
                  </a:lnTo>
                  <a:lnTo>
                    <a:pt x="530987" y="12700"/>
                  </a:lnTo>
                  <a:lnTo>
                    <a:pt x="531749" y="15494"/>
                  </a:lnTo>
                  <a:lnTo>
                    <a:pt x="535178" y="18796"/>
                  </a:lnTo>
                  <a:lnTo>
                    <a:pt x="536448" y="19431"/>
                  </a:lnTo>
                  <a:lnTo>
                    <a:pt x="544068" y="22352"/>
                  </a:lnTo>
                  <a:lnTo>
                    <a:pt x="547497" y="23241"/>
                  </a:lnTo>
                  <a:lnTo>
                    <a:pt x="547497" y="31369"/>
                  </a:lnTo>
                  <a:lnTo>
                    <a:pt x="544830" y="33782"/>
                  </a:lnTo>
                  <a:lnTo>
                    <a:pt x="535940" y="33782"/>
                  </a:lnTo>
                  <a:lnTo>
                    <a:pt x="535432" y="28194"/>
                  </a:lnTo>
                  <a:lnTo>
                    <a:pt x="535432" y="27051"/>
                  </a:lnTo>
                  <a:lnTo>
                    <a:pt x="529971" y="27051"/>
                  </a:lnTo>
                  <a:lnTo>
                    <a:pt x="529971" y="35306"/>
                  </a:lnTo>
                  <a:lnTo>
                    <a:pt x="536321" y="38735"/>
                  </a:lnTo>
                  <a:lnTo>
                    <a:pt x="548386" y="38735"/>
                  </a:lnTo>
                  <a:lnTo>
                    <a:pt x="552958" y="33909"/>
                  </a:lnTo>
                  <a:lnTo>
                    <a:pt x="552958" y="18415"/>
                  </a:lnTo>
                  <a:close/>
                </a:path>
                <a:path w="592454" h="38735">
                  <a:moveTo>
                    <a:pt x="576186" y="2286"/>
                  </a:moveTo>
                  <a:lnTo>
                    <a:pt x="568325" y="2286"/>
                  </a:lnTo>
                  <a:lnTo>
                    <a:pt x="568325" y="3556"/>
                  </a:lnTo>
                  <a:lnTo>
                    <a:pt x="571487" y="3556"/>
                  </a:lnTo>
                  <a:lnTo>
                    <a:pt x="571487" y="15494"/>
                  </a:lnTo>
                  <a:lnTo>
                    <a:pt x="573024" y="15494"/>
                  </a:lnTo>
                  <a:lnTo>
                    <a:pt x="573024" y="3556"/>
                  </a:lnTo>
                  <a:lnTo>
                    <a:pt x="576186" y="3556"/>
                  </a:lnTo>
                  <a:lnTo>
                    <a:pt x="576186" y="2286"/>
                  </a:lnTo>
                  <a:close/>
                </a:path>
                <a:path w="592454" h="38735">
                  <a:moveTo>
                    <a:pt x="592455" y="2286"/>
                  </a:moveTo>
                  <a:lnTo>
                    <a:pt x="590423" y="2286"/>
                  </a:lnTo>
                  <a:lnTo>
                    <a:pt x="585470" y="13462"/>
                  </a:lnTo>
                  <a:lnTo>
                    <a:pt x="580644" y="2286"/>
                  </a:lnTo>
                  <a:lnTo>
                    <a:pt x="578612" y="2286"/>
                  </a:lnTo>
                  <a:lnTo>
                    <a:pt x="578612" y="15494"/>
                  </a:lnTo>
                  <a:lnTo>
                    <a:pt x="580009" y="15494"/>
                  </a:lnTo>
                  <a:lnTo>
                    <a:pt x="579882" y="3683"/>
                  </a:lnTo>
                  <a:lnTo>
                    <a:pt x="585089" y="15494"/>
                  </a:lnTo>
                  <a:lnTo>
                    <a:pt x="585978" y="15494"/>
                  </a:lnTo>
                  <a:lnTo>
                    <a:pt x="591058" y="3683"/>
                  </a:lnTo>
                  <a:lnTo>
                    <a:pt x="591058" y="15494"/>
                  </a:lnTo>
                  <a:lnTo>
                    <a:pt x="592455" y="15494"/>
                  </a:lnTo>
                  <a:lnTo>
                    <a:pt x="592455" y="2286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038344" y="4615586"/>
              <a:ext cx="6350" cy="316865"/>
            </a:xfrm>
            <a:custGeom>
              <a:avLst/>
              <a:gdLst/>
              <a:ahLst/>
              <a:cxnLst/>
              <a:rect l="l" t="t" r="r" b="b"/>
              <a:pathLst>
                <a:path w="6350" h="316864">
                  <a:moveTo>
                    <a:pt x="6324" y="0"/>
                  </a:moveTo>
                  <a:lnTo>
                    <a:pt x="0" y="0"/>
                  </a:lnTo>
                  <a:lnTo>
                    <a:pt x="0" y="316331"/>
                  </a:lnTo>
                  <a:lnTo>
                    <a:pt x="6324" y="316331"/>
                  </a:lnTo>
                  <a:lnTo>
                    <a:pt x="6324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63388" y="4748212"/>
              <a:ext cx="403020" cy="11931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41087" y="4738877"/>
              <a:ext cx="89926" cy="12801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41087" y="4614011"/>
              <a:ext cx="121270" cy="175665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5770245" y="4776215"/>
              <a:ext cx="265430" cy="125730"/>
            </a:xfrm>
            <a:custGeom>
              <a:avLst/>
              <a:gdLst/>
              <a:ahLst/>
              <a:cxnLst/>
              <a:rect l="l" t="t" r="r" b="b"/>
              <a:pathLst>
                <a:path w="265429" h="125729">
                  <a:moveTo>
                    <a:pt x="42164" y="0"/>
                  </a:moveTo>
                  <a:lnTo>
                    <a:pt x="36068" y="0"/>
                  </a:lnTo>
                  <a:lnTo>
                    <a:pt x="36068" y="45593"/>
                  </a:lnTo>
                  <a:lnTo>
                    <a:pt x="5715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6096" y="57150"/>
                  </a:lnTo>
                  <a:lnTo>
                    <a:pt x="6096" y="11303"/>
                  </a:lnTo>
                  <a:lnTo>
                    <a:pt x="36449" y="57150"/>
                  </a:lnTo>
                  <a:lnTo>
                    <a:pt x="42164" y="57150"/>
                  </a:lnTo>
                  <a:lnTo>
                    <a:pt x="42164" y="0"/>
                  </a:lnTo>
                  <a:close/>
                </a:path>
                <a:path w="265429" h="125729">
                  <a:moveTo>
                    <a:pt x="48895" y="67691"/>
                  </a:moveTo>
                  <a:lnTo>
                    <a:pt x="42799" y="67691"/>
                  </a:lnTo>
                  <a:lnTo>
                    <a:pt x="24765" y="108204"/>
                  </a:lnTo>
                  <a:lnTo>
                    <a:pt x="6096" y="67691"/>
                  </a:lnTo>
                  <a:lnTo>
                    <a:pt x="0" y="67691"/>
                  </a:lnTo>
                  <a:lnTo>
                    <a:pt x="0" y="124841"/>
                  </a:lnTo>
                  <a:lnTo>
                    <a:pt x="6096" y="124841"/>
                  </a:lnTo>
                  <a:lnTo>
                    <a:pt x="6096" y="81407"/>
                  </a:lnTo>
                  <a:lnTo>
                    <a:pt x="21971" y="115824"/>
                  </a:lnTo>
                  <a:lnTo>
                    <a:pt x="27178" y="115824"/>
                  </a:lnTo>
                  <a:lnTo>
                    <a:pt x="42799" y="81407"/>
                  </a:lnTo>
                  <a:lnTo>
                    <a:pt x="42799" y="124841"/>
                  </a:lnTo>
                  <a:lnTo>
                    <a:pt x="48895" y="124841"/>
                  </a:lnTo>
                  <a:lnTo>
                    <a:pt x="48895" y="67691"/>
                  </a:lnTo>
                  <a:close/>
                </a:path>
                <a:path w="265429" h="125729">
                  <a:moveTo>
                    <a:pt x="80010" y="24511"/>
                  </a:moveTo>
                  <a:lnTo>
                    <a:pt x="74295" y="17399"/>
                  </a:lnTo>
                  <a:lnTo>
                    <a:pt x="74295" y="34544"/>
                  </a:lnTo>
                  <a:lnTo>
                    <a:pt x="53340" y="34544"/>
                  </a:lnTo>
                  <a:lnTo>
                    <a:pt x="59690" y="21971"/>
                  </a:lnTo>
                  <a:lnTo>
                    <a:pt x="67945" y="21971"/>
                  </a:lnTo>
                  <a:lnTo>
                    <a:pt x="74295" y="34544"/>
                  </a:lnTo>
                  <a:lnTo>
                    <a:pt x="74295" y="17399"/>
                  </a:lnTo>
                  <a:lnTo>
                    <a:pt x="74041" y="17145"/>
                  </a:lnTo>
                  <a:lnTo>
                    <a:pt x="63881" y="17145"/>
                  </a:lnTo>
                  <a:lnTo>
                    <a:pt x="57023" y="18542"/>
                  </a:lnTo>
                  <a:lnTo>
                    <a:pt x="51943" y="22479"/>
                  </a:lnTo>
                  <a:lnTo>
                    <a:pt x="48768" y="28829"/>
                  </a:lnTo>
                  <a:lnTo>
                    <a:pt x="47625" y="37338"/>
                  </a:lnTo>
                  <a:lnTo>
                    <a:pt x="48895" y="46355"/>
                  </a:lnTo>
                  <a:lnTo>
                    <a:pt x="51587" y="51435"/>
                  </a:lnTo>
                  <a:lnTo>
                    <a:pt x="52324" y="52705"/>
                  </a:lnTo>
                  <a:lnTo>
                    <a:pt x="57785" y="56388"/>
                  </a:lnTo>
                  <a:lnTo>
                    <a:pt x="64897" y="57531"/>
                  </a:lnTo>
                  <a:lnTo>
                    <a:pt x="71628" y="57531"/>
                  </a:lnTo>
                  <a:lnTo>
                    <a:pt x="75311" y="55499"/>
                  </a:lnTo>
                  <a:lnTo>
                    <a:pt x="78105" y="52705"/>
                  </a:lnTo>
                  <a:lnTo>
                    <a:pt x="79248" y="51435"/>
                  </a:lnTo>
                  <a:lnTo>
                    <a:pt x="75311" y="48006"/>
                  </a:lnTo>
                  <a:lnTo>
                    <a:pt x="72263" y="51181"/>
                  </a:lnTo>
                  <a:lnTo>
                    <a:pt x="69342" y="52705"/>
                  </a:lnTo>
                  <a:lnTo>
                    <a:pt x="57632" y="52705"/>
                  </a:lnTo>
                  <a:lnTo>
                    <a:pt x="53340" y="47498"/>
                  </a:lnTo>
                  <a:lnTo>
                    <a:pt x="53340" y="38862"/>
                  </a:lnTo>
                  <a:lnTo>
                    <a:pt x="80010" y="38862"/>
                  </a:lnTo>
                  <a:lnTo>
                    <a:pt x="80010" y="34544"/>
                  </a:lnTo>
                  <a:lnTo>
                    <a:pt x="80010" y="24511"/>
                  </a:lnTo>
                  <a:close/>
                </a:path>
                <a:path w="265429" h="125729">
                  <a:moveTo>
                    <a:pt x="86614" y="92252"/>
                  </a:moveTo>
                  <a:lnTo>
                    <a:pt x="84582" y="89789"/>
                  </a:lnTo>
                  <a:lnTo>
                    <a:pt x="80772" y="85090"/>
                  </a:lnTo>
                  <a:lnTo>
                    <a:pt x="80772" y="89789"/>
                  </a:lnTo>
                  <a:lnTo>
                    <a:pt x="80772" y="102235"/>
                  </a:lnTo>
                  <a:lnTo>
                    <a:pt x="59944" y="102235"/>
                  </a:lnTo>
                  <a:lnTo>
                    <a:pt x="60007" y="100355"/>
                  </a:lnTo>
                  <a:lnTo>
                    <a:pt x="60071" y="99072"/>
                  </a:lnTo>
                  <a:lnTo>
                    <a:pt x="66167" y="89789"/>
                  </a:lnTo>
                  <a:lnTo>
                    <a:pt x="74549" y="89789"/>
                  </a:lnTo>
                  <a:lnTo>
                    <a:pt x="78371" y="92252"/>
                  </a:lnTo>
                  <a:lnTo>
                    <a:pt x="78168" y="92252"/>
                  </a:lnTo>
                  <a:lnTo>
                    <a:pt x="80518" y="97790"/>
                  </a:lnTo>
                  <a:lnTo>
                    <a:pt x="80645" y="99072"/>
                  </a:lnTo>
                  <a:lnTo>
                    <a:pt x="80772" y="89789"/>
                  </a:lnTo>
                  <a:lnTo>
                    <a:pt x="80772" y="85090"/>
                  </a:lnTo>
                  <a:lnTo>
                    <a:pt x="80518" y="84836"/>
                  </a:lnTo>
                  <a:lnTo>
                    <a:pt x="70358" y="84836"/>
                  </a:lnTo>
                  <a:lnTo>
                    <a:pt x="63627" y="86233"/>
                  </a:lnTo>
                  <a:lnTo>
                    <a:pt x="58547" y="90170"/>
                  </a:lnTo>
                  <a:lnTo>
                    <a:pt x="55245" y="96520"/>
                  </a:lnTo>
                  <a:lnTo>
                    <a:pt x="54102" y="105029"/>
                  </a:lnTo>
                  <a:lnTo>
                    <a:pt x="55372" y="114046"/>
                  </a:lnTo>
                  <a:lnTo>
                    <a:pt x="58801" y="120269"/>
                  </a:lnTo>
                  <a:lnTo>
                    <a:pt x="64262" y="124079"/>
                  </a:lnTo>
                  <a:lnTo>
                    <a:pt x="71374" y="125222"/>
                  </a:lnTo>
                  <a:lnTo>
                    <a:pt x="78105" y="125222"/>
                  </a:lnTo>
                  <a:lnTo>
                    <a:pt x="81788" y="123190"/>
                  </a:lnTo>
                  <a:lnTo>
                    <a:pt x="84836" y="120269"/>
                  </a:lnTo>
                  <a:lnTo>
                    <a:pt x="85852" y="119126"/>
                  </a:lnTo>
                  <a:lnTo>
                    <a:pt x="81915" y="115697"/>
                  </a:lnTo>
                  <a:lnTo>
                    <a:pt x="78740" y="118872"/>
                  </a:lnTo>
                  <a:lnTo>
                    <a:pt x="76073" y="120269"/>
                  </a:lnTo>
                  <a:lnTo>
                    <a:pt x="64008" y="120269"/>
                  </a:lnTo>
                  <a:lnTo>
                    <a:pt x="59944" y="115189"/>
                  </a:lnTo>
                  <a:lnTo>
                    <a:pt x="59944" y="106553"/>
                  </a:lnTo>
                  <a:lnTo>
                    <a:pt x="86614" y="106553"/>
                  </a:lnTo>
                  <a:lnTo>
                    <a:pt x="86614" y="102235"/>
                  </a:lnTo>
                  <a:lnTo>
                    <a:pt x="86614" y="92252"/>
                  </a:lnTo>
                  <a:close/>
                </a:path>
                <a:path w="265429" h="125729">
                  <a:moveTo>
                    <a:pt x="101473" y="17907"/>
                  </a:moveTo>
                  <a:lnTo>
                    <a:pt x="93091" y="17907"/>
                  </a:lnTo>
                  <a:lnTo>
                    <a:pt x="93091" y="5461"/>
                  </a:lnTo>
                  <a:lnTo>
                    <a:pt x="87376" y="5461"/>
                  </a:lnTo>
                  <a:lnTo>
                    <a:pt x="87376" y="17907"/>
                  </a:lnTo>
                  <a:lnTo>
                    <a:pt x="82296" y="17907"/>
                  </a:lnTo>
                  <a:lnTo>
                    <a:pt x="82296" y="22225"/>
                  </a:lnTo>
                  <a:lnTo>
                    <a:pt x="87376" y="22225"/>
                  </a:lnTo>
                  <a:lnTo>
                    <a:pt x="87376" y="52324"/>
                  </a:lnTo>
                  <a:lnTo>
                    <a:pt x="90678" y="57150"/>
                  </a:lnTo>
                  <a:lnTo>
                    <a:pt x="101473" y="57150"/>
                  </a:lnTo>
                  <a:lnTo>
                    <a:pt x="101473" y="52070"/>
                  </a:lnTo>
                  <a:lnTo>
                    <a:pt x="94742" y="52070"/>
                  </a:lnTo>
                  <a:lnTo>
                    <a:pt x="93091" y="49911"/>
                  </a:lnTo>
                  <a:lnTo>
                    <a:pt x="93091" y="22225"/>
                  </a:lnTo>
                  <a:lnTo>
                    <a:pt x="101473" y="22225"/>
                  </a:lnTo>
                  <a:lnTo>
                    <a:pt x="101473" y="17907"/>
                  </a:lnTo>
                  <a:close/>
                </a:path>
                <a:path w="265429" h="125729">
                  <a:moveTo>
                    <a:pt x="147447" y="94996"/>
                  </a:moveTo>
                  <a:lnTo>
                    <a:pt x="146050" y="91313"/>
                  </a:lnTo>
                  <a:lnTo>
                    <a:pt x="140843" y="86233"/>
                  </a:lnTo>
                  <a:lnTo>
                    <a:pt x="137287" y="84836"/>
                  </a:lnTo>
                  <a:lnTo>
                    <a:pt x="127508" y="84836"/>
                  </a:lnTo>
                  <a:lnTo>
                    <a:pt x="123063" y="87122"/>
                  </a:lnTo>
                  <a:lnTo>
                    <a:pt x="120015" y="91440"/>
                  </a:lnTo>
                  <a:lnTo>
                    <a:pt x="117602" y="87122"/>
                  </a:lnTo>
                  <a:lnTo>
                    <a:pt x="113411" y="84836"/>
                  </a:lnTo>
                  <a:lnTo>
                    <a:pt x="103505" y="84836"/>
                  </a:lnTo>
                  <a:lnTo>
                    <a:pt x="99568" y="86487"/>
                  </a:lnTo>
                  <a:lnTo>
                    <a:pt x="96774" y="89662"/>
                  </a:lnTo>
                  <a:lnTo>
                    <a:pt x="96774" y="85344"/>
                  </a:lnTo>
                  <a:lnTo>
                    <a:pt x="90932" y="85344"/>
                  </a:lnTo>
                  <a:lnTo>
                    <a:pt x="90932" y="124841"/>
                  </a:lnTo>
                  <a:lnTo>
                    <a:pt x="96774" y="124841"/>
                  </a:lnTo>
                  <a:lnTo>
                    <a:pt x="96774" y="93599"/>
                  </a:lnTo>
                  <a:lnTo>
                    <a:pt x="100711" y="89916"/>
                  </a:lnTo>
                  <a:lnTo>
                    <a:pt x="112522" y="89916"/>
                  </a:lnTo>
                  <a:lnTo>
                    <a:pt x="116332" y="93472"/>
                  </a:lnTo>
                  <a:lnTo>
                    <a:pt x="116332" y="124841"/>
                  </a:lnTo>
                  <a:lnTo>
                    <a:pt x="122174" y="124841"/>
                  </a:lnTo>
                  <a:lnTo>
                    <a:pt x="122174" y="93599"/>
                  </a:lnTo>
                  <a:lnTo>
                    <a:pt x="126238" y="89916"/>
                  </a:lnTo>
                  <a:lnTo>
                    <a:pt x="137922" y="89916"/>
                  </a:lnTo>
                  <a:lnTo>
                    <a:pt x="141732" y="93472"/>
                  </a:lnTo>
                  <a:lnTo>
                    <a:pt x="141732" y="124841"/>
                  </a:lnTo>
                  <a:lnTo>
                    <a:pt x="147447" y="124841"/>
                  </a:lnTo>
                  <a:lnTo>
                    <a:pt x="147447" y="94996"/>
                  </a:lnTo>
                  <a:close/>
                </a:path>
                <a:path w="265429" h="125729">
                  <a:moveTo>
                    <a:pt x="161798" y="17653"/>
                  </a:moveTo>
                  <a:lnTo>
                    <a:pt x="155575" y="17653"/>
                  </a:lnTo>
                  <a:lnTo>
                    <a:pt x="146558" y="49276"/>
                  </a:lnTo>
                  <a:lnTo>
                    <a:pt x="136144" y="17653"/>
                  </a:lnTo>
                  <a:lnTo>
                    <a:pt x="131191" y="17653"/>
                  </a:lnTo>
                  <a:lnTo>
                    <a:pt x="120777" y="49276"/>
                  </a:lnTo>
                  <a:lnTo>
                    <a:pt x="111760" y="17653"/>
                  </a:lnTo>
                  <a:lnTo>
                    <a:pt x="105537" y="17653"/>
                  </a:lnTo>
                  <a:lnTo>
                    <a:pt x="117983" y="57150"/>
                  </a:lnTo>
                  <a:lnTo>
                    <a:pt x="123444" y="57150"/>
                  </a:lnTo>
                  <a:lnTo>
                    <a:pt x="133604" y="26416"/>
                  </a:lnTo>
                  <a:lnTo>
                    <a:pt x="144018" y="57150"/>
                  </a:lnTo>
                  <a:lnTo>
                    <a:pt x="149352" y="57150"/>
                  </a:lnTo>
                  <a:lnTo>
                    <a:pt x="161798" y="17653"/>
                  </a:lnTo>
                  <a:close/>
                </a:path>
                <a:path w="265429" h="125729">
                  <a:moveTo>
                    <a:pt x="183515" y="98933"/>
                  </a:moveTo>
                  <a:lnTo>
                    <a:pt x="182753" y="92329"/>
                  </a:lnTo>
                  <a:lnTo>
                    <a:pt x="177800" y="87376"/>
                  </a:lnTo>
                  <a:lnTo>
                    <a:pt x="177800" y="97409"/>
                  </a:lnTo>
                  <a:lnTo>
                    <a:pt x="177800" y="112776"/>
                  </a:lnTo>
                  <a:lnTo>
                    <a:pt x="176530" y="120142"/>
                  </a:lnTo>
                  <a:lnTo>
                    <a:pt x="159385" y="120142"/>
                  </a:lnTo>
                  <a:lnTo>
                    <a:pt x="157988" y="112776"/>
                  </a:lnTo>
                  <a:lnTo>
                    <a:pt x="157988" y="97409"/>
                  </a:lnTo>
                  <a:lnTo>
                    <a:pt x="159385" y="89916"/>
                  </a:lnTo>
                  <a:lnTo>
                    <a:pt x="176530" y="89916"/>
                  </a:lnTo>
                  <a:lnTo>
                    <a:pt x="177800" y="97409"/>
                  </a:lnTo>
                  <a:lnTo>
                    <a:pt x="177800" y="87376"/>
                  </a:lnTo>
                  <a:lnTo>
                    <a:pt x="176657" y="86233"/>
                  </a:lnTo>
                  <a:lnTo>
                    <a:pt x="173101" y="84836"/>
                  </a:lnTo>
                  <a:lnTo>
                    <a:pt x="164719" y="84836"/>
                  </a:lnTo>
                  <a:lnTo>
                    <a:pt x="161163" y="85852"/>
                  </a:lnTo>
                  <a:lnTo>
                    <a:pt x="157988" y="89916"/>
                  </a:lnTo>
                  <a:lnTo>
                    <a:pt x="157988" y="67691"/>
                  </a:lnTo>
                  <a:lnTo>
                    <a:pt x="152146" y="67691"/>
                  </a:lnTo>
                  <a:lnTo>
                    <a:pt x="152146" y="124841"/>
                  </a:lnTo>
                  <a:lnTo>
                    <a:pt x="157988" y="124841"/>
                  </a:lnTo>
                  <a:lnTo>
                    <a:pt x="157988" y="120142"/>
                  </a:lnTo>
                  <a:lnTo>
                    <a:pt x="161163" y="124206"/>
                  </a:lnTo>
                  <a:lnTo>
                    <a:pt x="164719" y="125222"/>
                  </a:lnTo>
                  <a:lnTo>
                    <a:pt x="173101" y="125222"/>
                  </a:lnTo>
                  <a:lnTo>
                    <a:pt x="176657" y="123952"/>
                  </a:lnTo>
                  <a:lnTo>
                    <a:pt x="182753" y="117856"/>
                  </a:lnTo>
                  <a:lnTo>
                    <a:pt x="183515" y="111252"/>
                  </a:lnTo>
                  <a:lnTo>
                    <a:pt x="183515" y="98933"/>
                  </a:lnTo>
                  <a:close/>
                </a:path>
                <a:path w="265429" h="125729">
                  <a:moveTo>
                    <a:pt x="195834" y="31242"/>
                  </a:moveTo>
                  <a:lnTo>
                    <a:pt x="194945" y="25781"/>
                  </a:lnTo>
                  <a:lnTo>
                    <a:pt x="191643" y="22225"/>
                  </a:lnTo>
                  <a:lnTo>
                    <a:pt x="189992" y="20574"/>
                  </a:lnTo>
                  <a:lnTo>
                    <a:pt x="189992" y="31242"/>
                  </a:lnTo>
                  <a:lnTo>
                    <a:pt x="189992" y="43434"/>
                  </a:lnTo>
                  <a:lnTo>
                    <a:pt x="189738" y="46609"/>
                  </a:lnTo>
                  <a:lnTo>
                    <a:pt x="185039" y="51435"/>
                  </a:lnTo>
                  <a:lnTo>
                    <a:pt x="182499" y="52451"/>
                  </a:lnTo>
                  <a:lnTo>
                    <a:pt x="176911" y="52451"/>
                  </a:lnTo>
                  <a:lnTo>
                    <a:pt x="174371" y="51435"/>
                  </a:lnTo>
                  <a:lnTo>
                    <a:pt x="169672" y="46609"/>
                  </a:lnTo>
                  <a:lnTo>
                    <a:pt x="169418" y="43434"/>
                  </a:lnTo>
                  <a:lnTo>
                    <a:pt x="169418" y="31242"/>
                  </a:lnTo>
                  <a:lnTo>
                    <a:pt x="169672" y="28067"/>
                  </a:lnTo>
                  <a:lnTo>
                    <a:pt x="174371" y="23368"/>
                  </a:lnTo>
                  <a:lnTo>
                    <a:pt x="176911" y="22225"/>
                  </a:lnTo>
                  <a:lnTo>
                    <a:pt x="182499" y="22225"/>
                  </a:lnTo>
                  <a:lnTo>
                    <a:pt x="185039" y="23368"/>
                  </a:lnTo>
                  <a:lnTo>
                    <a:pt x="189738" y="28067"/>
                  </a:lnTo>
                  <a:lnTo>
                    <a:pt x="189992" y="31242"/>
                  </a:lnTo>
                  <a:lnTo>
                    <a:pt x="189992" y="20574"/>
                  </a:lnTo>
                  <a:lnTo>
                    <a:pt x="188214" y="18923"/>
                  </a:lnTo>
                  <a:lnTo>
                    <a:pt x="184531" y="17145"/>
                  </a:lnTo>
                  <a:lnTo>
                    <a:pt x="174879" y="17145"/>
                  </a:lnTo>
                  <a:lnTo>
                    <a:pt x="171069" y="18923"/>
                  </a:lnTo>
                  <a:lnTo>
                    <a:pt x="168402" y="21590"/>
                  </a:lnTo>
                  <a:lnTo>
                    <a:pt x="164338" y="25781"/>
                  </a:lnTo>
                  <a:lnTo>
                    <a:pt x="163576" y="31242"/>
                  </a:lnTo>
                  <a:lnTo>
                    <a:pt x="163576" y="43434"/>
                  </a:lnTo>
                  <a:lnTo>
                    <a:pt x="164338" y="49022"/>
                  </a:lnTo>
                  <a:lnTo>
                    <a:pt x="171069" y="55753"/>
                  </a:lnTo>
                  <a:lnTo>
                    <a:pt x="174879" y="57531"/>
                  </a:lnTo>
                  <a:lnTo>
                    <a:pt x="184531" y="57531"/>
                  </a:lnTo>
                  <a:lnTo>
                    <a:pt x="188214" y="55753"/>
                  </a:lnTo>
                  <a:lnTo>
                    <a:pt x="191643" y="52451"/>
                  </a:lnTo>
                  <a:lnTo>
                    <a:pt x="194945" y="49022"/>
                  </a:lnTo>
                  <a:lnTo>
                    <a:pt x="195834" y="43434"/>
                  </a:lnTo>
                  <a:lnTo>
                    <a:pt x="195834" y="31242"/>
                  </a:lnTo>
                  <a:close/>
                </a:path>
                <a:path w="265429" h="125729">
                  <a:moveTo>
                    <a:pt x="219964" y="92202"/>
                  </a:moveTo>
                  <a:lnTo>
                    <a:pt x="217932" y="89789"/>
                  </a:lnTo>
                  <a:lnTo>
                    <a:pt x="214249" y="85090"/>
                  </a:lnTo>
                  <a:lnTo>
                    <a:pt x="214249" y="102235"/>
                  </a:lnTo>
                  <a:lnTo>
                    <a:pt x="193294" y="102235"/>
                  </a:lnTo>
                  <a:lnTo>
                    <a:pt x="193548" y="99060"/>
                  </a:lnTo>
                  <a:lnTo>
                    <a:pt x="199644" y="89789"/>
                  </a:lnTo>
                  <a:lnTo>
                    <a:pt x="208026" y="89789"/>
                  </a:lnTo>
                  <a:lnTo>
                    <a:pt x="214249" y="102235"/>
                  </a:lnTo>
                  <a:lnTo>
                    <a:pt x="214249" y="85090"/>
                  </a:lnTo>
                  <a:lnTo>
                    <a:pt x="213995" y="84836"/>
                  </a:lnTo>
                  <a:lnTo>
                    <a:pt x="203835" y="84836"/>
                  </a:lnTo>
                  <a:lnTo>
                    <a:pt x="196977" y="86233"/>
                  </a:lnTo>
                  <a:lnTo>
                    <a:pt x="191897" y="90170"/>
                  </a:lnTo>
                  <a:lnTo>
                    <a:pt x="188722" y="96520"/>
                  </a:lnTo>
                  <a:lnTo>
                    <a:pt x="187579" y="105029"/>
                  </a:lnTo>
                  <a:lnTo>
                    <a:pt x="188849" y="114046"/>
                  </a:lnTo>
                  <a:lnTo>
                    <a:pt x="192151" y="120269"/>
                  </a:lnTo>
                  <a:lnTo>
                    <a:pt x="197739" y="124079"/>
                  </a:lnTo>
                  <a:lnTo>
                    <a:pt x="204851" y="125222"/>
                  </a:lnTo>
                  <a:lnTo>
                    <a:pt x="211582" y="125222"/>
                  </a:lnTo>
                  <a:lnTo>
                    <a:pt x="215265" y="123190"/>
                  </a:lnTo>
                  <a:lnTo>
                    <a:pt x="218186" y="120269"/>
                  </a:lnTo>
                  <a:lnTo>
                    <a:pt x="219202" y="119126"/>
                  </a:lnTo>
                  <a:lnTo>
                    <a:pt x="215392" y="115697"/>
                  </a:lnTo>
                  <a:lnTo>
                    <a:pt x="212217" y="118872"/>
                  </a:lnTo>
                  <a:lnTo>
                    <a:pt x="209550" y="120269"/>
                  </a:lnTo>
                  <a:lnTo>
                    <a:pt x="197485" y="120269"/>
                  </a:lnTo>
                  <a:lnTo>
                    <a:pt x="193294" y="115189"/>
                  </a:lnTo>
                  <a:lnTo>
                    <a:pt x="193294" y="106553"/>
                  </a:lnTo>
                  <a:lnTo>
                    <a:pt x="219964" y="106553"/>
                  </a:lnTo>
                  <a:lnTo>
                    <a:pt x="219964" y="102235"/>
                  </a:lnTo>
                  <a:lnTo>
                    <a:pt x="219964" y="92202"/>
                  </a:lnTo>
                  <a:close/>
                </a:path>
                <a:path w="265429" h="125729">
                  <a:moveTo>
                    <a:pt x="227584" y="20828"/>
                  </a:moveTo>
                  <a:lnTo>
                    <a:pt x="224790" y="18034"/>
                  </a:lnTo>
                  <a:lnTo>
                    <a:pt x="221869" y="17145"/>
                  </a:lnTo>
                  <a:lnTo>
                    <a:pt x="213487" y="17145"/>
                  </a:lnTo>
                  <a:lnTo>
                    <a:pt x="209169" y="19177"/>
                  </a:lnTo>
                  <a:lnTo>
                    <a:pt x="207010" y="22479"/>
                  </a:lnTo>
                  <a:lnTo>
                    <a:pt x="207010" y="17653"/>
                  </a:lnTo>
                  <a:lnTo>
                    <a:pt x="201295" y="17653"/>
                  </a:lnTo>
                  <a:lnTo>
                    <a:pt x="201295" y="57023"/>
                  </a:lnTo>
                  <a:lnTo>
                    <a:pt x="207010" y="57023"/>
                  </a:lnTo>
                  <a:lnTo>
                    <a:pt x="207010" y="26797"/>
                  </a:lnTo>
                  <a:lnTo>
                    <a:pt x="210693" y="22225"/>
                  </a:lnTo>
                  <a:lnTo>
                    <a:pt x="219583" y="22225"/>
                  </a:lnTo>
                  <a:lnTo>
                    <a:pt x="221107" y="22987"/>
                  </a:lnTo>
                  <a:lnTo>
                    <a:pt x="223266" y="25146"/>
                  </a:lnTo>
                  <a:lnTo>
                    <a:pt x="227584" y="20828"/>
                  </a:lnTo>
                  <a:close/>
                </a:path>
                <a:path w="265429" h="125729">
                  <a:moveTo>
                    <a:pt x="250444" y="88519"/>
                  </a:moveTo>
                  <a:lnTo>
                    <a:pt x="247650" y="85725"/>
                  </a:lnTo>
                  <a:lnTo>
                    <a:pt x="244856" y="84836"/>
                  </a:lnTo>
                  <a:lnTo>
                    <a:pt x="236474" y="84836"/>
                  </a:lnTo>
                  <a:lnTo>
                    <a:pt x="232156" y="86868"/>
                  </a:lnTo>
                  <a:lnTo>
                    <a:pt x="229997" y="90170"/>
                  </a:lnTo>
                  <a:lnTo>
                    <a:pt x="229997" y="85344"/>
                  </a:lnTo>
                  <a:lnTo>
                    <a:pt x="224155" y="85344"/>
                  </a:lnTo>
                  <a:lnTo>
                    <a:pt x="224155" y="124841"/>
                  </a:lnTo>
                  <a:lnTo>
                    <a:pt x="229997" y="124841"/>
                  </a:lnTo>
                  <a:lnTo>
                    <a:pt x="229997" y="94615"/>
                  </a:lnTo>
                  <a:lnTo>
                    <a:pt x="233680" y="89916"/>
                  </a:lnTo>
                  <a:lnTo>
                    <a:pt x="242443" y="89916"/>
                  </a:lnTo>
                  <a:lnTo>
                    <a:pt x="244094" y="90678"/>
                  </a:lnTo>
                  <a:lnTo>
                    <a:pt x="246253" y="92837"/>
                  </a:lnTo>
                  <a:lnTo>
                    <a:pt x="250444" y="88519"/>
                  </a:lnTo>
                  <a:close/>
                </a:path>
                <a:path w="265429" h="125729">
                  <a:moveTo>
                    <a:pt x="264922" y="57150"/>
                  </a:moveTo>
                  <a:lnTo>
                    <a:pt x="249174" y="32639"/>
                  </a:lnTo>
                  <a:lnTo>
                    <a:pt x="262636" y="17653"/>
                  </a:lnTo>
                  <a:lnTo>
                    <a:pt x="255397" y="17653"/>
                  </a:lnTo>
                  <a:lnTo>
                    <a:pt x="237617" y="38100"/>
                  </a:lnTo>
                  <a:lnTo>
                    <a:pt x="237617" y="0"/>
                  </a:lnTo>
                  <a:lnTo>
                    <a:pt x="231775" y="0"/>
                  </a:lnTo>
                  <a:lnTo>
                    <a:pt x="231775" y="57150"/>
                  </a:lnTo>
                  <a:lnTo>
                    <a:pt x="237617" y="57150"/>
                  </a:lnTo>
                  <a:lnTo>
                    <a:pt x="237617" y="45720"/>
                  </a:lnTo>
                  <a:lnTo>
                    <a:pt x="245237" y="36830"/>
                  </a:lnTo>
                  <a:lnTo>
                    <a:pt x="257810" y="57150"/>
                  </a:lnTo>
                  <a:lnTo>
                    <a:pt x="264922" y="57150"/>
                  </a:lnTo>
                  <a:close/>
                </a:path>
              </a:pathLst>
            </a:custGeom>
            <a:solidFill>
              <a:srgbClr val="5B5A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309235" y="4748542"/>
              <a:ext cx="410209" cy="181610"/>
            </a:xfrm>
            <a:custGeom>
              <a:avLst/>
              <a:gdLst/>
              <a:ahLst/>
              <a:cxnLst/>
              <a:rect l="l" t="t" r="r" b="b"/>
              <a:pathLst>
                <a:path w="410210" h="181610">
                  <a:moveTo>
                    <a:pt x="64516" y="125209"/>
                  </a:moveTo>
                  <a:lnTo>
                    <a:pt x="58166" y="125209"/>
                  </a:lnTo>
                  <a:lnTo>
                    <a:pt x="47244" y="170294"/>
                  </a:lnTo>
                  <a:lnTo>
                    <a:pt x="34925" y="125209"/>
                  </a:lnTo>
                  <a:lnTo>
                    <a:pt x="29591" y="125209"/>
                  </a:lnTo>
                  <a:lnTo>
                    <a:pt x="17272" y="170294"/>
                  </a:lnTo>
                  <a:lnTo>
                    <a:pt x="6350" y="125209"/>
                  </a:lnTo>
                  <a:lnTo>
                    <a:pt x="0" y="125209"/>
                  </a:lnTo>
                  <a:lnTo>
                    <a:pt x="14224" y="181089"/>
                  </a:lnTo>
                  <a:lnTo>
                    <a:pt x="19812" y="181089"/>
                  </a:lnTo>
                  <a:lnTo>
                    <a:pt x="32258" y="136385"/>
                  </a:lnTo>
                  <a:lnTo>
                    <a:pt x="44577" y="181089"/>
                  </a:lnTo>
                  <a:lnTo>
                    <a:pt x="50165" y="181089"/>
                  </a:lnTo>
                  <a:lnTo>
                    <a:pt x="64516" y="125209"/>
                  </a:lnTo>
                  <a:close/>
                </a:path>
                <a:path w="410210" h="181610">
                  <a:moveTo>
                    <a:pt x="98285" y="155816"/>
                  </a:moveTo>
                  <a:lnTo>
                    <a:pt x="97523" y="150355"/>
                  </a:lnTo>
                  <a:lnTo>
                    <a:pt x="92570" y="145402"/>
                  </a:lnTo>
                  <a:lnTo>
                    <a:pt x="92532" y="150355"/>
                  </a:lnTo>
                  <a:lnTo>
                    <a:pt x="92532" y="145402"/>
                  </a:lnTo>
                  <a:lnTo>
                    <a:pt x="92519" y="152755"/>
                  </a:lnTo>
                  <a:lnTo>
                    <a:pt x="92443" y="170929"/>
                  </a:lnTo>
                  <a:lnTo>
                    <a:pt x="87744" y="175501"/>
                  </a:lnTo>
                  <a:lnTo>
                    <a:pt x="85331" y="176517"/>
                  </a:lnTo>
                  <a:lnTo>
                    <a:pt x="79743" y="176517"/>
                  </a:lnTo>
                  <a:lnTo>
                    <a:pt x="77330" y="175501"/>
                  </a:lnTo>
                  <a:lnTo>
                    <a:pt x="72758" y="170929"/>
                  </a:lnTo>
                  <a:lnTo>
                    <a:pt x="72504" y="167754"/>
                  </a:lnTo>
                  <a:lnTo>
                    <a:pt x="72593" y="154673"/>
                  </a:lnTo>
                  <a:lnTo>
                    <a:pt x="92519" y="152755"/>
                  </a:lnTo>
                  <a:lnTo>
                    <a:pt x="92519" y="145389"/>
                  </a:lnTo>
                  <a:lnTo>
                    <a:pt x="90919" y="143751"/>
                  </a:lnTo>
                  <a:lnTo>
                    <a:pt x="87236" y="141973"/>
                  </a:lnTo>
                  <a:lnTo>
                    <a:pt x="77838" y="141973"/>
                  </a:lnTo>
                  <a:lnTo>
                    <a:pt x="74155" y="143751"/>
                  </a:lnTo>
                  <a:lnTo>
                    <a:pt x="67551" y="150355"/>
                  </a:lnTo>
                  <a:lnTo>
                    <a:pt x="66789" y="155816"/>
                  </a:lnTo>
                  <a:lnTo>
                    <a:pt x="66789" y="167754"/>
                  </a:lnTo>
                  <a:lnTo>
                    <a:pt x="77203" y="180581"/>
                  </a:lnTo>
                  <a:lnTo>
                    <a:pt x="76695" y="180581"/>
                  </a:lnTo>
                  <a:lnTo>
                    <a:pt x="78473" y="181216"/>
                  </a:lnTo>
                  <a:lnTo>
                    <a:pt x="80378" y="181597"/>
                  </a:lnTo>
                  <a:lnTo>
                    <a:pt x="84696" y="181597"/>
                  </a:lnTo>
                  <a:lnTo>
                    <a:pt x="86601" y="181216"/>
                  </a:lnTo>
                  <a:lnTo>
                    <a:pt x="88379" y="180581"/>
                  </a:lnTo>
                  <a:lnTo>
                    <a:pt x="87871" y="180581"/>
                  </a:lnTo>
                  <a:lnTo>
                    <a:pt x="90030" y="179819"/>
                  </a:lnTo>
                  <a:lnTo>
                    <a:pt x="92062" y="178676"/>
                  </a:lnTo>
                  <a:lnTo>
                    <a:pt x="94221" y="176517"/>
                  </a:lnTo>
                  <a:lnTo>
                    <a:pt x="97523" y="173215"/>
                  </a:lnTo>
                  <a:lnTo>
                    <a:pt x="98285" y="167754"/>
                  </a:lnTo>
                  <a:lnTo>
                    <a:pt x="98285" y="155816"/>
                  </a:lnTo>
                  <a:close/>
                </a:path>
                <a:path w="410210" h="181610">
                  <a:moveTo>
                    <a:pt x="129273" y="145656"/>
                  </a:moveTo>
                  <a:lnTo>
                    <a:pt x="126479" y="142862"/>
                  </a:lnTo>
                  <a:lnTo>
                    <a:pt x="123685" y="141973"/>
                  </a:lnTo>
                  <a:lnTo>
                    <a:pt x="115430" y="141973"/>
                  </a:lnTo>
                  <a:lnTo>
                    <a:pt x="111239" y="144005"/>
                  </a:lnTo>
                  <a:lnTo>
                    <a:pt x="109080" y="147180"/>
                  </a:lnTo>
                  <a:lnTo>
                    <a:pt x="109080" y="142481"/>
                  </a:lnTo>
                  <a:lnTo>
                    <a:pt x="103492" y="142481"/>
                  </a:lnTo>
                  <a:lnTo>
                    <a:pt x="103492" y="181089"/>
                  </a:lnTo>
                  <a:lnTo>
                    <a:pt x="109080" y="181089"/>
                  </a:lnTo>
                  <a:lnTo>
                    <a:pt x="109080" y="151498"/>
                  </a:lnTo>
                  <a:lnTo>
                    <a:pt x="112763" y="147053"/>
                  </a:lnTo>
                  <a:lnTo>
                    <a:pt x="121399" y="147053"/>
                  </a:lnTo>
                  <a:lnTo>
                    <a:pt x="122923" y="147688"/>
                  </a:lnTo>
                  <a:lnTo>
                    <a:pt x="125082" y="149847"/>
                  </a:lnTo>
                  <a:lnTo>
                    <a:pt x="129273" y="145656"/>
                  </a:lnTo>
                  <a:close/>
                </a:path>
                <a:path w="410210" h="181610">
                  <a:moveTo>
                    <a:pt x="148323" y="176263"/>
                  </a:moveTo>
                  <a:lnTo>
                    <a:pt x="141338" y="176263"/>
                  </a:lnTo>
                  <a:lnTo>
                    <a:pt x="140068" y="174358"/>
                  </a:lnTo>
                  <a:lnTo>
                    <a:pt x="140068" y="125209"/>
                  </a:lnTo>
                  <a:lnTo>
                    <a:pt x="134353" y="125209"/>
                  </a:lnTo>
                  <a:lnTo>
                    <a:pt x="134353" y="175628"/>
                  </a:lnTo>
                  <a:lnTo>
                    <a:pt x="136639" y="179311"/>
                  </a:lnTo>
                  <a:lnTo>
                    <a:pt x="141084" y="180581"/>
                  </a:lnTo>
                  <a:lnTo>
                    <a:pt x="140449" y="180581"/>
                  </a:lnTo>
                  <a:lnTo>
                    <a:pt x="142735" y="181089"/>
                  </a:lnTo>
                  <a:lnTo>
                    <a:pt x="148323" y="181089"/>
                  </a:lnTo>
                  <a:lnTo>
                    <a:pt x="148323" y="176263"/>
                  </a:lnTo>
                  <a:close/>
                </a:path>
                <a:path w="410210" h="181610">
                  <a:moveTo>
                    <a:pt x="158788" y="176517"/>
                  </a:moveTo>
                  <a:lnTo>
                    <a:pt x="157937" y="175552"/>
                  </a:lnTo>
                  <a:lnTo>
                    <a:pt x="158102" y="176517"/>
                  </a:lnTo>
                  <a:lnTo>
                    <a:pt x="158788" y="176517"/>
                  </a:lnTo>
                  <a:close/>
                </a:path>
                <a:path w="410210" h="181610">
                  <a:moveTo>
                    <a:pt x="181851" y="125209"/>
                  </a:moveTo>
                  <a:lnTo>
                    <a:pt x="176136" y="125209"/>
                  </a:lnTo>
                  <a:lnTo>
                    <a:pt x="176136" y="146939"/>
                  </a:lnTo>
                  <a:lnTo>
                    <a:pt x="172961" y="142989"/>
                  </a:lnTo>
                  <a:lnTo>
                    <a:pt x="169532" y="141973"/>
                  </a:lnTo>
                  <a:lnTo>
                    <a:pt x="161277" y="141973"/>
                  </a:lnTo>
                  <a:lnTo>
                    <a:pt x="157848" y="143370"/>
                  </a:lnTo>
                  <a:lnTo>
                    <a:pt x="151879" y="149339"/>
                  </a:lnTo>
                  <a:lnTo>
                    <a:pt x="151117" y="155689"/>
                  </a:lnTo>
                  <a:lnTo>
                    <a:pt x="151117" y="167881"/>
                  </a:lnTo>
                  <a:lnTo>
                    <a:pt x="157924" y="175552"/>
                  </a:lnTo>
                  <a:lnTo>
                    <a:pt x="156832" y="169278"/>
                  </a:lnTo>
                  <a:lnTo>
                    <a:pt x="156832" y="154292"/>
                  </a:lnTo>
                  <a:lnTo>
                    <a:pt x="158102" y="147053"/>
                  </a:lnTo>
                  <a:lnTo>
                    <a:pt x="174866" y="147053"/>
                  </a:lnTo>
                  <a:lnTo>
                    <a:pt x="176136" y="154292"/>
                  </a:lnTo>
                  <a:lnTo>
                    <a:pt x="176136" y="169278"/>
                  </a:lnTo>
                  <a:lnTo>
                    <a:pt x="174866" y="176517"/>
                  </a:lnTo>
                  <a:lnTo>
                    <a:pt x="158788" y="176517"/>
                  </a:lnTo>
                  <a:lnTo>
                    <a:pt x="163309" y="181597"/>
                  </a:lnTo>
                  <a:lnTo>
                    <a:pt x="167373" y="181597"/>
                  </a:lnTo>
                  <a:lnTo>
                    <a:pt x="169278" y="181343"/>
                  </a:lnTo>
                  <a:lnTo>
                    <a:pt x="172961" y="179819"/>
                  </a:lnTo>
                  <a:lnTo>
                    <a:pt x="174612" y="178549"/>
                  </a:lnTo>
                  <a:lnTo>
                    <a:pt x="176136" y="176517"/>
                  </a:lnTo>
                  <a:lnTo>
                    <a:pt x="176263" y="181343"/>
                  </a:lnTo>
                  <a:lnTo>
                    <a:pt x="181851" y="181343"/>
                  </a:lnTo>
                  <a:lnTo>
                    <a:pt x="181851" y="125209"/>
                  </a:lnTo>
                  <a:close/>
                </a:path>
                <a:path w="410210" h="181610">
                  <a:moveTo>
                    <a:pt x="243700" y="142481"/>
                  </a:moveTo>
                  <a:lnTo>
                    <a:pt x="237604" y="142481"/>
                  </a:lnTo>
                  <a:lnTo>
                    <a:pt x="228714" y="173469"/>
                  </a:lnTo>
                  <a:lnTo>
                    <a:pt x="218554" y="142481"/>
                  </a:lnTo>
                  <a:lnTo>
                    <a:pt x="213728" y="142481"/>
                  </a:lnTo>
                  <a:lnTo>
                    <a:pt x="203568" y="173469"/>
                  </a:lnTo>
                  <a:lnTo>
                    <a:pt x="194805" y="142481"/>
                  </a:lnTo>
                  <a:lnTo>
                    <a:pt x="188582" y="142481"/>
                  </a:lnTo>
                  <a:lnTo>
                    <a:pt x="200901" y="181089"/>
                  </a:lnTo>
                  <a:lnTo>
                    <a:pt x="206108" y="181089"/>
                  </a:lnTo>
                  <a:lnTo>
                    <a:pt x="216141" y="151117"/>
                  </a:lnTo>
                  <a:lnTo>
                    <a:pt x="226301" y="181089"/>
                  </a:lnTo>
                  <a:lnTo>
                    <a:pt x="231508" y="181089"/>
                  </a:lnTo>
                  <a:lnTo>
                    <a:pt x="243700" y="142481"/>
                  </a:lnTo>
                  <a:close/>
                </a:path>
                <a:path w="410210" h="181610">
                  <a:moveTo>
                    <a:pt x="255384" y="142481"/>
                  </a:moveTo>
                  <a:lnTo>
                    <a:pt x="249796" y="142481"/>
                  </a:lnTo>
                  <a:lnTo>
                    <a:pt x="249796" y="181089"/>
                  </a:lnTo>
                  <a:lnTo>
                    <a:pt x="255384" y="181089"/>
                  </a:lnTo>
                  <a:lnTo>
                    <a:pt x="255384" y="142481"/>
                  </a:lnTo>
                  <a:close/>
                </a:path>
                <a:path w="410210" h="181610">
                  <a:moveTo>
                    <a:pt x="255778" y="125209"/>
                  </a:moveTo>
                  <a:lnTo>
                    <a:pt x="249428" y="125209"/>
                  </a:lnTo>
                  <a:lnTo>
                    <a:pt x="249428" y="131559"/>
                  </a:lnTo>
                  <a:lnTo>
                    <a:pt x="255778" y="131559"/>
                  </a:lnTo>
                  <a:lnTo>
                    <a:pt x="255778" y="125209"/>
                  </a:lnTo>
                  <a:close/>
                </a:path>
                <a:path w="410210" h="181610">
                  <a:moveTo>
                    <a:pt x="268897" y="176517"/>
                  </a:moveTo>
                  <a:lnTo>
                    <a:pt x="268008" y="175526"/>
                  </a:lnTo>
                  <a:lnTo>
                    <a:pt x="268211" y="176517"/>
                  </a:lnTo>
                  <a:lnTo>
                    <a:pt x="268897" y="176517"/>
                  </a:lnTo>
                  <a:close/>
                </a:path>
                <a:path w="410210" h="181610">
                  <a:moveTo>
                    <a:pt x="291833" y="125209"/>
                  </a:moveTo>
                  <a:lnTo>
                    <a:pt x="286245" y="125209"/>
                  </a:lnTo>
                  <a:lnTo>
                    <a:pt x="286245" y="146939"/>
                  </a:lnTo>
                  <a:lnTo>
                    <a:pt x="283070" y="142989"/>
                  </a:lnTo>
                  <a:lnTo>
                    <a:pt x="279641" y="141973"/>
                  </a:lnTo>
                  <a:lnTo>
                    <a:pt x="271386" y="141973"/>
                  </a:lnTo>
                  <a:lnTo>
                    <a:pt x="267957" y="143370"/>
                  </a:lnTo>
                  <a:lnTo>
                    <a:pt x="261988" y="149339"/>
                  </a:lnTo>
                  <a:lnTo>
                    <a:pt x="261226" y="155689"/>
                  </a:lnTo>
                  <a:lnTo>
                    <a:pt x="261226" y="167881"/>
                  </a:lnTo>
                  <a:lnTo>
                    <a:pt x="268008" y="175526"/>
                  </a:lnTo>
                  <a:lnTo>
                    <a:pt x="266814" y="169278"/>
                  </a:lnTo>
                  <a:lnTo>
                    <a:pt x="266814" y="154292"/>
                  </a:lnTo>
                  <a:lnTo>
                    <a:pt x="268211" y="147053"/>
                  </a:lnTo>
                  <a:lnTo>
                    <a:pt x="284975" y="147053"/>
                  </a:lnTo>
                  <a:lnTo>
                    <a:pt x="286245" y="154292"/>
                  </a:lnTo>
                  <a:lnTo>
                    <a:pt x="286245" y="169278"/>
                  </a:lnTo>
                  <a:lnTo>
                    <a:pt x="284975" y="176517"/>
                  </a:lnTo>
                  <a:lnTo>
                    <a:pt x="268897" y="176517"/>
                  </a:lnTo>
                  <a:lnTo>
                    <a:pt x="273418" y="181597"/>
                  </a:lnTo>
                  <a:lnTo>
                    <a:pt x="277482" y="181597"/>
                  </a:lnTo>
                  <a:lnTo>
                    <a:pt x="279387" y="181343"/>
                  </a:lnTo>
                  <a:lnTo>
                    <a:pt x="283070" y="179819"/>
                  </a:lnTo>
                  <a:lnTo>
                    <a:pt x="284721" y="178549"/>
                  </a:lnTo>
                  <a:lnTo>
                    <a:pt x="286245" y="176517"/>
                  </a:lnTo>
                  <a:lnTo>
                    <a:pt x="286372" y="181343"/>
                  </a:lnTo>
                  <a:lnTo>
                    <a:pt x="291833" y="181343"/>
                  </a:lnTo>
                  <a:lnTo>
                    <a:pt x="291833" y="125209"/>
                  </a:lnTo>
                  <a:close/>
                </a:path>
                <a:path w="410210" h="181610">
                  <a:moveTo>
                    <a:pt x="328409" y="158991"/>
                  </a:moveTo>
                  <a:lnTo>
                    <a:pt x="328282" y="149085"/>
                  </a:lnTo>
                  <a:lnTo>
                    <a:pt x="326504" y="146799"/>
                  </a:lnTo>
                  <a:lnTo>
                    <a:pt x="322821" y="142354"/>
                  </a:lnTo>
                  <a:lnTo>
                    <a:pt x="322821" y="158991"/>
                  </a:lnTo>
                  <a:lnTo>
                    <a:pt x="302374" y="158991"/>
                  </a:lnTo>
                  <a:lnTo>
                    <a:pt x="302628" y="155943"/>
                  </a:lnTo>
                  <a:lnTo>
                    <a:pt x="302755" y="154673"/>
                  </a:lnTo>
                  <a:lnTo>
                    <a:pt x="303644" y="152641"/>
                  </a:lnTo>
                  <a:lnTo>
                    <a:pt x="305041" y="149339"/>
                  </a:lnTo>
                  <a:lnTo>
                    <a:pt x="305041" y="149085"/>
                  </a:lnTo>
                  <a:lnTo>
                    <a:pt x="308470" y="146799"/>
                  </a:lnTo>
                  <a:lnTo>
                    <a:pt x="316725" y="146799"/>
                  </a:lnTo>
                  <a:lnTo>
                    <a:pt x="322821" y="158991"/>
                  </a:lnTo>
                  <a:lnTo>
                    <a:pt x="322821" y="142354"/>
                  </a:lnTo>
                  <a:lnTo>
                    <a:pt x="322567" y="141973"/>
                  </a:lnTo>
                  <a:lnTo>
                    <a:pt x="302755" y="141973"/>
                  </a:lnTo>
                  <a:lnTo>
                    <a:pt x="296786" y="149339"/>
                  </a:lnTo>
                  <a:lnTo>
                    <a:pt x="296786" y="172453"/>
                  </a:lnTo>
                  <a:lnTo>
                    <a:pt x="300977" y="178422"/>
                  </a:lnTo>
                  <a:lnTo>
                    <a:pt x="307581" y="180581"/>
                  </a:lnTo>
                  <a:lnTo>
                    <a:pt x="307073" y="180581"/>
                  </a:lnTo>
                  <a:lnTo>
                    <a:pt x="309105" y="181216"/>
                  </a:lnTo>
                  <a:lnTo>
                    <a:pt x="311264" y="181597"/>
                  </a:lnTo>
                  <a:lnTo>
                    <a:pt x="316344" y="181597"/>
                  </a:lnTo>
                  <a:lnTo>
                    <a:pt x="318376" y="181216"/>
                  </a:lnTo>
                  <a:lnTo>
                    <a:pt x="320408" y="180581"/>
                  </a:lnTo>
                  <a:lnTo>
                    <a:pt x="319011" y="180581"/>
                  </a:lnTo>
                  <a:lnTo>
                    <a:pt x="322313" y="179692"/>
                  </a:lnTo>
                  <a:lnTo>
                    <a:pt x="325107" y="178168"/>
                  </a:lnTo>
                  <a:lnTo>
                    <a:pt x="326758" y="176644"/>
                  </a:lnTo>
                  <a:lnTo>
                    <a:pt x="327774" y="175628"/>
                  </a:lnTo>
                  <a:lnTo>
                    <a:pt x="323837" y="172199"/>
                  </a:lnTo>
                  <a:lnTo>
                    <a:pt x="320789" y="175247"/>
                  </a:lnTo>
                  <a:lnTo>
                    <a:pt x="318249" y="176644"/>
                  </a:lnTo>
                  <a:lnTo>
                    <a:pt x="306438" y="176644"/>
                  </a:lnTo>
                  <a:lnTo>
                    <a:pt x="302374" y="171691"/>
                  </a:lnTo>
                  <a:lnTo>
                    <a:pt x="302374" y="163309"/>
                  </a:lnTo>
                  <a:lnTo>
                    <a:pt x="328409" y="163309"/>
                  </a:lnTo>
                  <a:lnTo>
                    <a:pt x="328409" y="158991"/>
                  </a:lnTo>
                  <a:close/>
                </a:path>
                <a:path w="410210" h="181610">
                  <a:moveTo>
                    <a:pt x="410197" y="0"/>
                  </a:moveTo>
                  <a:lnTo>
                    <a:pt x="407530" y="0"/>
                  </a:lnTo>
                  <a:lnTo>
                    <a:pt x="407530" y="180594"/>
                  </a:lnTo>
                  <a:lnTo>
                    <a:pt x="410197" y="180721"/>
                  </a:lnTo>
                  <a:lnTo>
                    <a:pt x="410197" y="0"/>
                  </a:lnTo>
                  <a:close/>
                </a:path>
              </a:pathLst>
            </a:custGeom>
            <a:solidFill>
              <a:srgbClr val="D2C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140312" y="4683264"/>
              <a:ext cx="1270" cy="109220"/>
            </a:xfrm>
            <a:custGeom>
              <a:avLst/>
              <a:gdLst/>
              <a:ahLst/>
              <a:cxnLst/>
              <a:rect l="l" t="t" r="r" b="b"/>
              <a:pathLst>
                <a:path w="1270" h="109220">
                  <a:moveTo>
                    <a:pt x="774" y="0"/>
                  </a:moveTo>
                  <a:lnTo>
                    <a:pt x="393" y="0"/>
                  </a:lnTo>
                  <a:lnTo>
                    <a:pt x="393" y="2540"/>
                  </a:lnTo>
                  <a:lnTo>
                    <a:pt x="0" y="2540"/>
                  </a:lnTo>
                  <a:lnTo>
                    <a:pt x="0" y="106680"/>
                  </a:lnTo>
                  <a:lnTo>
                    <a:pt x="0" y="109220"/>
                  </a:lnTo>
                  <a:lnTo>
                    <a:pt x="520" y="109220"/>
                  </a:lnTo>
                  <a:lnTo>
                    <a:pt x="520" y="106680"/>
                  </a:lnTo>
                  <a:lnTo>
                    <a:pt x="774" y="106680"/>
                  </a:lnTo>
                  <a:lnTo>
                    <a:pt x="774" y="2540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DFD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034400" y="483196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0" y="1397"/>
                  </a:lnTo>
                  <a:lnTo>
                    <a:pt x="762" y="1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4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09114" y="4512182"/>
              <a:ext cx="165480" cy="165480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1682621" y="4594986"/>
              <a:ext cx="419100" cy="209550"/>
            </a:xfrm>
            <a:custGeom>
              <a:avLst/>
              <a:gdLst/>
              <a:ahLst/>
              <a:cxnLst/>
              <a:rect l="l" t="t" r="r" b="b"/>
              <a:pathLst>
                <a:path w="419100" h="209550">
                  <a:moveTo>
                    <a:pt x="418592" y="0"/>
                  </a:moveTo>
                  <a:lnTo>
                    <a:pt x="330962" y="0"/>
                  </a:lnTo>
                  <a:lnTo>
                    <a:pt x="321437" y="47244"/>
                  </a:lnTo>
                  <a:lnTo>
                    <a:pt x="295275" y="85979"/>
                  </a:lnTo>
                  <a:lnTo>
                    <a:pt x="256540" y="112014"/>
                  </a:lnTo>
                  <a:lnTo>
                    <a:pt x="209296" y="121666"/>
                  </a:lnTo>
                  <a:lnTo>
                    <a:pt x="161925" y="112014"/>
                  </a:lnTo>
                  <a:lnTo>
                    <a:pt x="123317" y="85979"/>
                  </a:lnTo>
                  <a:lnTo>
                    <a:pt x="97155" y="47244"/>
                  </a:lnTo>
                  <a:lnTo>
                    <a:pt x="87630" y="0"/>
                  </a:lnTo>
                  <a:lnTo>
                    <a:pt x="0" y="0"/>
                  </a:lnTo>
                  <a:lnTo>
                    <a:pt x="5588" y="47879"/>
                  </a:lnTo>
                  <a:lnTo>
                    <a:pt x="21336" y="91948"/>
                  </a:lnTo>
                  <a:lnTo>
                    <a:pt x="46101" y="130810"/>
                  </a:lnTo>
                  <a:lnTo>
                    <a:pt x="78486" y="163195"/>
                  </a:lnTo>
                  <a:lnTo>
                    <a:pt x="117348" y="187960"/>
                  </a:lnTo>
                  <a:lnTo>
                    <a:pt x="161290" y="203708"/>
                  </a:lnTo>
                  <a:lnTo>
                    <a:pt x="209296" y="209169"/>
                  </a:lnTo>
                  <a:lnTo>
                    <a:pt x="257175" y="203708"/>
                  </a:lnTo>
                  <a:lnTo>
                    <a:pt x="301244" y="187960"/>
                  </a:lnTo>
                  <a:lnTo>
                    <a:pt x="340106" y="163195"/>
                  </a:lnTo>
                  <a:lnTo>
                    <a:pt x="372491" y="130810"/>
                  </a:lnTo>
                  <a:lnTo>
                    <a:pt x="397256" y="91948"/>
                  </a:lnTo>
                  <a:lnTo>
                    <a:pt x="413004" y="47879"/>
                  </a:lnTo>
                  <a:lnTo>
                    <a:pt x="418592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90218" y="4867135"/>
              <a:ext cx="254418" cy="65658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78507" y="4867135"/>
              <a:ext cx="258087" cy="65658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2074672" y="4868544"/>
              <a:ext cx="214629" cy="62865"/>
            </a:xfrm>
            <a:custGeom>
              <a:avLst/>
              <a:gdLst/>
              <a:ahLst/>
              <a:cxnLst/>
              <a:rect l="l" t="t" r="r" b="b"/>
              <a:pathLst>
                <a:path w="214630" h="62864">
                  <a:moveTo>
                    <a:pt x="56896" y="0"/>
                  </a:moveTo>
                  <a:lnTo>
                    <a:pt x="39751" y="0"/>
                  </a:lnTo>
                  <a:lnTo>
                    <a:pt x="39751" y="24384"/>
                  </a:lnTo>
                  <a:lnTo>
                    <a:pt x="17018" y="24384"/>
                  </a:lnTo>
                  <a:lnTo>
                    <a:pt x="17018" y="0"/>
                  </a:lnTo>
                  <a:lnTo>
                    <a:pt x="0" y="0"/>
                  </a:lnTo>
                  <a:lnTo>
                    <a:pt x="0" y="62611"/>
                  </a:lnTo>
                  <a:lnTo>
                    <a:pt x="17018" y="62611"/>
                  </a:lnTo>
                  <a:lnTo>
                    <a:pt x="17018" y="37211"/>
                  </a:lnTo>
                  <a:lnTo>
                    <a:pt x="39751" y="37211"/>
                  </a:lnTo>
                  <a:lnTo>
                    <a:pt x="39751" y="62611"/>
                  </a:lnTo>
                  <a:lnTo>
                    <a:pt x="56896" y="62611"/>
                  </a:lnTo>
                  <a:lnTo>
                    <a:pt x="56896" y="0"/>
                  </a:lnTo>
                  <a:close/>
                </a:path>
                <a:path w="214630" h="62864">
                  <a:moveTo>
                    <a:pt x="108585" y="0"/>
                  </a:moveTo>
                  <a:lnTo>
                    <a:pt x="70231" y="0"/>
                  </a:lnTo>
                  <a:lnTo>
                    <a:pt x="70231" y="62611"/>
                  </a:lnTo>
                  <a:lnTo>
                    <a:pt x="108585" y="62611"/>
                  </a:lnTo>
                  <a:lnTo>
                    <a:pt x="108585" y="48641"/>
                  </a:lnTo>
                  <a:lnTo>
                    <a:pt x="86868" y="48641"/>
                  </a:lnTo>
                  <a:lnTo>
                    <a:pt x="86868" y="38100"/>
                  </a:lnTo>
                  <a:lnTo>
                    <a:pt x="107315" y="38100"/>
                  </a:lnTo>
                  <a:lnTo>
                    <a:pt x="107315" y="24638"/>
                  </a:lnTo>
                  <a:lnTo>
                    <a:pt x="86868" y="24638"/>
                  </a:lnTo>
                  <a:lnTo>
                    <a:pt x="86868" y="13843"/>
                  </a:lnTo>
                  <a:lnTo>
                    <a:pt x="108585" y="13843"/>
                  </a:lnTo>
                  <a:lnTo>
                    <a:pt x="108585" y="0"/>
                  </a:lnTo>
                  <a:close/>
                </a:path>
                <a:path w="214630" h="62864">
                  <a:moveTo>
                    <a:pt x="169532" y="62611"/>
                  </a:moveTo>
                  <a:lnTo>
                    <a:pt x="152908" y="38227"/>
                  </a:lnTo>
                  <a:lnTo>
                    <a:pt x="152387" y="37465"/>
                  </a:lnTo>
                  <a:lnTo>
                    <a:pt x="156959" y="36449"/>
                  </a:lnTo>
                  <a:lnTo>
                    <a:pt x="160515" y="34417"/>
                  </a:lnTo>
                  <a:lnTo>
                    <a:pt x="164198" y="29591"/>
                  </a:lnTo>
                  <a:lnTo>
                    <a:pt x="165214" y="28321"/>
                  </a:lnTo>
                  <a:lnTo>
                    <a:pt x="166357" y="24511"/>
                  </a:lnTo>
                  <a:lnTo>
                    <a:pt x="166357" y="16510"/>
                  </a:lnTo>
                  <a:lnTo>
                    <a:pt x="165849" y="13843"/>
                  </a:lnTo>
                  <a:lnTo>
                    <a:pt x="149593" y="381"/>
                  </a:lnTo>
                  <a:lnTo>
                    <a:pt x="149593" y="18669"/>
                  </a:lnTo>
                  <a:lnTo>
                    <a:pt x="149593" y="24511"/>
                  </a:lnTo>
                  <a:lnTo>
                    <a:pt x="148704" y="26543"/>
                  </a:lnTo>
                  <a:lnTo>
                    <a:pt x="145402" y="29083"/>
                  </a:lnTo>
                  <a:lnTo>
                    <a:pt x="142735" y="29591"/>
                  </a:lnTo>
                  <a:lnTo>
                    <a:pt x="135877" y="29591"/>
                  </a:lnTo>
                  <a:lnTo>
                    <a:pt x="135877" y="13208"/>
                  </a:lnTo>
                  <a:lnTo>
                    <a:pt x="142989" y="13208"/>
                  </a:lnTo>
                  <a:lnTo>
                    <a:pt x="145656" y="13843"/>
                  </a:lnTo>
                  <a:lnTo>
                    <a:pt x="148831" y="16510"/>
                  </a:lnTo>
                  <a:lnTo>
                    <a:pt x="149593" y="18669"/>
                  </a:lnTo>
                  <a:lnTo>
                    <a:pt x="149593" y="381"/>
                  </a:lnTo>
                  <a:lnTo>
                    <a:pt x="144640" y="0"/>
                  </a:lnTo>
                  <a:lnTo>
                    <a:pt x="119875" y="0"/>
                  </a:lnTo>
                  <a:lnTo>
                    <a:pt x="119875" y="62611"/>
                  </a:lnTo>
                  <a:lnTo>
                    <a:pt x="135877" y="62611"/>
                  </a:lnTo>
                  <a:lnTo>
                    <a:pt x="135877" y="38227"/>
                  </a:lnTo>
                  <a:lnTo>
                    <a:pt x="150228" y="62611"/>
                  </a:lnTo>
                  <a:lnTo>
                    <a:pt x="169532" y="62611"/>
                  </a:lnTo>
                  <a:close/>
                </a:path>
                <a:path w="214630" h="62864">
                  <a:moveTo>
                    <a:pt x="214363" y="0"/>
                  </a:moveTo>
                  <a:lnTo>
                    <a:pt x="176009" y="0"/>
                  </a:lnTo>
                  <a:lnTo>
                    <a:pt x="176009" y="62611"/>
                  </a:lnTo>
                  <a:lnTo>
                    <a:pt x="214363" y="62611"/>
                  </a:lnTo>
                  <a:lnTo>
                    <a:pt x="214363" y="48641"/>
                  </a:lnTo>
                  <a:lnTo>
                    <a:pt x="192646" y="48641"/>
                  </a:lnTo>
                  <a:lnTo>
                    <a:pt x="192646" y="38100"/>
                  </a:lnTo>
                  <a:lnTo>
                    <a:pt x="213093" y="38100"/>
                  </a:lnTo>
                  <a:lnTo>
                    <a:pt x="213093" y="24638"/>
                  </a:lnTo>
                  <a:lnTo>
                    <a:pt x="192646" y="24638"/>
                  </a:lnTo>
                  <a:lnTo>
                    <a:pt x="192646" y="13843"/>
                  </a:lnTo>
                  <a:lnTo>
                    <a:pt x="214363" y="13843"/>
                  </a:lnTo>
                  <a:lnTo>
                    <a:pt x="214363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28293" y="2013838"/>
              <a:ext cx="4824095" cy="1332865"/>
            </a:xfrm>
            <a:custGeom>
              <a:avLst/>
              <a:gdLst/>
              <a:ahLst/>
              <a:cxnLst/>
              <a:rect l="l" t="t" r="r" b="b"/>
              <a:pathLst>
                <a:path w="4824095" h="1332864">
                  <a:moveTo>
                    <a:pt x="4823968" y="0"/>
                  </a:moveTo>
                  <a:lnTo>
                    <a:pt x="0" y="0"/>
                  </a:lnTo>
                  <a:lnTo>
                    <a:pt x="0" y="1332611"/>
                  </a:lnTo>
                  <a:lnTo>
                    <a:pt x="4823968" y="1332611"/>
                  </a:lnTo>
                  <a:lnTo>
                    <a:pt x="4823968" y="0"/>
                  </a:lnTo>
                  <a:close/>
                </a:path>
              </a:pathLst>
            </a:custGeom>
            <a:solidFill>
              <a:srgbClr val="C5C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735953" y="2732658"/>
              <a:ext cx="50800" cy="205104"/>
            </a:xfrm>
            <a:custGeom>
              <a:avLst/>
              <a:gdLst/>
              <a:ahLst/>
              <a:cxnLst/>
              <a:rect l="l" t="t" r="r" b="b"/>
              <a:pathLst>
                <a:path w="50800" h="205105">
                  <a:moveTo>
                    <a:pt x="11684" y="0"/>
                  </a:moveTo>
                  <a:lnTo>
                    <a:pt x="0" y="81534"/>
                  </a:lnTo>
                  <a:lnTo>
                    <a:pt x="127" y="130175"/>
                  </a:lnTo>
                  <a:lnTo>
                    <a:pt x="15748" y="164846"/>
                  </a:lnTo>
                  <a:lnTo>
                    <a:pt x="50292" y="204851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497320" y="2932047"/>
              <a:ext cx="319405" cy="234315"/>
            </a:xfrm>
            <a:custGeom>
              <a:avLst/>
              <a:gdLst/>
              <a:ahLst/>
              <a:cxnLst/>
              <a:rect l="l" t="t" r="r" b="b"/>
              <a:pathLst>
                <a:path w="319404" h="234314">
                  <a:moveTo>
                    <a:pt x="319277" y="7238"/>
                  </a:moveTo>
                  <a:lnTo>
                    <a:pt x="227837" y="0"/>
                  </a:lnTo>
                  <a:lnTo>
                    <a:pt x="173735" y="6095"/>
                  </a:lnTo>
                  <a:lnTo>
                    <a:pt x="135635" y="33400"/>
                  </a:lnTo>
                  <a:lnTo>
                    <a:pt x="92455" y="89534"/>
                  </a:lnTo>
                  <a:lnTo>
                    <a:pt x="48259" y="153161"/>
                  </a:lnTo>
                  <a:lnTo>
                    <a:pt x="19811" y="198246"/>
                  </a:lnTo>
                  <a:lnTo>
                    <a:pt x="4571" y="225043"/>
                  </a:lnTo>
                  <a:lnTo>
                    <a:pt x="0" y="233933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337433" y="2013838"/>
              <a:ext cx="1613535" cy="577215"/>
            </a:xfrm>
            <a:custGeom>
              <a:avLst/>
              <a:gdLst/>
              <a:ahLst/>
              <a:cxnLst/>
              <a:rect l="l" t="t" r="r" b="b"/>
              <a:pathLst>
                <a:path w="1613535" h="577214">
                  <a:moveTo>
                    <a:pt x="1613027" y="0"/>
                  </a:moveTo>
                  <a:lnTo>
                    <a:pt x="0" y="0"/>
                  </a:lnTo>
                  <a:lnTo>
                    <a:pt x="470661" y="235331"/>
                  </a:lnTo>
                  <a:lnTo>
                    <a:pt x="601726" y="193802"/>
                  </a:lnTo>
                  <a:lnTo>
                    <a:pt x="1384173" y="576834"/>
                  </a:lnTo>
                  <a:lnTo>
                    <a:pt x="1477390" y="371475"/>
                  </a:lnTo>
                  <a:lnTo>
                    <a:pt x="1268221" y="274447"/>
                  </a:lnTo>
                  <a:lnTo>
                    <a:pt x="1293495" y="235331"/>
                  </a:lnTo>
                  <a:lnTo>
                    <a:pt x="1408176" y="241808"/>
                  </a:lnTo>
                  <a:lnTo>
                    <a:pt x="1474089" y="234696"/>
                  </a:lnTo>
                  <a:lnTo>
                    <a:pt x="1516252" y="205994"/>
                  </a:lnTo>
                  <a:lnTo>
                    <a:pt x="1559305" y="147193"/>
                  </a:lnTo>
                  <a:lnTo>
                    <a:pt x="1613027" y="0"/>
                  </a:lnTo>
                  <a:close/>
                </a:path>
              </a:pathLst>
            </a:custGeom>
            <a:solidFill>
              <a:srgbClr val="B7D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413631" y="2013838"/>
              <a:ext cx="610235" cy="1332865"/>
            </a:xfrm>
            <a:custGeom>
              <a:avLst/>
              <a:gdLst/>
              <a:ahLst/>
              <a:cxnLst/>
              <a:rect l="l" t="t" r="r" b="b"/>
              <a:pathLst>
                <a:path w="610235" h="1332864">
                  <a:moveTo>
                    <a:pt x="609853" y="0"/>
                  </a:moveTo>
                  <a:lnTo>
                    <a:pt x="0" y="1332738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637149" y="2154681"/>
              <a:ext cx="322580" cy="157480"/>
            </a:xfrm>
            <a:custGeom>
              <a:avLst/>
              <a:gdLst/>
              <a:ahLst/>
              <a:cxnLst/>
              <a:rect l="l" t="t" r="r" b="b"/>
              <a:pathLst>
                <a:path w="322579" h="157480">
                  <a:moveTo>
                    <a:pt x="322579" y="0"/>
                  </a:moveTo>
                  <a:lnTo>
                    <a:pt x="250951" y="102743"/>
                  </a:lnTo>
                  <a:lnTo>
                    <a:pt x="193420" y="150876"/>
                  </a:lnTo>
                  <a:lnTo>
                    <a:pt x="119887" y="156972"/>
                  </a:lnTo>
                  <a:lnTo>
                    <a:pt x="0" y="133604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760721" y="2520695"/>
              <a:ext cx="290195" cy="73660"/>
            </a:xfrm>
            <a:custGeom>
              <a:avLst/>
              <a:gdLst/>
              <a:ahLst/>
              <a:cxnLst/>
              <a:rect l="l" t="t" r="r" b="b"/>
              <a:pathLst>
                <a:path w="290195" h="73660">
                  <a:moveTo>
                    <a:pt x="289813" y="28321"/>
                  </a:moveTo>
                  <a:lnTo>
                    <a:pt x="185292" y="3556"/>
                  </a:lnTo>
                  <a:lnTo>
                    <a:pt x="120268" y="0"/>
                  </a:lnTo>
                  <a:lnTo>
                    <a:pt x="67563" y="21971"/>
                  </a:lnTo>
                  <a:lnTo>
                    <a:pt x="0" y="7366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163312" y="2013838"/>
              <a:ext cx="989330" cy="661670"/>
            </a:xfrm>
            <a:custGeom>
              <a:avLst/>
              <a:gdLst/>
              <a:ahLst/>
              <a:cxnLst/>
              <a:rect l="l" t="t" r="r" b="b"/>
              <a:pathLst>
                <a:path w="989329" h="661669">
                  <a:moveTo>
                    <a:pt x="988949" y="661415"/>
                  </a:moveTo>
                  <a:lnTo>
                    <a:pt x="0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239770" y="2013839"/>
              <a:ext cx="2639060" cy="1332865"/>
            </a:xfrm>
            <a:custGeom>
              <a:avLst/>
              <a:gdLst/>
              <a:ahLst/>
              <a:cxnLst/>
              <a:rect l="l" t="t" r="r" b="b"/>
              <a:pathLst>
                <a:path w="2639060" h="1332864">
                  <a:moveTo>
                    <a:pt x="2639060" y="1332611"/>
                  </a:moveTo>
                  <a:lnTo>
                    <a:pt x="0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030469" y="2996311"/>
              <a:ext cx="153670" cy="350520"/>
            </a:xfrm>
            <a:custGeom>
              <a:avLst/>
              <a:gdLst/>
              <a:ahLst/>
              <a:cxnLst/>
              <a:rect l="l" t="t" r="r" b="b"/>
              <a:pathLst>
                <a:path w="153670" h="350520">
                  <a:moveTo>
                    <a:pt x="153542" y="0"/>
                  </a:moveTo>
                  <a:lnTo>
                    <a:pt x="0" y="350139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667882" y="2013839"/>
              <a:ext cx="163830" cy="335280"/>
            </a:xfrm>
            <a:custGeom>
              <a:avLst/>
              <a:gdLst/>
              <a:ahLst/>
              <a:cxnLst/>
              <a:rect l="l" t="t" r="r" b="b"/>
              <a:pathLst>
                <a:path w="163829" h="335280">
                  <a:moveTo>
                    <a:pt x="0" y="334899"/>
                  </a:moveTo>
                  <a:lnTo>
                    <a:pt x="163449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5844160" y="2013838"/>
              <a:ext cx="308610" cy="217804"/>
            </a:xfrm>
            <a:custGeom>
              <a:avLst/>
              <a:gdLst/>
              <a:ahLst/>
              <a:cxnLst/>
              <a:rect l="l" t="t" r="r" b="b"/>
              <a:pathLst>
                <a:path w="308610" h="217805">
                  <a:moveTo>
                    <a:pt x="0" y="0"/>
                  </a:moveTo>
                  <a:lnTo>
                    <a:pt x="308102" y="217551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328294" y="2095119"/>
              <a:ext cx="3166110" cy="1083310"/>
            </a:xfrm>
            <a:custGeom>
              <a:avLst/>
              <a:gdLst/>
              <a:ahLst/>
              <a:cxnLst/>
              <a:rect l="l" t="t" r="r" b="b"/>
              <a:pathLst>
                <a:path w="3166110" h="1083310">
                  <a:moveTo>
                    <a:pt x="3165856" y="1071879"/>
                  </a:moveTo>
                  <a:lnTo>
                    <a:pt x="3117596" y="1083055"/>
                  </a:lnTo>
                  <a:lnTo>
                    <a:pt x="3068828" y="1082801"/>
                  </a:lnTo>
                  <a:lnTo>
                    <a:pt x="3020314" y="1073022"/>
                  </a:lnTo>
                  <a:lnTo>
                    <a:pt x="2972816" y="1055242"/>
                  </a:lnTo>
                  <a:lnTo>
                    <a:pt x="2926969" y="1030985"/>
                  </a:lnTo>
                  <a:lnTo>
                    <a:pt x="2883662" y="1001902"/>
                  </a:lnTo>
                  <a:lnTo>
                    <a:pt x="2843657" y="969517"/>
                  </a:lnTo>
                  <a:lnTo>
                    <a:pt x="2805938" y="935227"/>
                  </a:lnTo>
                  <a:lnTo>
                    <a:pt x="2768727" y="899921"/>
                  </a:lnTo>
                  <a:lnTo>
                    <a:pt x="2731262" y="864996"/>
                  </a:lnTo>
                  <a:lnTo>
                    <a:pt x="2692781" y="831595"/>
                  </a:lnTo>
                  <a:lnTo>
                    <a:pt x="2652649" y="801242"/>
                  </a:lnTo>
                  <a:lnTo>
                    <a:pt x="2610104" y="774953"/>
                  </a:lnTo>
                  <a:lnTo>
                    <a:pt x="2564384" y="754125"/>
                  </a:lnTo>
                  <a:lnTo>
                    <a:pt x="2520315" y="741044"/>
                  </a:lnTo>
                  <a:lnTo>
                    <a:pt x="2475611" y="733551"/>
                  </a:lnTo>
                  <a:lnTo>
                    <a:pt x="2430399" y="731138"/>
                  </a:lnTo>
                  <a:lnTo>
                    <a:pt x="2384552" y="732789"/>
                  </a:lnTo>
                  <a:lnTo>
                    <a:pt x="2338324" y="737869"/>
                  </a:lnTo>
                  <a:lnTo>
                    <a:pt x="2291842" y="745489"/>
                  </a:lnTo>
                  <a:lnTo>
                    <a:pt x="2245106" y="755014"/>
                  </a:lnTo>
                  <a:lnTo>
                    <a:pt x="2198243" y="765682"/>
                  </a:lnTo>
                  <a:lnTo>
                    <a:pt x="2151380" y="776731"/>
                  </a:lnTo>
                  <a:lnTo>
                    <a:pt x="2104517" y="787272"/>
                  </a:lnTo>
                  <a:lnTo>
                    <a:pt x="2057908" y="796670"/>
                  </a:lnTo>
                  <a:lnTo>
                    <a:pt x="2011426" y="804163"/>
                  </a:lnTo>
                  <a:lnTo>
                    <a:pt x="1965452" y="808862"/>
                  </a:lnTo>
                  <a:lnTo>
                    <a:pt x="1919732" y="810132"/>
                  </a:lnTo>
                  <a:lnTo>
                    <a:pt x="1874647" y="807084"/>
                  </a:lnTo>
                  <a:lnTo>
                    <a:pt x="1830197" y="799083"/>
                  </a:lnTo>
                  <a:lnTo>
                    <a:pt x="1786382" y="785367"/>
                  </a:lnTo>
                  <a:lnTo>
                    <a:pt x="1742567" y="764539"/>
                  </a:lnTo>
                  <a:lnTo>
                    <a:pt x="1701800" y="738504"/>
                  </a:lnTo>
                  <a:lnTo>
                    <a:pt x="1663573" y="708405"/>
                  </a:lnTo>
                  <a:lnTo>
                    <a:pt x="1627377" y="675131"/>
                  </a:lnTo>
                  <a:lnTo>
                    <a:pt x="1592834" y="640079"/>
                  </a:lnTo>
                  <a:lnTo>
                    <a:pt x="1559179" y="604265"/>
                  </a:lnTo>
                  <a:lnTo>
                    <a:pt x="1522983" y="565276"/>
                  </a:lnTo>
                  <a:lnTo>
                    <a:pt x="1486789" y="526287"/>
                  </a:lnTo>
                  <a:lnTo>
                    <a:pt x="1450594" y="487298"/>
                  </a:lnTo>
                  <a:lnTo>
                    <a:pt x="1414399" y="448309"/>
                  </a:lnTo>
                  <a:lnTo>
                    <a:pt x="1378204" y="409320"/>
                  </a:lnTo>
                  <a:lnTo>
                    <a:pt x="1342008" y="370331"/>
                  </a:lnTo>
                  <a:lnTo>
                    <a:pt x="1306576" y="332866"/>
                  </a:lnTo>
                  <a:lnTo>
                    <a:pt x="1269111" y="296671"/>
                  </a:lnTo>
                  <a:lnTo>
                    <a:pt x="1229360" y="263905"/>
                  </a:lnTo>
                  <a:lnTo>
                    <a:pt x="1186814" y="236473"/>
                  </a:lnTo>
                  <a:lnTo>
                    <a:pt x="1141349" y="216534"/>
                  </a:lnTo>
                  <a:lnTo>
                    <a:pt x="1092454" y="206247"/>
                  </a:lnTo>
                  <a:lnTo>
                    <a:pt x="1046988" y="206374"/>
                  </a:lnTo>
                  <a:lnTo>
                    <a:pt x="1002283" y="213994"/>
                  </a:lnTo>
                  <a:lnTo>
                    <a:pt x="957961" y="226694"/>
                  </a:lnTo>
                  <a:lnTo>
                    <a:pt x="913892" y="241934"/>
                  </a:lnTo>
                  <a:lnTo>
                    <a:pt x="869695" y="257301"/>
                  </a:lnTo>
                  <a:lnTo>
                    <a:pt x="825119" y="270255"/>
                  </a:lnTo>
                  <a:lnTo>
                    <a:pt x="778763" y="278891"/>
                  </a:lnTo>
                  <a:lnTo>
                    <a:pt x="732155" y="282828"/>
                  </a:lnTo>
                  <a:lnTo>
                    <a:pt x="685419" y="282447"/>
                  </a:lnTo>
                  <a:lnTo>
                    <a:pt x="638556" y="278256"/>
                  </a:lnTo>
                  <a:lnTo>
                    <a:pt x="591819" y="270763"/>
                  </a:lnTo>
                  <a:lnTo>
                    <a:pt x="545338" y="260349"/>
                  </a:lnTo>
                  <a:lnTo>
                    <a:pt x="498982" y="247649"/>
                  </a:lnTo>
                  <a:lnTo>
                    <a:pt x="452881" y="233044"/>
                  </a:lnTo>
                  <a:lnTo>
                    <a:pt x="407162" y="216915"/>
                  </a:lnTo>
                  <a:lnTo>
                    <a:pt x="362076" y="200024"/>
                  </a:lnTo>
                  <a:lnTo>
                    <a:pt x="317373" y="182752"/>
                  </a:lnTo>
                  <a:lnTo>
                    <a:pt x="272033" y="164718"/>
                  </a:lnTo>
                  <a:lnTo>
                    <a:pt x="226949" y="146049"/>
                  </a:lnTo>
                  <a:lnTo>
                    <a:pt x="182625" y="126110"/>
                  </a:lnTo>
                  <a:lnTo>
                    <a:pt x="139319" y="104139"/>
                  </a:lnTo>
                  <a:lnTo>
                    <a:pt x="97536" y="79501"/>
                  </a:lnTo>
                  <a:lnTo>
                    <a:pt x="57785" y="51688"/>
                  </a:lnTo>
                  <a:lnTo>
                    <a:pt x="19557" y="19557"/>
                  </a:lnTo>
                  <a:lnTo>
                    <a:pt x="0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886328" y="2434463"/>
              <a:ext cx="181610" cy="403225"/>
            </a:xfrm>
            <a:custGeom>
              <a:avLst/>
              <a:gdLst/>
              <a:ahLst/>
              <a:cxnLst/>
              <a:rect l="l" t="t" r="r" b="b"/>
              <a:pathLst>
                <a:path w="181610" h="403225">
                  <a:moveTo>
                    <a:pt x="0" y="403098"/>
                  </a:moveTo>
                  <a:lnTo>
                    <a:pt x="181356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966973" y="2651125"/>
              <a:ext cx="627380" cy="300355"/>
            </a:xfrm>
            <a:custGeom>
              <a:avLst/>
              <a:gdLst/>
              <a:ahLst/>
              <a:cxnLst/>
              <a:rect l="l" t="t" r="r" b="b"/>
              <a:pathLst>
                <a:path w="627379" h="300355">
                  <a:moveTo>
                    <a:pt x="0" y="0"/>
                  </a:moveTo>
                  <a:lnTo>
                    <a:pt x="627380" y="299847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457827" y="2260471"/>
              <a:ext cx="262255" cy="617855"/>
            </a:xfrm>
            <a:custGeom>
              <a:avLst/>
              <a:gdLst/>
              <a:ahLst/>
              <a:cxnLst/>
              <a:rect l="l" t="t" r="r" b="b"/>
              <a:pathLst>
                <a:path w="262254" h="617855">
                  <a:moveTo>
                    <a:pt x="262127" y="0"/>
                  </a:moveTo>
                  <a:lnTo>
                    <a:pt x="0" y="617474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648583" y="2013837"/>
              <a:ext cx="983615" cy="453390"/>
            </a:xfrm>
            <a:custGeom>
              <a:avLst/>
              <a:gdLst/>
              <a:ahLst/>
              <a:cxnLst/>
              <a:rect l="l" t="t" r="r" b="b"/>
              <a:pathLst>
                <a:path w="983614" h="453389">
                  <a:moveTo>
                    <a:pt x="983234" y="453389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937253" y="2013838"/>
              <a:ext cx="732790" cy="350520"/>
            </a:xfrm>
            <a:custGeom>
              <a:avLst/>
              <a:gdLst/>
              <a:ahLst/>
              <a:cxnLst/>
              <a:rect l="l" t="t" r="r" b="b"/>
              <a:pathLst>
                <a:path w="732789" h="350519">
                  <a:moveTo>
                    <a:pt x="0" y="0"/>
                  </a:moveTo>
                  <a:lnTo>
                    <a:pt x="732282" y="350012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147946" y="2109342"/>
              <a:ext cx="277495" cy="136525"/>
            </a:xfrm>
            <a:custGeom>
              <a:avLst/>
              <a:gdLst/>
              <a:ahLst/>
              <a:cxnLst/>
              <a:rect l="l" t="t" r="r" b="b"/>
              <a:pathLst>
                <a:path w="277495" h="136525">
                  <a:moveTo>
                    <a:pt x="277240" y="0"/>
                  </a:moveTo>
                  <a:lnTo>
                    <a:pt x="0" y="13601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019423" y="2013839"/>
              <a:ext cx="69850" cy="176530"/>
            </a:xfrm>
            <a:custGeom>
              <a:avLst/>
              <a:gdLst/>
              <a:ahLst/>
              <a:cxnLst/>
              <a:rect l="l" t="t" r="r" b="b"/>
              <a:pathLst>
                <a:path w="69850" h="176530">
                  <a:moveTo>
                    <a:pt x="69342" y="0"/>
                  </a:moveTo>
                  <a:lnTo>
                    <a:pt x="0" y="176149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522980" y="2013587"/>
              <a:ext cx="118745" cy="310515"/>
            </a:xfrm>
            <a:custGeom>
              <a:avLst/>
              <a:gdLst/>
              <a:ahLst/>
              <a:cxnLst/>
              <a:rect l="l" t="t" r="r" b="b"/>
              <a:pathLst>
                <a:path w="118744" h="310514">
                  <a:moveTo>
                    <a:pt x="118491" y="0"/>
                  </a:moveTo>
                  <a:lnTo>
                    <a:pt x="0" y="31000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683763" y="2376425"/>
              <a:ext cx="413384" cy="970280"/>
            </a:xfrm>
            <a:custGeom>
              <a:avLst/>
              <a:gdLst/>
              <a:ahLst/>
              <a:cxnLst/>
              <a:rect l="l" t="t" r="r" b="b"/>
              <a:pathLst>
                <a:path w="413385" h="970279">
                  <a:moveTo>
                    <a:pt x="413385" y="0"/>
                  </a:moveTo>
                  <a:lnTo>
                    <a:pt x="0" y="970153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915665" y="2796413"/>
              <a:ext cx="1303020" cy="550545"/>
            </a:xfrm>
            <a:custGeom>
              <a:avLst/>
              <a:gdLst/>
              <a:ahLst/>
              <a:cxnLst/>
              <a:rect l="l" t="t" r="r" b="b"/>
              <a:pathLst>
                <a:path w="1303020" h="550545">
                  <a:moveTo>
                    <a:pt x="0" y="0"/>
                  </a:moveTo>
                  <a:lnTo>
                    <a:pt x="1302893" y="55003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938142" y="2880489"/>
              <a:ext cx="176530" cy="466090"/>
            </a:xfrm>
            <a:custGeom>
              <a:avLst/>
              <a:gdLst/>
              <a:ahLst/>
              <a:cxnLst/>
              <a:rect l="l" t="t" r="r" b="b"/>
              <a:pathLst>
                <a:path w="176530" h="466089">
                  <a:moveTo>
                    <a:pt x="176530" y="0"/>
                  </a:moveTo>
                  <a:lnTo>
                    <a:pt x="0" y="465963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961001" y="2530986"/>
              <a:ext cx="310515" cy="815975"/>
            </a:xfrm>
            <a:custGeom>
              <a:avLst/>
              <a:gdLst/>
              <a:ahLst/>
              <a:cxnLst/>
              <a:rect l="l" t="t" r="r" b="b"/>
              <a:pathLst>
                <a:path w="310514" h="815975">
                  <a:moveTo>
                    <a:pt x="310007" y="0"/>
                  </a:moveTo>
                  <a:lnTo>
                    <a:pt x="0" y="815466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5477127" y="2013841"/>
              <a:ext cx="106680" cy="205104"/>
            </a:xfrm>
            <a:custGeom>
              <a:avLst/>
              <a:gdLst/>
              <a:ahLst/>
              <a:cxnLst/>
              <a:rect l="l" t="t" r="r" b="b"/>
              <a:pathLst>
                <a:path w="106679" h="205105">
                  <a:moveTo>
                    <a:pt x="106679" y="0"/>
                  </a:moveTo>
                  <a:lnTo>
                    <a:pt x="0" y="204724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5576314" y="2030347"/>
              <a:ext cx="189865" cy="104139"/>
            </a:xfrm>
            <a:custGeom>
              <a:avLst/>
              <a:gdLst/>
              <a:ahLst/>
              <a:cxnLst/>
              <a:rect l="l" t="t" r="r" b="b"/>
              <a:pathLst>
                <a:path w="189864" h="104139">
                  <a:moveTo>
                    <a:pt x="189864" y="104139"/>
                  </a:moveTo>
                  <a:lnTo>
                    <a:pt x="0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656967" y="2289046"/>
              <a:ext cx="40640" cy="1028700"/>
            </a:xfrm>
            <a:custGeom>
              <a:avLst/>
              <a:gdLst/>
              <a:ahLst/>
              <a:cxnLst/>
              <a:rect l="l" t="t" r="r" b="b"/>
              <a:pathLst>
                <a:path w="40639" h="1028700">
                  <a:moveTo>
                    <a:pt x="40386" y="1028191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349118" y="2369692"/>
              <a:ext cx="222250" cy="608330"/>
            </a:xfrm>
            <a:custGeom>
              <a:avLst/>
              <a:gdLst/>
              <a:ahLst/>
              <a:cxnLst/>
              <a:rect l="l" t="t" r="r" b="b"/>
              <a:pathLst>
                <a:path w="222250" h="608330">
                  <a:moveTo>
                    <a:pt x="221742" y="0"/>
                  </a:moveTo>
                  <a:lnTo>
                    <a:pt x="0" y="608203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409571" y="2819908"/>
              <a:ext cx="621665" cy="285750"/>
            </a:xfrm>
            <a:custGeom>
              <a:avLst/>
              <a:gdLst/>
              <a:ahLst/>
              <a:cxnLst/>
              <a:rect l="l" t="t" r="r" b="b"/>
              <a:pathLst>
                <a:path w="621664" h="285750">
                  <a:moveTo>
                    <a:pt x="621664" y="285623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691892" y="2977897"/>
              <a:ext cx="53975" cy="137795"/>
            </a:xfrm>
            <a:custGeom>
              <a:avLst/>
              <a:gdLst/>
              <a:ahLst/>
              <a:cxnLst/>
              <a:rect l="l" t="t" r="r" b="b"/>
              <a:pathLst>
                <a:path w="53975" h="137794">
                  <a:moveTo>
                    <a:pt x="53720" y="0"/>
                  </a:moveTo>
                  <a:lnTo>
                    <a:pt x="0" y="137668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588891" y="2567940"/>
              <a:ext cx="353060" cy="146685"/>
            </a:xfrm>
            <a:custGeom>
              <a:avLst/>
              <a:gdLst/>
              <a:ahLst/>
              <a:cxnLst/>
              <a:rect l="l" t="t" r="r" b="b"/>
              <a:pathLst>
                <a:path w="353060" h="146685">
                  <a:moveTo>
                    <a:pt x="0" y="0"/>
                  </a:moveTo>
                  <a:lnTo>
                    <a:pt x="352806" y="14617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264656" y="2013838"/>
              <a:ext cx="36195" cy="67945"/>
            </a:xfrm>
            <a:custGeom>
              <a:avLst/>
              <a:gdLst/>
              <a:ahLst/>
              <a:cxnLst/>
              <a:rect l="l" t="t" r="r" b="b"/>
              <a:pathLst>
                <a:path w="36195" h="67944">
                  <a:moveTo>
                    <a:pt x="0" y="67817"/>
                  </a:moveTo>
                  <a:lnTo>
                    <a:pt x="35941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5083300" y="2061463"/>
              <a:ext cx="708025" cy="645160"/>
            </a:xfrm>
            <a:custGeom>
              <a:avLst/>
              <a:gdLst/>
              <a:ahLst/>
              <a:cxnLst/>
              <a:rect l="l" t="t" r="r" b="b"/>
              <a:pathLst>
                <a:path w="708025" h="645160">
                  <a:moveTo>
                    <a:pt x="708025" y="383032"/>
                  </a:moveTo>
                  <a:lnTo>
                    <a:pt x="594614" y="645160"/>
                  </a:lnTo>
                  <a:lnTo>
                    <a:pt x="0" y="294767"/>
                  </a:lnTo>
                  <a:lnTo>
                    <a:pt x="125984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579616" y="2368930"/>
              <a:ext cx="111125" cy="274955"/>
            </a:xfrm>
            <a:custGeom>
              <a:avLst/>
              <a:gdLst/>
              <a:ahLst/>
              <a:cxnLst/>
              <a:rect l="l" t="t" r="r" b="b"/>
              <a:pathLst>
                <a:path w="111125" h="274955">
                  <a:moveTo>
                    <a:pt x="110871" y="0"/>
                  </a:moveTo>
                  <a:lnTo>
                    <a:pt x="0" y="27457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460363" y="2292476"/>
              <a:ext cx="109220" cy="283845"/>
            </a:xfrm>
            <a:custGeom>
              <a:avLst/>
              <a:gdLst/>
              <a:ahLst/>
              <a:cxnLst/>
              <a:rect l="l" t="t" r="r" b="b"/>
              <a:pathLst>
                <a:path w="109220" h="283844">
                  <a:moveTo>
                    <a:pt x="109220" y="0"/>
                  </a:moveTo>
                  <a:lnTo>
                    <a:pt x="0" y="283845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5141212" y="2220213"/>
              <a:ext cx="375920" cy="201930"/>
            </a:xfrm>
            <a:custGeom>
              <a:avLst/>
              <a:gdLst/>
              <a:ahLst/>
              <a:cxnLst/>
              <a:rect l="l" t="t" r="r" b="b"/>
              <a:pathLst>
                <a:path w="375920" h="201930">
                  <a:moveTo>
                    <a:pt x="375412" y="201549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840861" y="2277363"/>
              <a:ext cx="889000" cy="371475"/>
            </a:xfrm>
            <a:custGeom>
              <a:avLst/>
              <a:gdLst/>
              <a:ahLst/>
              <a:cxnLst/>
              <a:rect l="l" t="t" r="r" b="b"/>
              <a:pathLst>
                <a:path w="889000" h="371475">
                  <a:moveTo>
                    <a:pt x="888746" y="371221"/>
                  </a:moveTo>
                  <a:lnTo>
                    <a:pt x="80645" y="0"/>
                  </a:lnTo>
                  <a:lnTo>
                    <a:pt x="0" y="26797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4749798" y="2621660"/>
              <a:ext cx="697230" cy="472440"/>
            </a:xfrm>
            <a:custGeom>
              <a:avLst/>
              <a:gdLst/>
              <a:ahLst/>
              <a:cxnLst/>
              <a:rect l="l" t="t" r="r" b="b"/>
              <a:pathLst>
                <a:path w="697229" h="472439">
                  <a:moveTo>
                    <a:pt x="638301" y="472186"/>
                  </a:moveTo>
                  <a:lnTo>
                    <a:pt x="697102" y="351155"/>
                  </a:lnTo>
                  <a:lnTo>
                    <a:pt x="0" y="0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5304153" y="2927476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5234811" y="2893059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5165598" y="2858642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5096256" y="2824098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5026912" y="2789681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957699" y="2755263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888357" y="2720847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4819013" y="2686430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4749798" y="2652013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205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971164" y="2223388"/>
              <a:ext cx="194310" cy="579755"/>
            </a:xfrm>
            <a:custGeom>
              <a:avLst/>
              <a:gdLst/>
              <a:ahLst/>
              <a:cxnLst/>
              <a:rect l="l" t="t" r="r" b="b"/>
              <a:pathLst>
                <a:path w="194310" h="579755">
                  <a:moveTo>
                    <a:pt x="135889" y="0"/>
                  </a:moveTo>
                  <a:lnTo>
                    <a:pt x="96773" y="14478"/>
                  </a:lnTo>
                  <a:lnTo>
                    <a:pt x="70357" y="50038"/>
                  </a:lnTo>
                  <a:lnTo>
                    <a:pt x="57403" y="111379"/>
                  </a:lnTo>
                  <a:lnTo>
                    <a:pt x="60832" y="142748"/>
                  </a:lnTo>
                  <a:lnTo>
                    <a:pt x="82041" y="193294"/>
                  </a:lnTo>
                  <a:lnTo>
                    <a:pt x="110997" y="230632"/>
                  </a:lnTo>
                  <a:lnTo>
                    <a:pt x="126999" y="248158"/>
                  </a:lnTo>
                  <a:lnTo>
                    <a:pt x="143001" y="265684"/>
                  </a:lnTo>
                  <a:lnTo>
                    <a:pt x="171957" y="303022"/>
                  </a:lnTo>
                  <a:lnTo>
                    <a:pt x="190753" y="346329"/>
                  </a:lnTo>
                  <a:lnTo>
                    <a:pt x="193801" y="369951"/>
                  </a:lnTo>
                  <a:lnTo>
                    <a:pt x="191261" y="393192"/>
                  </a:lnTo>
                  <a:lnTo>
                    <a:pt x="168528" y="431800"/>
                  </a:lnTo>
                  <a:lnTo>
                    <a:pt x="130555" y="455422"/>
                  </a:lnTo>
                  <a:lnTo>
                    <a:pt x="88137" y="470662"/>
                  </a:lnTo>
                  <a:lnTo>
                    <a:pt x="66928" y="478281"/>
                  </a:lnTo>
                  <a:lnTo>
                    <a:pt x="28193" y="499998"/>
                  </a:lnTo>
                  <a:lnTo>
                    <a:pt x="2793" y="537083"/>
                  </a:lnTo>
                  <a:lnTo>
                    <a:pt x="0" y="558673"/>
                  </a:lnTo>
                  <a:lnTo>
                    <a:pt x="6095" y="579374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671446" y="2013838"/>
              <a:ext cx="44450" cy="290830"/>
            </a:xfrm>
            <a:custGeom>
              <a:avLst/>
              <a:gdLst/>
              <a:ahLst/>
              <a:cxnLst/>
              <a:rect l="l" t="t" r="r" b="b"/>
              <a:pathLst>
                <a:path w="44450" h="290830">
                  <a:moveTo>
                    <a:pt x="0" y="0"/>
                  </a:moveTo>
                  <a:lnTo>
                    <a:pt x="44323" y="290322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814956" y="2013838"/>
              <a:ext cx="86995" cy="327660"/>
            </a:xfrm>
            <a:custGeom>
              <a:avLst/>
              <a:gdLst/>
              <a:ahLst/>
              <a:cxnLst/>
              <a:rect l="l" t="t" r="r" b="b"/>
              <a:pathLst>
                <a:path w="86994" h="327660">
                  <a:moveTo>
                    <a:pt x="86741" y="0"/>
                  </a:moveTo>
                  <a:lnTo>
                    <a:pt x="0" y="327279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328291" y="2611246"/>
              <a:ext cx="337185" cy="32384"/>
            </a:xfrm>
            <a:custGeom>
              <a:avLst/>
              <a:gdLst/>
              <a:ahLst/>
              <a:cxnLst/>
              <a:rect l="l" t="t" r="r" b="b"/>
              <a:pathLst>
                <a:path w="337185" h="32385">
                  <a:moveTo>
                    <a:pt x="337057" y="32258"/>
                  </a:move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483993" y="2625089"/>
              <a:ext cx="20320" cy="683895"/>
            </a:xfrm>
            <a:custGeom>
              <a:avLst/>
              <a:gdLst/>
              <a:ahLst/>
              <a:cxnLst/>
              <a:rect l="l" t="t" r="r" b="b"/>
              <a:pathLst>
                <a:path w="20319" h="683895">
                  <a:moveTo>
                    <a:pt x="0" y="0"/>
                  </a:moveTo>
                  <a:lnTo>
                    <a:pt x="20066" y="683768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328293" y="2827273"/>
              <a:ext cx="352425" cy="8255"/>
            </a:xfrm>
            <a:custGeom>
              <a:avLst/>
              <a:gdLst/>
              <a:ahLst/>
              <a:cxnLst/>
              <a:rect l="l" t="t" r="r" b="b"/>
              <a:pathLst>
                <a:path w="352425" h="8255">
                  <a:moveTo>
                    <a:pt x="352171" y="7747"/>
                  </a:move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328293" y="2944240"/>
              <a:ext cx="352425" cy="4445"/>
            </a:xfrm>
            <a:custGeom>
              <a:avLst/>
              <a:gdLst/>
              <a:ahLst/>
              <a:cxnLst/>
              <a:rect l="l" t="t" r="r" b="b"/>
              <a:pathLst>
                <a:path w="352425" h="4444">
                  <a:moveTo>
                    <a:pt x="0" y="4317"/>
                  </a:moveTo>
                  <a:lnTo>
                    <a:pt x="352171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328294" y="3031616"/>
              <a:ext cx="354330" cy="13335"/>
            </a:xfrm>
            <a:custGeom>
              <a:avLst/>
              <a:gdLst/>
              <a:ahLst/>
              <a:cxnLst/>
              <a:rect l="l" t="t" r="r" b="b"/>
              <a:pathLst>
                <a:path w="354330" h="13335">
                  <a:moveTo>
                    <a:pt x="353949" y="0"/>
                  </a:moveTo>
                  <a:lnTo>
                    <a:pt x="0" y="12954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328293" y="3125723"/>
              <a:ext cx="359410" cy="29209"/>
            </a:xfrm>
            <a:custGeom>
              <a:avLst/>
              <a:gdLst/>
              <a:ahLst/>
              <a:cxnLst/>
              <a:rect l="l" t="t" r="r" b="b"/>
              <a:pathLst>
                <a:path w="359410" h="29210">
                  <a:moveTo>
                    <a:pt x="358902" y="0"/>
                  </a:moveTo>
                  <a:lnTo>
                    <a:pt x="0" y="28956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328294" y="3219830"/>
              <a:ext cx="362585" cy="29845"/>
            </a:xfrm>
            <a:custGeom>
              <a:avLst/>
              <a:gdLst/>
              <a:ahLst/>
              <a:cxnLst/>
              <a:rect l="l" t="t" r="r" b="b"/>
              <a:pathLst>
                <a:path w="362585" h="29844">
                  <a:moveTo>
                    <a:pt x="362331" y="0"/>
                  </a:moveTo>
                  <a:lnTo>
                    <a:pt x="0" y="29718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328294" y="2715513"/>
              <a:ext cx="354330" cy="15875"/>
            </a:xfrm>
            <a:custGeom>
              <a:avLst/>
              <a:gdLst/>
              <a:ahLst/>
              <a:cxnLst/>
              <a:rect l="l" t="t" r="r" b="b"/>
              <a:pathLst>
                <a:path w="354330" h="15875">
                  <a:moveTo>
                    <a:pt x="353949" y="15366"/>
                  </a:move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384809" y="2616707"/>
              <a:ext cx="1905" cy="425450"/>
            </a:xfrm>
            <a:custGeom>
              <a:avLst/>
              <a:gdLst/>
              <a:ahLst/>
              <a:cxnLst/>
              <a:rect l="l" t="t" r="r" b="b"/>
              <a:pathLst>
                <a:path w="1905" h="425450">
                  <a:moveTo>
                    <a:pt x="0" y="0"/>
                  </a:moveTo>
                  <a:lnTo>
                    <a:pt x="1651" y="424942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567942" y="2252089"/>
              <a:ext cx="20320" cy="878840"/>
            </a:xfrm>
            <a:custGeom>
              <a:avLst/>
              <a:gdLst/>
              <a:ahLst/>
              <a:cxnLst/>
              <a:rect l="l" t="t" r="r" b="b"/>
              <a:pathLst>
                <a:path w="20319" h="878839">
                  <a:moveTo>
                    <a:pt x="20193" y="878713"/>
                  </a:move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328294" y="2277235"/>
              <a:ext cx="199390" cy="210185"/>
            </a:xfrm>
            <a:custGeom>
              <a:avLst/>
              <a:gdLst/>
              <a:ahLst/>
              <a:cxnLst/>
              <a:rect l="l" t="t" r="r" b="b"/>
              <a:pathLst>
                <a:path w="199390" h="210185">
                  <a:moveTo>
                    <a:pt x="0" y="193166"/>
                  </a:moveTo>
                  <a:lnTo>
                    <a:pt x="197612" y="210057"/>
                  </a:lnTo>
                  <a:lnTo>
                    <a:pt x="199390" y="58927"/>
                  </a:ln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051302" y="2919475"/>
              <a:ext cx="1000125" cy="427355"/>
            </a:xfrm>
            <a:custGeom>
              <a:avLst/>
              <a:gdLst/>
              <a:ahLst/>
              <a:cxnLst/>
              <a:rect l="l" t="t" r="r" b="b"/>
              <a:pathLst>
                <a:path w="1000125" h="427354">
                  <a:moveTo>
                    <a:pt x="765048" y="0"/>
                  </a:moveTo>
                  <a:lnTo>
                    <a:pt x="718185" y="889"/>
                  </a:lnTo>
                  <a:lnTo>
                    <a:pt x="668401" y="6223"/>
                  </a:lnTo>
                  <a:lnTo>
                    <a:pt x="616712" y="14986"/>
                  </a:lnTo>
                  <a:lnTo>
                    <a:pt x="564007" y="25908"/>
                  </a:lnTo>
                  <a:lnTo>
                    <a:pt x="459740" y="50165"/>
                  </a:lnTo>
                  <a:lnTo>
                    <a:pt x="409956" y="61214"/>
                  </a:lnTo>
                  <a:lnTo>
                    <a:pt x="363220" y="70104"/>
                  </a:lnTo>
                  <a:lnTo>
                    <a:pt x="320294" y="75692"/>
                  </a:lnTo>
                  <a:lnTo>
                    <a:pt x="282321" y="76835"/>
                  </a:lnTo>
                  <a:lnTo>
                    <a:pt x="201930" y="70231"/>
                  </a:lnTo>
                  <a:lnTo>
                    <a:pt x="151511" y="60706"/>
                  </a:lnTo>
                  <a:lnTo>
                    <a:pt x="125222" y="52069"/>
                  </a:lnTo>
                  <a:lnTo>
                    <a:pt x="117602" y="48260"/>
                  </a:lnTo>
                  <a:lnTo>
                    <a:pt x="0" y="293624"/>
                  </a:lnTo>
                  <a:lnTo>
                    <a:pt x="310261" y="426973"/>
                  </a:lnTo>
                  <a:lnTo>
                    <a:pt x="847979" y="426973"/>
                  </a:lnTo>
                  <a:lnTo>
                    <a:pt x="999617" y="103759"/>
                  </a:lnTo>
                  <a:lnTo>
                    <a:pt x="972947" y="62484"/>
                  </a:lnTo>
                  <a:lnTo>
                    <a:pt x="944118" y="38481"/>
                  </a:lnTo>
                  <a:lnTo>
                    <a:pt x="895223" y="22225"/>
                  </a:lnTo>
                  <a:lnTo>
                    <a:pt x="808101" y="4699"/>
                  </a:lnTo>
                  <a:lnTo>
                    <a:pt x="765048" y="0"/>
                  </a:lnTo>
                  <a:close/>
                </a:path>
              </a:pathLst>
            </a:custGeom>
            <a:solidFill>
              <a:srgbClr val="B7D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5504051" y="2492374"/>
              <a:ext cx="381635" cy="662305"/>
            </a:xfrm>
            <a:custGeom>
              <a:avLst/>
              <a:gdLst/>
              <a:ahLst/>
              <a:cxnLst/>
              <a:rect l="l" t="t" r="r" b="b"/>
              <a:pathLst>
                <a:path w="381635" h="662305">
                  <a:moveTo>
                    <a:pt x="381380" y="0"/>
                  </a:moveTo>
                  <a:lnTo>
                    <a:pt x="0" y="661924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4174998" y="2013838"/>
              <a:ext cx="1977389" cy="1130935"/>
            </a:xfrm>
            <a:custGeom>
              <a:avLst/>
              <a:gdLst/>
              <a:ahLst/>
              <a:cxnLst/>
              <a:rect l="l" t="t" r="r" b="b"/>
              <a:pathLst>
                <a:path w="1977389" h="1130935">
                  <a:moveTo>
                    <a:pt x="1977263" y="1130681"/>
                  </a:moveTo>
                  <a:lnTo>
                    <a:pt x="0" y="0"/>
                  </a:lnTo>
                </a:path>
              </a:pathLst>
            </a:custGeom>
            <a:ln w="80632">
              <a:solidFill>
                <a:srgbClr val="F9D5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4586857" y="2982848"/>
              <a:ext cx="914400" cy="336550"/>
            </a:xfrm>
            <a:custGeom>
              <a:avLst/>
              <a:gdLst/>
              <a:ahLst/>
              <a:cxnLst/>
              <a:rect l="l" t="t" r="r" b="b"/>
              <a:pathLst>
                <a:path w="914400" h="336550">
                  <a:moveTo>
                    <a:pt x="913891" y="336041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4781674" y="3093846"/>
              <a:ext cx="118110" cy="247015"/>
            </a:xfrm>
            <a:custGeom>
              <a:avLst/>
              <a:gdLst/>
              <a:ahLst/>
              <a:cxnLst/>
              <a:rect l="l" t="t" r="r" b="b"/>
              <a:pathLst>
                <a:path w="118110" h="247014">
                  <a:moveTo>
                    <a:pt x="117601" y="0"/>
                  </a:moveTo>
                  <a:lnTo>
                    <a:pt x="0" y="246888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4516245" y="3139184"/>
              <a:ext cx="317500" cy="90805"/>
            </a:xfrm>
            <a:custGeom>
              <a:avLst/>
              <a:gdLst/>
              <a:ahLst/>
              <a:cxnLst/>
              <a:rect l="l" t="t" r="r" b="b"/>
              <a:pathLst>
                <a:path w="317500" h="90805">
                  <a:moveTo>
                    <a:pt x="317500" y="90677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662421" y="3033266"/>
              <a:ext cx="64135" cy="151765"/>
            </a:xfrm>
            <a:custGeom>
              <a:avLst/>
              <a:gdLst/>
              <a:ahLst/>
              <a:cxnLst/>
              <a:rect l="l" t="t" r="r" b="b"/>
              <a:pathLst>
                <a:path w="64135" h="151764">
                  <a:moveTo>
                    <a:pt x="0" y="151257"/>
                  </a:moveTo>
                  <a:lnTo>
                    <a:pt x="63881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5248781" y="2156332"/>
              <a:ext cx="146050" cy="295910"/>
            </a:xfrm>
            <a:custGeom>
              <a:avLst/>
              <a:gdLst/>
              <a:ahLst/>
              <a:cxnLst/>
              <a:rect l="l" t="t" r="r" b="b"/>
              <a:pathLst>
                <a:path w="146050" h="295910">
                  <a:moveTo>
                    <a:pt x="146050" y="0"/>
                  </a:moveTo>
                  <a:lnTo>
                    <a:pt x="0" y="295656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2195449" y="2013838"/>
              <a:ext cx="2540" cy="341630"/>
            </a:xfrm>
            <a:custGeom>
              <a:avLst/>
              <a:gdLst/>
              <a:ahLst/>
              <a:cxnLst/>
              <a:rect l="l" t="t" r="r" b="b"/>
              <a:pathLst>
                <a:path w="2539" h="341630">
                  <a:moveTo>
                    <a:pt x="2286" y="0"/>
                  </a:moveTo>
                  <a:lnTo>
                    <a:pt x="0" y="341249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863598" y="2142997"/>
              <a:ext cx="336550" cy="90805"/>
            </a:xfrm>
            <a:custGeom>
              <a:avLst/>
              <a:gdLst/>
              <a:ahLst/>
              <a:cxnLst/>
              <a:rect l="l" t="t" r="r" b="b"/>
              <a:pathLst>
                <a:path w="336550" h="90805">
                  <a:moveTo>
                    <a:pt x="0" y="0"/>
                  </a:moveTo>
                  <a:lnTo>
                    <a:pt x="336042" y="90678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196211" y="2060574"/>
              <a:ext cx="374650" cy="142875"/>
            </a:xfrm>
            <a:custGeom>
              <a:avLst/>
              <a:gdLst/>
              <a:ahLst/>
              <a:cxnLst/>
              <a:rect l="l" t="t" r="r" b="b"/>
              <a:pathLst>
                <a:path w="374650" h="142875">
                  <a:moveTo>
                    <a:pt x="0" y="0"/>
                  </a:moveTo>
                  <a:lnTo>
                    <a:pt x="374650" y="142875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157602" y="2302509"/>
              <a:ext cx="217170" cy="593090"/>
            </a:xfrm>
            <a:custGeom>
              <a:avLst/>
              <a:gdLst/>
              <a:ahLst/>
              <a:cxnLst/>
              <a:rect l="l" t="t" r="r" b="b"/>
              <a:pathLst>
                <a:path w="217169" h="593089">
                  <a:moveTo>
                    <a:pt x="216662" y="0"/>
                  </a:moveTo>
                  <a:lnTo>
                    <a:pt x="0" y="59309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979547" y="2646934"/>
              <a:ext cx="482600" cy="15240"/>
            </a:xfrm>
            <a:custGeom>
              <a:avLst/>
              <a:gdLst/>
              <a:ahLst/>
              <a:cxnLst/>
              <a:rect l="l" t="t" r="r" b="b"/>
              <a:pathLst>
                <a:path w="482600" h="15239">
                  <a:moveTo>
                    <a:pt x="0" y="0"/>
                  </a:moveTo>
                  <a:lnTo>
                    <a:pt x="482092" y="15113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335150" y="3034158"/>
              <a:ext cx="127635" cy="312420"/>
            </a:xfrm>
            <a:custGeom>
              <a:avLst/>
              <a:gdLst/>
              <a:ahLst/>
              <a:cxnLst/>
              <a:rect l="l" t="t" r="r" b="b"/>
              <a:pathLst>
                <a:path w="127635" h="312420">
                  <a:moveTo>
                    <a:pt x="127381" y="0"/>
                  </a:moveTo>
                  <a:lnTo>
                    <a:pt x="0" y="312293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822448" y="3009010"/>
              <a:ext cx="874394" cy="297815"/>
            </a:xfrm>
            <a:custGeom>
              <a:avLst/>
              <a:gdLst/>
              <a:ahLst/>
              <a:cxnLst/>
              <a:rect l="l" t="t" r="r" b="b"/>
              <a:pathLst>
                <a:path w="874394" h="297814">
                  <a:moveTo>
                    <a:pt x="874394" y="297307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3780407" y="2346197"/>
              <a:ext cx="126364" cy="292735"/>
            </a:xfrm>
            <a:custGeom>
              <a:avLst/>
              <a:gdLst/>
              <a:ahLst/>
              <a:cxnLst/>
              <a:rect l="l" t="t" r="r" b="b"/>
              <a:pathLst>
                <a:path w="126364" h="292735">
                  <a:moveTo>
                    <a:pt x="125984" y="0"/>
                  </a:moveTo>
                  <a:lnTo>
                    <a:pt x="0" y="292354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796789" y="2828416"/>
              <a:ext cx="40640" cy="236854"/>
            </a:xfrm>
            <a:custGeom>
              <a:avLst/>
              <a:gdLst/>
              <a:ahLst/>
              <a:cxnLst/>
              <a:rect l="l" t="t" r="r" b="b"/>
              <a:pathLst>
                <a:path w="40639" h="236855">
                  <a:moveTo>
                    <a:pt x="40386" y="0"/>
                  </a:moveTo>
                  <a:lnTo>
                    <a:pt x="0" y="236854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4973193" y="2956051"/>
              <a:ext cx="132715" cy="168275"/>
            </a:xfrm>
            <a:custGeom>
              <a:avLst/>
              <a:gdLst/>
              <a:ahLst/>
              <a:cxnLst/>
              <a:rect l="l" t="t" r="r" b="b"/>
              <a:pathLst>
                <a:path w="132714" h="168275">
                  <a:moveTo>
                    <a:pt x="132714" y="0"/>
                  </a:moveTo>
                  <a:lnTo>
                    <a:pt x="0" y="168021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5682107" y="2013838"/>
              <a:ext cx="36195" cy="65405"/>
            </a:xfrm>
            <a:custGeom>
              <a:avLst/>
              <a:gdLst/>
              <a:ahLst/>
              <a:cxnLst/>
              <a:rect l="l" t="t" r="r" b="b"/>
              <a:pathLst>
                <a:path w="36195" h="65405">
                  <a:moveTo>
                    <a:pt x="35687" y="0"/>
                  </a:moveTo>
                  <a:lnTo>
                    <a:pt x="0" y="6527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5432042" y="2013838"/>
              <a:ext cx="122555" cy="52069"/>
            </a:xfrm>
            <a:custGeom>
              <a:avLst/>
              <a:gdLst/>
              <a:ahLst/>
              <a:cxnLst/>
              <a:rect l="l" t="t" r="r" b="b"/>
              <a:pathLst>
                <a:path w="122554" h="52069">
                  <a:moveTo>
                    <a:pt x="122427" y="51815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5368033" y="2015235"/>
              <a:ext cx="66040" cy="131445"/>
            </a:xfrm>
            <a:custGeom>
              <a:avLst/>
              <a:gdLst/>
              <a:ahLst/>
              <a:cxnLst/>
              <a:rect l="l" t="t" r="r" b="b"/>
              <a:pathLst>
                <a:path w="66039" h="131444">
                  <a:moveTo>
                    <a:pt x="65532" y="0"/>
                  </a:moveTo>
                  <a:lnTo>
                    <a:pt x="0" y="13106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3636769" y="2434463"/>
              <a:ext cx="231140" cy="27940"/>
            </a:xfrm>
            <a:custGeom>
              <a:avLst/>
              <a:gdLst/>
              <a:ahLst/>
              <a:cxnLst/>
              <a:rect l="l" t="t" r="r" b="b"/>
              <a:pathLst>
                <a:path w="231139" h="27939">
                  <a:moveTo>
                    <a:pt x="230632" y="0"/>
                  </a:moveTo>
                  <a:lnTo>
                    <a:pt x="0" y="27686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3679695" y="2448307"/>
              <a:ext cx="74295" cy="156210"/>
            </a:xfrm>
            <a:custGeom>
              <a:avLst/>
              <a:gdLst/>
              <a:ahLst/>
              <a:cxnLst/>
              <a:rect l="l" t="t" r="r" b="b"/>
              <a:pathLst>
                <a:path w="74295" h="156210">
                  <a:moveTo>
                    <a:pt x="74295" y="0"/>
                  </a:moveTo>
                  <a:lnTo>
                    <a:pt x="0" y="15621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3543551" y="2685541"/>
              <a:ext cx="373380" cy="114300"/>
            </a:xfrm>
            <a:custGeom>
              <a:avLst/>
              <a:gdLst/>
              <a:ahLst/>
              <a:cxnLst/>
              <a:rect l="l" t="t" r="r" b="b"/>
              <a:pathLst>
                <a:path w="373379" h="114300">
                  <a:moveTo>
                    <a:pt x="0" y="0"/>
                  </a:moveTo>
                  <a:lnTo>
                    <a:pt x="372999" y="11430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3805680" y="2685161"/>
              <a:ext cx="57150" cy="140335"/>
            </a:xfrm>
            <a:custGeom>
              <a:avLst/>
              <a:gdLst/>
              <a:ahLst/>
              <a:cxnLst/>
              <a:rect l="l" t="t" r="r" b="b"/>
              <a:pathLst>
                <a:path w="57150" h="140335">
                  <a:moveTo>
                    <a:pt x="56641" y="0"/>
                  </a:moveTo>
                  <a:lnTo>
                    <a:pt x="0" y="139827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3607813" y="2618359"/>
              <a:ext cx="94615" cy="226060"/>
            </a:xfrm>
            <a:custGeom>
              <a:avLst/>
              <a:gdLst/>
              <a:ahLst/>
              <a:cxnLst/>
              <a:rect l="l" t="t" r="r" b="b"/>
              <a:pathLst>
                <a:path w="94614" h="226060">
                  <a:moveTo>
                    <a:pt x="94487" y="0"/>
                  </a:moveTo>
                  <a:lnTo>
                    <a:pt x="0" y="225552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3747641" y="2656204"/>
              <a:ext cx="44450" cy="94615"/>
            </a:xfrm>
            <a:custGeom>
              <a:avLst/>
              <a:gdLst/>
              <a:ahLst/>
              <a:cxnLst/>
              <a:rect l="l" t="t" r="r" b="b"/>
              <a:pathLst>
                <a:path w="44450" h="94614">
                  <a:moveTo>
                    <a:pt x="44196" y="0"/>
                  </a:moveTo>
                  <a:lnTo>
                    <a:pt x="0" y="94488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617976" y="2378075"/>
              <a:ext cx="423545" cy="22225"/>
            </a:xfrm>
            <a:custGeom>
              <a:avLst/>
              <a:gdLst/>
              <a:ahLst/>
              <a:cxnLst/>
              <a:rect l="l" t="t" r="r" b="b"/>
              <a:pathLst>
                <a:path w="423544" h="22225">
                  <a:moveTo>
                    <a:pt x="423290" y="0"/>
                  </a:moveTo>
                  <a:lnTo>
                    <a:pt x="0" y="2184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844671" y="2142998"/>
              <a:ext cx="74295" cy="241935"/>
            </a:xfrm>
            <a:custGeom>
              <a:avLst/>
              <a:gdLst/>
              <a:ahLst/>
              <a:cxnLst/>
              <a:rect l="l" t="t" r="r" b="b"/>
              <a:pathLst>
                <a:path w="74294" h="241935">
                  <a:moveTo>
                    <a:pt x="0" y="241808"/>
                  </a:moveTo>
                  <a:lnTo>
                    <a:pt x="73914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738879" y="2391537"/>
              <a:ext cx="43815" cy="132715"/>
            </a:xfrm>
            <a:custGeom>
              <a:avLst/>
              <a:gdLst/>
              <a:ahLst/>
              <a:cxnLst/>
              <a:rect l="l" t="t" r="r" b="b"/>
              <a:pathLst>
                <a:path w="43814" h="132714">
                  <a:moveTo>
                    <a:pt x="43687" y="0"/>
                  </a:moveTo>
                  <a:lnTo>
                    <a:pt x="0" y="132715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599434" y="2144648"/>
              <a:ext cx="285750" cy="118110"/>
            </a:xfrm>
            <a:custGeom>
              <a:avLst/>
              <a:gdLst/>
              <a:ahLst/>
              <a:cxnLst/>
              <a:rect l="l" t="t" r="r" b="b"/>
              <a:pathLst>
                <a:path w="285750" h="118110">
                  <a:moveTo>
                    <a:pt x="0" y="0"/>
                  </a:moveTo>
                  <a:lnTo>
                    <a:pt x="285623" y="117602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774185" y="2567939"/>
              <a:ext cx="391795" cy="17145"/>
            </a:xfrm>
            <a:custGeom>
              <a:avLst/>
              <a:gdLst/>
              <a:ahLst/>
              <a:cxnLst/>
              <a:rect l="l" t="t" r="r" b="b"/>
              <a:pathLst>
                <a:path w="391794" h="17144">
                  <a:moveTo>
                    <a:pt x="391413" y="16763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3305046" y="2413382"/>
              <a:ext cx="203200" cy="483870"/>
            </a:xfrm>
            <a:custGeom>
              <a:avLst/>
              <a:gdLst/>
              <a:ahLst/>
              <a:cxnLst/>
              <a:rect l="l" t="t" r="r" b="b"/>
              <a:pathLst>
                <a:path w="203200" h="483869">
                  <a:moveTo>
                    <a:pt x="203200" y="0"/>
                  </a:moveTo>
                  <a:lnTo>
                    <a:pt x="0" y="48387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350385" y="2788031"/>
              <a:ext cx="144780" cy="30480"/>
            </a:xfrm>
            <a:custGeom>
              <a:avLst/>
              <a:gdLst/>
              <a:ahLst/>
              <a:cxnLst/>
              <a:rect l="l" t="t" r="r" b="b"/>
              <a:pathLst>
                <a:path w="144779" h="30480">
                  <a:moveTo>
                    <a:pt x="144525" y="30225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847848" y="2013837"/>
              <a:ext cx="51435" cy="21590"/>
            </a:xfrm>
            <a:custGeom>
              <a:avLst/>
              <a:gdLst/>
              <a:ahLst/>
              <a:cxnLst/>
              <a:rect l="l" t="t" r="r" b="b"/>
              <a:pathLst>
                <a:path w="51435" h="21589">
                  <a:moveTo>
                    <a:pt x="51054" y="21589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772918" y="2013838"/>
              <a:ext cx="50165" cy="309245"/>
            </a:xfrm>
            <a:custGeom>
              <a:avLst/>
              <a:gdLst/>
              <a:ahLst/>
              <a:cxnLst/>
              <a:rect l="l" t="t" r="r" b="b"/>
              <a:pathLst>
                <a:path w="50164" h="309244">
                  <a:moveTo>
                    <a:pt x="49783" y="0"/>
                  </a:moveTo>
                  <a:lnTo>
                    <a:pt x="0" y="30886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703194" y="2215134"/>
              <a:ext cx="134620" cy="40005"/>
            </a:xfrm>
            <a:custGeom>
              <a:avLst/>
              <a:gdLst/>
              <a:ahLst/>
              <a:cxnLst/>
              <a:rect l="l" t="t" r="r" b="b"/>
              <a:pathLst>
                <a:path w="134619" h="40005">
                  <a:moveTo>
                    <a:pt x="134366" y="39497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695574" y="2355088"/>
              <a:ext cx="184785" cy="955675"/>
            </a:xfrm>
            <a:custGeom>
              <a:avLst/>
              <a:gdLst/>
              <a:ahLst/>
              <a:cxnLst/>
              <a:rect l="l" t="t" r="r" b="b"/>
              <a:pathLst>
                <a:path w="184785" h="955675">
                  <a:moveTo>
                    <a:pt x="184785" y="0"/>
                  </a:moveTo>
                  <a:lnTo>
                    <a:pt x="0" y="955421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662046" y="2480565"/>
              <a:ext cx="354965" cy="80645"/>
            </a:xfrm>
            <a:custGeom>
              <a:avLst/>
              <a:gdLst/>
              <a:ahLst/>
              <a:cxnLst/>
              <a:rect l="l" t="t" r="r" b="b"/>
              <a:pathLst>
                <a:path w="354964" h="80644">
                  <a:moveTo>
                    <a:pt x="354456" y="80645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799842" y="2534412"/>
              <a:ext cx="116205" cy="436880"/>
            </a:xfrm>
            <a:custGeom>
              <a:avLst/>
              <a:gdLst/>
              <a:ahLst/>
              <a:cxnLst/>
              <a:rect l="l" t="t" r="r" b="b"/>
              <a:pathLst>
                <a:path w="116205" h="436880">
                  <a:moveTo>
                    <a:pt x="115824" y="0"/>
                  </a:moveTo>
                  <a:lnTo>
                    <a:pt x="0" y="436753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759455" y="2967735"/>
              <a:ext cx="79375" cy="6985"/>
            </a:xfrm>
            <a:custGeom>
              <a:avLst/>
              <a:gdLst/>
              <a:ahLst/>
              <a:cxnLst/>
              <a:rect l="l" t="t" r="r" b="b"/>
              <a:pathLst>
                <a:path w="79375" h="6985">
                  <a:moveTo>
                    <a:pt x="78993" y="6730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674619" y="2633471"/>
              <a:ext cx="149860" cy="8890"/>
            </a:xfrm>
            <a:custGeom>
              <a:avLst/>
              <a:gdLst/>
              <a:ahLst/>
              <a:cxnLst/>
              <a:rect l="l" t="t" r="r" b="b"/>
              <a:pathLst>
                <a:path w="149860" h="8889">
                  <a:moveTo>
                    <a:pt x="149479" y="8382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677159" y="2753614"/>
              <a:ext cx="126364" cy="14604"/>
            </a:xfrm>
            <a:custGeom>
              <a:avLst/>
              <a:gdLst/>
              <a:ahLst/>
              <a:cxnLst/>
              <a:rect l="l" t="t" r="r" b="b"/>
              <a:pathLst>
                <a:path w="126364" h="14605">
                  <a:moveTo>
                    <a:pt x="0" y="0"/>
                  </a:moveTo>
                  <a:lnTo>
                    <a:pt x="125984" y="1422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687192" y="2857753"/>
              <a:ext cx="95250" cy="3810"/>
            </a:xfrm>
            <a:custGeom>
              <a:avLst/>
              <a:gdLst/>
              <a:ahLst/>
              <a:cxnLst/>
              <a:rect l="l" t="t" r="r" b="b"/>
              <a:pathLst>
                <a:path w="95250" h="3810">
                  <a:moveTo>
                    <a:pt x="0" y="0"/>
                  </a:moveTo>
                  <a:lnTo>
                    <a:pt x="94996" y="3302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865246" y="2845181"/>
              <a:ext cx="181610" cy="459105"/>
            </a:xfrm>
            <a:custGeom>
              <a:avLst/>
              <a:gdLst/>
              <a:ahLst/>
              <a:cxnLst/>
              <a:rect l="l" t="t" r="r" b="b"/>
              <a:pathLst>
                <a:path w="181610" h="459104">
                  <a:moveTo>
                    <a:pt x="181482" y="0"/>
                  </a:moveTo>
                  <a:lnTo>
                    <a:pt x="0" y="458597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098672" y="2934589"/>
              <a:ext cx="142240" cy="412115"/>
            </a:xfrm>
            <a:custGeom>
              <a:avLst/>
              <a:gdLst/>
              <a:ahLst/>
              <a:cxnLst/>
              <a:rect l="l" t="t" r="r" b="b"/>
              <a:pathLst>
                <a:path w="142239" h="412114">
                  <a:moveTo>
                    <a:pt x="142112" y="0"/>
                  </a:moveTo>
                  <a:lnTo>
                    <a:pt x="0" y="411861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869056" y="2920745"/>
              <a:ext cx="552450" cy="212090"/>
            </a:xfrm>
            <a:custGeom>
              <a:avLst/>
              <a:gdLst/>
              <a:ahLst/>
              <a:cxnLst/>
              <a:rect l="l" t="t" r="r" b="b"/>
              <a:pathLst>
                <a:path w="552450" h="212089">
                  <a:moveTo>
                    <a:pt x="551942" y="211709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808603" y="3036697"/>
              <a:ext cx="60960" cy="141605"/>
            </a:xfrm>
            <a:custGeom>
              <a:avLst/>
              <a:gdLst/>
              <a:ahLst/>
              <a:cxnLst/>
              <a:rect l="l" t="t" r="r" b="b"/>
              <a:pathLst>
                <a:path w="60960" h="141605">
                  <a:moveTo>
                    <a:pt x="60451" y="0"/>
                  </a:moveTo>
                  <a:lnTo>
                    <a:pt x="0" y="141097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711194" y="3063494"/>
              <a:ext cx="291465" cy="119380"/>
            </a:xfrm>
            <a:custGeom>
              <a:avLst/>
              <a:gdLst/>
              <a:ahLst/>
              <a:cxnLst/>
              <a:rect l="l" t="t" r="r" b="b"/>
              <a:pathLst>
                <a:path w="291464" h="119380">
                  <a:moveTo>
                    <a:pt x="291464" y="119379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5" name="object 215"/>
          <p:cNvSpPr txBox="1"/>
          <p:nvPr/>
        </p:nvSpPr>
        <p:spPr>
          <a:xfrm>
            <a:off x="1554795" y="3828414"/>
            <a:ext cx="885190" cy="4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201E1F"/>
                </a:solidFill>
                <a:latin typeface="Century Gothic"/>
                <a:cs typeface="Century Gothic"/>
              </a:rPr>
              <a:t>Lorem</a:t>
            </a:r>
            <a:r>
              <a:rPr sz="600" b="1" spc="-15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35" dirty="0">
                <a:solidFill>
                  <a:srgbClr val="201E1F"/>
                </a:solidFill>
                <a:latin typeface="Century Gothic"/>
                <a:cs typeface="Century Gothic"/>
              </a:rPr>
              <a:t>ipsum</a:t>
            </a:r>
            <a:r>
              <a:rPr sz="600" b="1" spc="20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10" dirty="0">
                <a:solidFill>
                  <a:srgbClr val="201E1F"/>
                </a:solidFill>
                <a:latin typeface="Century Gothic"/>
                <a:cs typeface="Century Gothic"/>
              </a:rPr>
              <a:t>dolor</a:t>
            </a:r>
            <a:endParaRPr sz="60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590"/>
              </a:spcBef>
            </a:pP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-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enim</a:t>
            </a:r>
            <a:r>
              <a:rPr sz="500" spc="2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ad</a:t>
            </a:r>
            <a:r>
              <a:rPr sz="500" spc="1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minim</a:t>
            </a:r>
            <a:r>
              <a:rPr sz="500" spc="2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40" dirty="0">
                <a:solidFill>
                  <a:srgbClr val="201E1F"/>
                </a:solidFill>
                <a:latin typeface="Trebuchet MS"/>
                <a:cs typeface="Trebuchet MS"/>
              </a:rPr>
              <a:t>veniam,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quis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nostrud</a:t>
            </a:r>
            <a:r>
              <a:rPr sz="500" spc="10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5" dirty="0">
                <a:solidFill>
                  <a:srgbClr val="201E1F"/>
                </a:solidFill>
                <a:latin typeface="Trebuchet MS"/>
                <a:cs typeface="Trebuchet MS"/>
              </a:rPr>
              <a:t>exercitation</a:t>
            </a:r>
            <a:r>
              <a:rPr sz="500" spc="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is</a:t>
            </a:r>
            <a:r>
              <a:rPr sz="500" spc="11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ullamco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laboris</a:t>
            </a:r>
            <a:r>
              <a:rPr sz="500" spc="1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nisi</a:t>
            </a:r>
            <a:r>
              <a:rPr sz="500" spc="15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1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aliquip</a:t>
            </a:r>
            <a:r>
              <a:rPr sz="500" spc="13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ex</a:t>
            </a:r>
            <a:r>
              <a:rPr sz="500" spc="11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5" dirty="0">
                <a:solidFill>
                  <a:srgbClr val="201E1F"/>
                </a:solidFill>
                <a:latin typeface="Trebuchet MS"/>
                <a:cs typeface="Trebuchet MS"/>
              </a:rPr>
              <a:t>ea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commodoconsequat.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2723196" y="3828414"/>
            <a:ext cx="896619" cy="4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201E1F"/>
                </a:solidFill>
                <a:latin typeface="Century Gothic"/>
                <a:cs typeface="Century Gothic"/>
              </a:rPr>
              <a:t>Lorem</a:t>
            </a:r>
            <a:r>
              <a:rPr sz="600" b="1" spc="-15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35" dirty="0">
                <a:solidFill>
                  <a:srgbClr val="201E1F"/>
                </a:solidFill>
                <a:latin typeface="Century Gothic"/>
                <a:cs typeface="Century Gothic"/>
              </a:rPr>
              <a:t>ipsum</a:t>
            </a:r>
            <a:r>
              <a:rPr sz="600" b="1" spc="20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10" dirty="0">
                <a:solidFill>
                  <a:srgbClr val="201E1F"/>
                </a:solidFill>
                <a:latin typeface="Century Gothic"/>
                <a:cs typeface="Century Gothic"/>
              </a:rPr>
              <a:t>dolor</a:t>
            </a:r>
            <a:endParaRPr sz="60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590"/>
              </a:spcBef>
            </a:pP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consectetur</a:t>
            </a:r>
            <a:r>
              <a:rPr sz="500" spc="4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adipiscing</a:t>
            </a:r>
            <a:r>
              <a:rPr sz="500" spc="6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elit,</a:t>
            </a:r>
            <a:r>
              <a:rPr sz="500" spc="2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sed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do</a:t>
            </a:r>
            <a:r>
              <a:rPr sz="500" spc="7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eiusmod</a:t>
            </a:r>
            <a:r>
              <a:rPr sz="500" spc="6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tempor</a:t>
            </a:r>
            <a:r>
              <a:rPr sz="500" spc="6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incididunt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3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labore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etal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sin</a:t>
            </a:r>
            <a:r>
              <a:rPr sz="500" spc="1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dolore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magna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5" dirty="0">
                <a:solidFill>
                  <a:srgbClr val="201E1F"/>
                </a:solidFill>
                <a:latin typeface="Trebuchet MS"/>
                <a:cs typeface="Trebuchet MS"/>
              </a:rPr>
              <a:t>aliqua.Ut</a:t>
            </a:r>
            <a:r>
              <a:rPr sz="500" spc="-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enim</a:t>
            </a:r>
            <a:r>
              <a:rPr sz="500" spc="-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a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minim</a:t>
            </a:r>
            <a:r>
              <a:rPr sz="500" spc="-4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veniam.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3891340" y="3828414"/>
            <a:ext cx="885825" cy="4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201E1F"/>
                </a:solidFill>
                <a:latin typeface="Century Gothic"/>
                <a:cs typeface="Century Gothic"/>
              </a:rPr>
              <a:t>Lorem</a:t>
            </a:r>
            <a:r>
              <a:rPr sz="600" b="1" spc="-15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35" dirty="0">
                <a:solidFill>
                  <a:srgbClr val="201E1F"/>
                </a:solidFill>
                <a:latin typeface="Century Gothic"/>
                <a:cs typeface="Century Gothic"/>
              </a:rPr>
              <a:t>ipsum</a:t>
            </a:r>
            <a:r>
              <a:rPr sz="600" b="1" spc="20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10" dirty="0">
                <a:solidFill>
                  <a:srgbClr val="201E1F"/>
                </a:solidFill>
                <a:latin typeface="Century Gothic"/>
                <a:cs typeface="Century Gothic"/>
              </a:rPr>
              <a:t>dolor</a:t>
            </a:r>
            <a:endParaRPr sz="60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590"/>
              </a:spcBef>
            </a:pP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Sed</a:t>
            </a:r>
            <a:r>
              <a:rPr sz="500" spc="7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do</a:t>
            </a:r>
            <a:r>
              <a:rPr sz="500" spc="8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metly</a:t>
            </a:r>
            <a:r>
              <a:rPr sz="500" spc="9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iusmod</a:t>
            </a:r>
            <a:r>
              <a:rPr sz="500" spc="8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0" dirty="0">
                <a:solidFill>
                  <a:srgbClr val="201E1F"/>
                </a:solidFill>
                <a:latin typeface="Trebuchet MS"/>
                <a:cs typeface="Trebuchet MS"/>
              </a:rPr>
              <a:t>temporl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incididunt</a:t>
            </a:r>
            <a:r>
              <a:rPr sz="500" spc="5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7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labore</a:t>
            </a:r>
            <a:r>
              <a:rPr sz="500" spc="6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et</a:t>
            </a:r>
            <a:r>
              <a:rPr sz="500" spc="8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dolore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magna</a:t>
            </a:r>
            <a:r>
              <a:rPr sz="500" spc="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sith</a:t>
            </a:r>
            <a:r>
              <a:rPr sz="500" spc="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aliqua.</a:t>
            </a:r>
            <a:r>
              <a:rPr sz="500" spc="1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4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enim</a:t>
            </a:r>
            <a:r>
              <a:rPr sz="500" spc="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ad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5" dirty="0">
                <a:solidFill>
                  <a:srgbClr val="201E1F"/>
                </a:solidFill>
                <a:latin typeface="Trebuchet MS"/>
                <a:cs typeface="Trebuchet MS"/>
              </a:rPr>
              <a:t>minim,</a:t>
            </a:r>
            <a:r>
              <a:rPr sz="500" spc="-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quis</a:t>
            </a:r>
            <a:r>
              <a:rPr sz="500" spc="-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ostrud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 exercitation.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5059804" y="3828414"/>
            <a:ext cx="886460" cy="4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201E1F"/>
                </a:solidFill>
                <a:latin typeface="Century Gothic"/>
                <a:cs typeface="Century Gothic"/>
              </a:rPr>
              <a:t>Lorem</a:t>
            </a:r>
            <a:r>
              <a:rPr sz="600" b="1" spc="-15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35" dirty="0">
                <a:solidFill>
                  <a:srgbClr val="201E1F"/>
                </a:solidFill>
                <a:latin typeface="Century Gothic"/>
                <a:cs typeface="Century Gothic"/>
              </a:rPr>
              <a:t>ipsum</a:t>
            </a:r>
            <a:r>
              <a:rPr sz="600" b="1" spc="20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10" dirty="0">
                <a:solidFill>
                  <a:srgbClr val="201E1F"/>
                </a:solidFill>
                <a:latin typeface="Century Gothic"/>
                <a:cs typeface="Century Gothic"/>
              </a:rPr>
              <a:t>dolor</a:t>
            </a:r>
            <a:endParaRPr sz="60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590"/>
              </a:spcBef>
            </a:pP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Duis</a:t>
            </a:r>
            <a:r>
              <a:rPr sz="500" spc="2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enim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 is</a:t>
            </a:r>
            <a:r>
              <a:rPr sz="500" spc="2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aute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irure</a:t>
            </a:r>
            <a:r>
              <a:rPr sz="500" spc="1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dolor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in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0" dirty="0">
                <a:solidFill>
                  <a:srgbClr val="201E1F"/>
                </a:solidFill>
                <a:latin typeface="Trebuchet MS"/>
                <a:cs typeface="Trebuchet MS"/>
              </a:rPr>
              <a:t>reprehenderit</a:t>
            </a:r>
            <a:r>
              <a:rPr sz="500" spc="2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in</a:t>
            </a:r>
            <a:r>
              <a:rPr sz="500" spc="4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voluptate</a:t>
            </a:r>
            <a:r>
              <a:rPr sz="500" spc="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velit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esse</a:t>
            </a:r>
            <a:r>
              <a:rPr sz="500" spc="1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cillum</a:t>
            </a:r>
            <a:r>
              <a:rPr sz="500" spc="16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dolore</a:t>
            </a:r>
            <a:r>
              <a:rPr sz="500" spc="16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eu</a:t>
            </a:r>
            <a:r>
              <a:rPr sz="500" spc="15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fugiat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5" dirty="0">
                <a:solidFill>
                  <a:srgbClr val="201E1F"/>
                </a:solidFill>
                <a:latin typeface="Trebuchet MS"/>
                <a:cs typeface="Trebuchet MS"/>
              </a:rPr>
              <a:t>nulla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pariatur.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 txBox="1"/>
          <p:nvPr/>
        </p:nvSpPr>
        <p:spPr>
          <a:xfrm>
            <a:off x="1328292" y="3385692"/>
            <a:ext cx="4824095" cy="278765"/>
          </a:xfrm>
          <a:prstGeom prst="rect">
            <a:avLst/>
          </a:prstGeom>
          <a:solidFill>
            <a:srgbClr val="414142"/>
          </a:solidFill>
        </p:spPr>
        <p:txBody>
          <a:bodyPr vert="horz" wrap="square" lIns="0" tIns="14605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115"/>
              </a:spcBef>
            </a:pPr>
            <a:r>
              <a:rPr sz="1300" spc="-65" dirty="0">
                <a:solidFill>
                  <a:srgbClr val="FFFFFF"/>
                </a:solidFill>
                <a:latin typeface="Trebuchet MS"/>
                <a:cs typeface="Trebuchet MS"/>
              </a:rPr>
              <a:t>Contact</a:t>
            </a:r>
            <a:r>
              <a:rPr sz="1300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Trebuchet MS"/>
                <a:cs typeface="Trebuchet MS"/>
              </a:rPr>
              <a:t>us</a:t>
            </a:r>
            <a:r>
              <a:rPr sz="13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Trebuchet MS"/>
                <a:cs typeface="Trebuchet MS"/>
              </a:rPr>
              <a:t>today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6834631" y="4265878"/>
            <a:ext cx="2891155" cy="35496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5"/>
              </a:spcBef>
            </a:pPr>
            <a:endParaRPr sz="400">
              <a:latin typeface="Times New Roman"/>
              <a:cs typeface="Times New Roman"/>
            </a:endParaRPr>
          </a:p>
          <a:p>
            <a:pPr marL="75565">
              <a:lnSpc>
                <a:spcPct val="100000"/>
              </a:lnSpc>
            </a:pPr>
            <a:r>
              <a:rPr sz="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Lorem</a:t>
            </a:r>
            <a:r>
              <a:rPr sz="4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ipsum</a:t>
            </a:r>
            <a:r>
              <a:rPr sz="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dolor</a:t>
            </a:r>
            <a:endParaRPr sz="400">
              <a:latin typeface="Century Gothic"/>
              <a:cs typeface="Century Gothic"/>
            </a:endParaRPr>
          </a:p>
          <a:p>
            <a:pPr marL="75565">
              <a:lnSpc>
                <a:spcPct val="100000"/>
              </a:lnSpc>
              <a:spcBef>
                <a:spcPts val="5"/>
              </a:spcBef>
            </a:pPr>
            <a:r>
              <a:rPr sz="300" spc="-35" dirty="0">
                <a:solidFill>
                  <a:srgbClr val="FFFFFF"/>
                </a:solidFill>
                <a:latin typeface="Trebuchet MS"/>
                <a:cs typeface="Trebuchet MS"/>
              </a:rPr>
              <a:t>consectetur</a:t>
            </a:r>
            <a:r>
              <a:rPr sz="300" spc="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30" dirty="0">
                <a:solidFill>
                  <a:srgbClr val="FFFFFF"/>
                </a:solidFill>
                <a:latin typeface="Trebuchet MS"/>
                <a:cs typeface="Trebuchet MS"/>
              </a:rPr>
              <a:t>adipiscing</a:t>
            </a:r>
            <a:r>
              <a:rPr sz="300" spc="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elit,sed</a:t>
            </a:r>
            <a:r>
              <a:rPr sz="3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3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eiusmod</a:t>
            </a:r>
            <a:r>
              <a:rPr sz="3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tempor</a:t>
            </a:r>
            <a:r>
              <a:rPr sz="3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incididunt</a:t>
            </a:r>
            <a:r>
              <a:rPr sz="3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Trebuchet MS"/>
                <a:cs typeface="Trebuchet MS"/>
              </a:rPr>
              <a:t>ut</a:t>
            </a:r>
            <a:r>
              <a:rPr sz="3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labore</a:t>
            </a:r>
            <a:r>
              <a:rPr sz="3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35" dirty="0">
                <a:solidFill>
                  <a:srgbClr val="FFFFFF"/>
                </a:solidFill>
                <a:latin typeface="Trebuchet MS"/>
                <a:cs typeface="Trebuchet MS"/>
              </a:rPr>
              <a:t>etal</a:t>
            </a:r>
            <a:r>
              <a:rPr sz="3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Trebuchet MS"/>
                <a:cs typeface="Trebuchet MS"/>
              </a:rPr>
              <a:t>sin</a:t>
            </a:r>
            <a:r>
              <a:rPr sz="3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Trebuchet MS"/>
                <a:cs typeface="Trebuchet MS"/>
              </a:rPr>
              <a:t>dolore</a:t>
            </a:r>
            <a:r>
              <a:rPr sz="30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Trebuchet MS"/>
                <a:cs typeface="Trebuchet MS"/>
              </a:rPr>
              <a:t>magna</a:t>
            </a:r>
            <a:r>
              <a:rPr sz="3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45" dirty="0">
                <a:solidFill>
                  <a:srgbClr val="FFFFFF"/>
                </a:solidFill>
                <a:latin typeface="Trebuchet MS"/>
                <a:cs typeface="Trebuchet MS"/>
              </a:rPr>
              <a:t>aliqua.</a:t>
            </a:r>
            <a:r>
              <a:rPr sz="3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Ut</a:t>
            </a:r>
            <a:endParaRPr sz="300">
              <a:latin typeface="Trebuchet MS"/>
              <a:cs typeface="Trebuchet MS"/>
            </a:endParaRPr>
          </a:p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enim</a:t>
            </a:r>
            <a:r>
              <a:rPr sz="3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30" dirty="0">
                <a:solidFill>
                  <a:srgbClr val="FFFFFF"/>
                </a:solidFill>
                <a:latin typeface="Trebuchet MS"/>
                <a:cs typeface="Trebuchet MS"/>
              </a:rPr>
              <a:t>minim</a:t>
            </a:r>
            <a:r>
              <a:rPr sz="3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Trebuchet MS"/>
                <a:cs typeface="Trebuchet MS"/>
              </a:rPr>
              <a:t>veniam.</a:t>
            </a:r>
            <a:endParaRPr sz="300">
              <a:latin typeface="Trebuchet MS"/>
              <a:cs typeface="Trebuchet MS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10116184" y="97281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00" dirty="0">
                <a:solidFill>
                  <a:srgbClr val="FFFFFF"/>
                </a:solidFill>
                <a:latin typeface="Trebuchet MS"/>
                <a:cs typeface="Trebuchet MS"/>
              </a:rPr>
              <a:t>27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6834758" y="6363715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799387" y="6063183"/>
            <a:ext cx="3331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CAW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footer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every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page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website.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799387" y="6607860"/>
            <a:ext cx="31902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Make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sure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link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SAICA website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CAW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CAW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website.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62850"/>
          </a:xfrm>
          <a:custGeom>
            <a:avLst/>
            <a:gdLst/>
            <a:ahLst/>
            <a:cxnLst/>
            <a:rect l="l" t="t" r="r" b="b"/>
            <a:pathLst>
              <a:path w="10693400" h="7562850">
                <a:moveTo>
                  <a:pt x="10693400" y="0"/>
                </a:moveTo>
                <a:lnTo>
                  <a:pt x="0" y="0"/>
                </a:lnTo>
                <a:lnTo>
                  <a:pt x="0" y="7562850"/>
                </a:lnTo>
                <a:lnTo>
                  <a:pt x="10693400" y="7562850"/>
                </a:lnTo>
                <a:lnTo>
                  <a:pt x="10693400" y="0"/>
                </a:lnTo>
                <a:close/>
              </a:path>
            </a:pathLst>
          </a:custGeom>
          <a:solidFill>
            <a:srgbClr val="E3EA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7403" y="2492119"/>
            <a:ext cx="27590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CAW</a:t>
            </a:r>
            <a:r>
              <a:rPr sz="1200" b="1" spc="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vertical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wordmark</a:t>
            </a:r>
            <a:r>
              <a:rPr sz="1200" b="1" spc="-8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logo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should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then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be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placed</a:t>
            </a:r>
            <a:r>
              <a:rPr sz="1200" b="1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underneath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the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b="1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403" y="3223639"/>
            <a:ext cx="869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Golf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shirt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7403" y="3589399"/>
            <a:ext cx="689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 - 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T-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shirt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7403" y="3954854"/>
            <a:ext cx="262699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369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Cap: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Practice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goes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on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front</a:t>
            </a:r>
            <a:r>
              <a:rPr sz="12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cap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this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case.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CAW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master</a:t>
            </a:r>
            <a:r>
              <a:rPr sz="12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then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goes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at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back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cap.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1200" b="1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For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golf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shirts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t-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shirts,</a:t>
            </a:r>
            <a:r>
              <a:rPr sz="1200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CAW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be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placed</a:t>
            </a:r>
            <a:r>
              <a:rPr sz="12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on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left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arm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sleeve.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5399" y="230887"/>
            <a:ext cx="2398395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CLOTHING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'CAP,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GOLF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T-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SHIRT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20842" y="2563494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1C4585"/>
                </a:solidFill>
                <a:latin typeface="Univers"/>
                <a:cs typeface="Univers"/>
              </a:rPr>
              <a:t>A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33536" y="3363593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1C4585"/>
                </a:solidFill>
                <a:latin typeface="Univers"/>
                <a:cs typeface="Univers"/>
              </a:rPr>
              <a:t>B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69025" y="6267398"/>
            <a:ext cx="1524635" cy="739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C</a:t>
            </a:r>
            <a:endParaRPr sz="2300">
              <a:latin typeface="Univers"/>
              <a:cs typeface="Univers"/>
            </a:endParaRPr>
          </a:p>
          <a:p>
            <a:pPr marL="1299845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1C4585"/>
                </a:solidFill>
                <a:latin typeface="Univers"/>
                <a:cs typeface="Univers"/>
              </a:rPr>
              <a:t>D</a:t>
            </a:r>
            <a:endParaRPr sz="2300">
              <a:latin typeface="Univers"/>
              <a:cs typeface="Univer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5049011" y="317499"/>
            <a:ext cx="5643245" cy="6925309"/>
            <a:chOff x="5049011" y="317499"/>
            <a:chExt cx="5643245" cy="6925309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9011" y="317499"/>
              <a:ext cx="2879978" cy="32726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2023" y="1079499"/>
              <a:ext cx="2879966" cy="327266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2016" y="4028261"/>
              <a:ext cx="1799970" cy="321424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2832607" y="5774346"/>
            <a:ext cx="2122805" cy="1404620"/>
            <a:chOff x="2832607" y="5774346"/>
            <a:chExt cx="2122805" cy="140462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6014" y="6685190"/>
              <a:ext cx="237614" cy="703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04005" y="6606018"/>
              <a:ext cx="71485" cy="14913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974846" y="6701662"/>
              <a:ext cx="156210" cy="74295"/>
            </a:xfrm>
            <a:custGeom>
              <a:avLst/>
              <a:gdLst/>
              <a:ahLst/>
              <a:cxnLst/>
              <a:rect l="l" t="t" r="r" b="b"/>
              <a:pathLst>
                <a:path w="156210" h="74295">
                  <a:moveTo>
                    <a:pt x="24892" y="0"/>
                  </a:moveTo>
                  <a:lnTo>
                    <a:pt x="21336" y="0"/>
                  </a:lnTo>
                  <a:lnTo>
                    <a:pt x="21336" y="26911"/>
                  </a:lnTo>
                  <a:lnTo>
                    <a:pt x="3429" y="0"/>
                  </a:lnTo>
                  <a:lnTo>
                    <a:pt x="0" y="0"/>
                  </a:lnTo>
                  <a:lnTo>
                    <a:pt x="0" y="33680"/>
                  </a:lnTo>
                  <a:lnTo>
                    <a:pt x="3683" y="33680"/>
                  </a:lnTo>
                  <a:lnTo>
                    <a:pt x="3683" y="6667"/>
                  </a:lnTo>
                  <a:lnTo>
                    <a:pt x="21463" y="33680"/>
                  </a:lnTo>
                  <a:lnTo>
                    <a:pt x="24892" y="33680"/>
                  </a:lnTo>
                  <a:lnTo>
                    <a:pt x="24892" y="0"/>
                  </a:lnTo>
                  <a:close/>
                </a:path>
                <a:path w="156210" h="74295">
                  <a:moveTo>
                    <a:pt x="28956" y="39928"/>
                  </a:moveTo>
                  <a:lnTo>
                    <a:pt x="25273" y="39928"/>
                  </a:lnTo>
                  <a:lnTo>
                    <a:pt x="14605" y="63817"/>
                  </a:lnTo>
                  <a:lnTo>
                    <a:pt x="3683" y="39928"/>
                  </a:lnTo>
                  <a:lnTo>
                    <a:pt x="0" y="39928"/>
                  </a:lnTo>
                  <a:lnTo>
                    <a:pt x="0" y="73609"/>
                  </a:lnTo>
                  <a:lnTo>
                    <a:pt x="3683" y="73609"/>
                  </a:lnTo>
                  <a:lnTo>
                    <a:pt x="3683" y="48018"/>
                  </a:lnTo>
                  <a:lnTo>
                    <a:pt x="12954" y="68313"/>
                  </a:lnTo>
                  <a:lnTo>
                    <a:pt x="16129" y="68313"/>
                  </a:lnTo>
                  <a:lnTo>
                    <a:pt x="25273" y="48018"/>
                  </a:lnTo>
                  <a:lnTo>
                    <a:pt x="25273" y="73609"/>
                  </a:lnTo>
                  <a:lnTo>
                    <a:pt x="28956" y="73609"/>
                  </a:lnTo>
                  <a:lnTo>
                    <a:pt x="28956" y="39928"/>
                  </a:lnTo>
                  <a:close/>
                </a:path>
                <a:path w="156210" h="74295">
                  <a:moveTo>
                    <a:pt x="47244" y="14528"/>
                  </a:moveTo>
                  <a:lnTo>
                    <a:pt x="45974" y="13017"/>
                  </a:lnTo>
                  <a:lnTo>
                    <a:pt x="43764" y="10261"/>
                  </a:lnTo>
                  <a:lnTo>
                    <a:pt x="43815" y="20396"/>
                  </a:lnTo>
                  <a:lnTo>
                    <a:pt x="31496" y="20396"/>
                  </a:lnTo>
                  <a:lnTo>
                    <a:pt x="31623" y="18503"/>
                  </a:lnTo>
                  <a:lnTo>
                    <a:pt x="31750" y="17792"/>
                  </a:lnTo>
                  <a:lnTo>
                    <a:pt x="33020" y="14528"/>
                  </a:lnTo>
                  <a:lnTo>
                    <a:pt x="35179" y="13017"/>
                  </a:lnTo>
                  <a:lnTo>
                    <a:pt x="40132" y="13017"/>
                  </a:lnTo>
                  <a:lnTo>
                    <a:pt x="42418" y="14528"/>
                  </a:lnTo>
                  <a:lnTo>
                    <a:pt x="43688" y="17792"/>
                  </a:lnTo>
                  <a:lnTo>
                    <a:pt x="43713" y="13017"/>
                  </a:lnTo>
                  <a:lnTo>
                    <a:pt x="43688" y="10261"/>
                  </a:lnTo>
                  <a:lnTo>
                    <a:pt x="31648" y="10261"/>
                  </a:lnTo>
                  <a:lnTo>
                    <a:pt x="28067" y="14528"/>
                  </a:lnTo>
                  <a:lnTo>
                    <a:pt x="28194" y="30391"/>
                  </a:lnTo>
                  <a:lnTo>
                    <a:pt x="32131" y="33985"/>
                  </a:lnTo>
                  <a:lnTo>
                    <a:pt x="42291" y="33985"/>
                  </a:lnTo>
                  <a:lnTo>
                    <a:pt x="44450" y="32740"/>
                  </a:lnTo>
                  <a:lnTo>
                    <a:pt x="46863" y="30391"/>
                  </a:lnTo>
                  <a:lnTo>
                    <a:pt x="44450" y="28333"/>
                  </a:lnTo>
                  <a:lnTo>
                    <a:pt x="42418" y="30391"/>
                  </a:lnTo>
                  <a:lnTo>
                    <a:pt x="41021" y="30988"/>
                  </a:lnTo>
                  <a:lnTo>
                    <a:pt x="33909" y="30988"/>
                  </a:lnTo>
                  <a:lnTo>
                    <a:pt x="31496" y="28054"/>
                  </a:lnTo>
                  <a:lnTo>
                    <a:pt x="31496" y="22948"/>
                  </a:lnTo>
                  <a:lnTo>
                    <a:pt x="47244" y="22948"/>
                  </a:lnTo>
                  <a:lnTo>
                    <a:pt x="47244" y="14528"/>
                  </a:lnTo>
                  <a:close/>
                </a:path>
                <a:path w="156210" h="74295">
                  <a:moveTo>
                    <a:pt x="51054" y="54444"/>
                  </a:moveTo>
                  <a:lnTo>
                    <a:pt x="49911" y="52933"/>
                  </a:lnTo>
                  <a:lnTo>
                    <a:pt x="47561" y="50177"/>
                  </a:lnTo>
                  <a:lnTo>
                    <a:pt x="47625" y="60312"/>
                  </a:lnTo>
                  <a:lnTo>
                    <a:pt x="35433" y="60312"/>
                  </a:lnTo>
                  <a:lnTo>
                    <a:pt x="35560" y="57721"/>
                  </a:lnTo>
                  <a:lnTo>
                    <a:pt x="36068" y="56426"/>
                  </a:lnTo>
                  <a:lnTo>
                    <a:pt x="36957" y="54444"/>
                  </a:lnTo>
                  <a:lnTo>
                    <a:pt x="39116" y="52933"/>
                  </a:lnTo>
                  <a:lnTo>
                    <a:pt x="43942" y="52933"/>
                  </a:lnTo>
                  <a:lnTo>
                    <a:pt x="46228" y="54444"/>
                  </a:lnTo>
                  <a:lnTo>
                    <a:pt x="47498" y="57721"/>
                  </a:lnTo>
                  <a:lnTo>
                    <a:pt x="47523" y="52933"/>
                  </a:lnTo>
                  <a:lnTo>
                    <a:pt x="47498" y="50177"/>
                  </a:lnTo>
                  <a:lnTo>
                    <a:pt x="35458" y="50177"/>
                  </a:lnTo>
                  <a:lnTo>
                    <a:pt x="32004" y="54444"/>
                  </a:lnTo>
                  <a:lnTo>
                    <a:pt x="32131" y="70294"/>
                  </a:lnTo>
                  <a:lnTo>
                    <a:pt x="35941" y="73888"/>
                  </a:lnTo>
                  <a:lnTo>
                    <a:pt x="46101" y="73888"/>
                  </a:lnTo>
                  <a:lnTo>
                    <a:pt x="48260" y="72656"/>
                  </a:lnTo>
                  <a:lnTo>
                    <a:pt x="50673" y="70294"/>
                  </a:lnTo>
                  <a:lnTo>
                    <a:pt x="48387" y="68262"/>
                  </a:lnTo>
                  <a:lnTo>
                    <a:pt x="46355" y="70294"/>
                  </a:lnTo>
                  <a:lnTo>
                    <a:pt x="46101" y="70294"/>
                  </a:lnTo>
                  <a:lnTo>
                    <a:pt x="44958" y="70904"/>
                  </a:lnTo>
                  <a:lnTo>
                    <a:pt x="37846" y="70904"/>
                  </a:lnTo>
                  <a:lnTo>
                    <a:pt x="35433" y="67970"/>
                  </a:lnTo>
                  <a:lnTo>
                    <a:pt x="35433" y="62865"/>
                  </a:lnTo>
                  <a:lnTo>
                    <a:pt x="51054" y="62865"/>
                  </a:lnTo>
                  <a:lnTo>
                    <a:pt x="51054" y="54444"/>
                  </a:lnTo>
                  <a:close/>
                </a:path>
                <a:path w="156210" h="74295">
                  <a:moveTo>
                    <a:pt x="59944" y="10553"/>
                  </a:moveTo>
                  <a:lnTo>
                    <a:pt x="54991" y="10553"/>
                  </a:lnTo>
                  <a:lnTo>
                    <a:pt x="54991" y="3263"/>
                  </a:lnTo>
                  <a:lnTo>
                    <a:pt x="51562" y="3263"/>
                  </a:lnTo>
                  <a:lnTo>
                    <a:pt x="51562" y="10553"/>
                  </a:lnTo>
                  <a:lnTo>
                    <a:pt x="48641" y="10553"/>
                  </a:lnTo>
                  <a:lnTo>
                    <a:pt x="48641" y="13157"/>
                  </a:lnTo>
                  <a:lnTo>
                    <a:pt x="51562" y="13157"/>
                  </a:lnTo>
                  <a:lnTo>
                    <a:pt x="51562" y="30886"/>
                  </a:lnTo>
                  <a:lnTo>
                    <a:pt x="53454" y="33680"/>
                  </a:lnTo>
                  <a:lnTo>
                    <a:pt x="59944" y="33680"/>
                  </a:lnTo>
                  <a:lnTo>
                    <a:pt x="59944" y="30746"/>
                  </a:lnTo>
                  <a:lnTo>
                    <a:pt x="55867" y="30746"/>
                  </a:lnTo>
                  <a:lnTo>
                    <a:pt x="54991" y="29476"/>
                  </a:lnTo>
                  <a:lnTo>
                    <a:pt x="54991" y="13157"/>
                  </a:lnTo>
                  <a:lnTo>
                    <a:pt x="59944" y="13157"/>
                  </a:lnTo>
                  <a:lnTo>
                    <a:pt x="59944" y="10553"/>
                  </a:lnTo>
                  <a:close/>
                </a:path>
                <a:path w="156210" h="74295">
                  <a:moveTo>
                    <a:pt x="86995" y="55994"/>
                  </a:moveTo>
                  <a:lnTo>
                    <a:pt x="86106" y="53822"/>
                  </a:lnTo>
                  <a:lnTo>
                    <a:pt x="83058" y="50850"/>
                  </a:lnTo>
                  <a:lnTo>
                    <a:pt x="81026" y="50038"/>
                  </a:lnTo>
                  <a:lnTo>
                    <a:pt x="75184" y="50038"/>
                  </a:lnTo>
                  <a:lnTo>
                    <a:pt x="72644" y="51358"/>
                  </a:lnTo>
                  <a:lnTo>
                    <a:pt x="70866" y="53924"/>
                  </a:lnTo>
                  <a:lnTo>
                    <a:pt x="69342" y="51358"/>
                  </a:lnTo>
                  <a:lnTo>
                    <a:pt x="66929" y="50038"/>
                  </a:lnTo>
                  <a:lnTo>
                    <a:pt x="61087" y="50038"/>
                  </a:lnTo>
                  <a:lnTo>
                    <a:pt x="58801" y="50990"/>
                  </a:lnTo>
                  <a:lnTo>
                    <a:pt x="57150" y="52882"/>
                  </a:lnTo>
                  <a:lnTo>
                    <a:pt x="57150" y="50330"/>
                  </a:lnTo>
                  <a:lnTo>
                    <a:pt x="53721" y="50330"/>
                  </a:lnTo>
                  <a:lnTo>
                    <a:pt x="53721" y="73596"/>
                  </a:lnTo>
                  <a:lnTo>
                    <a:pt x="57150" y="73596"/>
                  </a:lnTo>
                  <a:lnTo>
                    <a:pt x="57150" y="55194"/>
                  </a:lnTo>
                  <a:lnTo>
                    <a:pt x="59436" y="53073"/>
                  </a:lnTo>
                  <a:lnTo>
                    <a:pt x="66421" y="53073"/>
                  </a:lnTo>
                  <a:lnTo>
                    <a:pt x="68580" y="55143"/>
                  </a:lnTo>
                  <a:lnTo>
                    <a:pt x="68580" y="73596"/>
                  </a:lnTo>
                  <a:lnTo>
                    <a:pt x="72009" y="73596"/>
                  </a:lnTo>
                  <a:lnTo>
                    <a:pt x="72009" y="55194"/>
                  </a:lnTo>
                  <a:lnTo>
                    <a:pt x="74422" y="53073"/>
                  </a:lnTo>
                  <a:lnTo>
                    <a:pt x="81407" y="53073"/>
                  </a:lnTo>
                  <a:lnTo>
                    <a:pt x="83566" y="55143"/>
                  </a:lnTo>
                  <a:lnTo>
                    <a:pt x="83566" y="73596"/>
                  </a:lnTo>
                  <a:lnTo>
                    <a:pt x="86995" y="73596"/>
                  </a:lnTo>
                  <a:lnTo>
                    <a:pt x="86995" y="55994"/>
                  </a:lnTo>
                  <a:close/>
                </a:path>
                <a:path w="156210" h="74295">
                  <a:moveTo>
                    <a:pt x="95504" y="10414"/>
                  </a:moveTo>
                  <a:lnTo>
                    <a:pt x="91821" y="10414"/>
                  </a:lnTo>
                  <a:lnTo>
                    <a:pt x="86487" y="29095"/>
                  </a:lnTo>
                  <a:lnTo>
                    <a:pt x="80264" y="10414"/>
                  </a:lnTo>
                  <a:lnTo>
                    <a:pt x="77343" y="10414"/>
                  </a:lnTo>
                  <a:lnTo>
                    <a:pt x="71247" y="29095"/>
                  </a:lnTo>
                  <a:lnTo>
                    <a:pt x="65913" y="10414"/>
                  </a:lnTo>
                  <a:lnTo>
                    <a:pt x="62230" y="10414"/>
                  </a:lnTo>
                  <a:lnTo>
                    <a:pt x="69596" y="33680"/>
                  </a:lnTo>
                  <a:lnTo>
                    <a:pt x="72771" y="33680"/>
                  </a:lnTo>
                  <a:lnTo>
                    <a:pt x="78867" y="15608"/>
                  </a:lnTo>
                  <a:lnTo>
                    <a:pt x="84963" y="33680"/>
                  </a:lnTo>
                  <a:lnTo>
                    <a:pt x="88138" y="33680"/>
                  </a:lnTo>
                  <a:lnTo>
                    <a:pt x="95504" y="10414"/>
                  </a:lnTo>
                  <a:close/>
                </a:path>
                <a:path w="156210" h="74295">
                  <a:moveTo>
                    <a:pt x="108204" y="57416"/>
                  </a:moveTo>
                  <a:lnTo>
                    <a:pt x="107823" y="54432"/>
                  </a:lnTo>
                  <a:lnTo>
                    <a:pt x="104902" y="51511"/>
                  </a:lnTo>
                  <a:lnTo>
                    <a:pt x="104902" y="57416"/>
                  </a:lnTo>
                  <a:lnTo>
                    <a:pt x="104902" y="66497"/>
                  </a:lnTo>
                  <a:lnTo>
                    <a:pt x="104140" y="70853"/>
                  </a:lnTo>
                  <a:lnTo>
                    <a:pt x="93980" y="70853"/>
                  </a:lnTo>
                  <a:lnTo>
                    <a:pt x="93218" y="66497"/>
                  </a:lnTo>
                  <a:lnTo>
                    <a:pt x="93218" y="57416"/>
                  </a:lnTo>
                  <a:lnTo>
                    <a:pt x="93980" y="53060"/>
                  </a:lnTo>
                  <a:lnTo>
                    <a:pt x="104140" y="53060"/>
                  </a:lnTo>
                  <a:lnTo>
                    <a:pt x="104902" y="57416"/>
                  </a:lnTo>
                  <a:lnTo>
                    <a:pt x="104902" y="51511"/>
                  </a:lnTo>
                  <a:lnTo>
                    <a:pt x="104140" y="50838"/>
                  </a:lnTo>
                  <a:lnTo>
                    <a:pt x="102108" y="50038"/>
                  </a:lnTo>
                  <a:lnTo>
                    <a:pt x="97155" y="50038"/>
                  </a:lnTo>
                  <a:lnTo>
                    <a:pt x="95123" y="50609"/>
                  </a:lnTo>
                  <a:lnTo>
                    <a:pt x="93218" y="53022"/>
                  </a:lnTo>
                  <a:lnTo>
                    <a:pt x="93218" y="39916"/>
                  </a:lnTo>
                  <a:lnTo>
                    <a:pt x="89789" y="39916"/>
                  </a:lnTo>
                  <a:lnTo>
                    <a:pt x="89789" y="73596"/>
                  </a:lnTo>
                  <a:lnTo>
                    <a:pt x="93218" y="73596"/>
                  </a:lnTo>
                  <a:lnTo>
                    <a:pt x="93218" y="70853"/>
                  </a:lnTo>
                  <a:lnTo>
                    <a:pt x="95123" y="73266"/>
                  </a:lnTo>
                  <a:lnTo>
                    <a:pt x="97155" y="73875"/>
                  </a:lnTo>
                  <a:lnTo>
                    <a:pt x="102108" y="73875"/>
                  </a:lnTo>
                  <a:lnTo>
                    <a:pt x="104140" y="73075"/>
                  </a:lnTo>
                  <a:lnTo>
                    <a:pt x="107823" y="69481"/>
                  </a:lnTo>
                  <a:lnTo>
                    <a:pt x="108204" y="66497"/>
                  </a:lnTo>
                  <a:lnTo>
                    <a:pt x="108204" y="57416"/>
                  </a:lnTo>
                  <a:close/>
                </a:path>
                <a:path w="156210" h="74295">
                  <a:moveTo>
                    <a:pt x="115443" y="18453"/>
                  </a:moveTo>
                  <a:lnTo>
                    <a:pt x="115062" y="15189"/>
                  </a:lnTo>
                  <a:lnTo>
                    <a:pt x="113030" y="13157"/>
                  </a:lnTo>
                  <a:lnTo>
                    <a:pt x="111887" y="12077"/>
                  </a:lnTo>
                  <a:lnTo>
                    <a:pt x="111887" y="16560"/>
                  </a:lnTo>
                  <a:lnTo>
                    <a:pt x="111887" y="27533"/>
                  </a:lnTo>
                  <a:lnTo>
                    <a:pt x="109093" y="30327"/>
                  </a:lnTo>
                  <a:lnTo>
                    <a:pt x="107569" y="30937"/>
                  </a:lnTo>
                  <a:lnTo>
                    <a:pt x="104267" y="30937"/>
                  </a:lnTo>
                  <a:lnTo>
                    <a:pt x="102870" y="30327"/>
                  </a:lnTo>
                  <a:lnTo>
                    <a:pt x="100076" y="27533"/>
                  </a:lnTo>
                  <a:lnTo>
                    <a:pt x="100076" y="16560"/>
                  </a:lnTo>
                  <a:lnTo>
                    <a:pt x="102870" y="13766"/>
                  </a:lnTo>
                  <a:lnTo>
                    <a:pt x="104267" y="13157"/>
                  </a:lnTo>
                  <a:lnTo>
                    <a:pt x="107569" y="13157"/>
                  </a:lnTo>
                  <a:lnTo>
                    <a:pt x="109093" y="13766"/>
                  </a:lnTo>
                  <a:lnTo>
                    <a:pt x="111887" y="16560"/>
                  </a:lnTo>
                  <a:lnTo>
                    <a:pt x="111887" y="12077"/>
                  </a:lnTo>
                  <a:lnTo>
                    <a:pt x="110998" y="11176"/>
                  </a:lnTo>
                  <a:lnTo>
                    <a:pt x="108839" y="10134"/>
                  </a:lnTo>
                  <a:lnTo>
                    <a:pt x="103124" y="10134"/>
                  </a:lnTo>
                  <a:lnTo>
                    <a:pt x="100965" y="11176"/>
                  </a:lnTo>
                  <a:lnTo>
                    <a:pt x="96901" y="15189"/>
                  </a:lnTo>
                  <a:lnTo>
                    <a:pt x="96520" y="18453"/>
                  </a:lnTo>
                  <a:lnTo>
                    <a:pt x="96520" y="25641"/>
                  </a:lnTo>
                  <a:lnTo>
                    <a:pt x="96901" y="28905"/>
                  </a:lnTo>
                  <a:lnTo>
                    <a:pt x="100965" y="32931"/>
                  </a:lnTo>
                  <a:lnTo>
                    <a:pt x="103124" y="33985"/>
                  </a:lnTo>
                  <a:lnTo>
                    <a:pt x="108839" y="33985"/>
                  </a:lnTo>
                  <a:lnTo>
                    <a:pt x="110998" y="32931"/>
                  </a:lnTo>
                  <a:lnTo>
                    <a:pt x="113030" y="30937"/>
                  </a:lnTo>
                  <a:lnTo>
                    <a:pt x="115062" y="28905"/>
                  </a:lnTo>
                  <a:lnTo>
                    <a:pt x="115443" y="25641"/>
                  </a:lnTo>
                  <a:lnTo>
                    <a:pt x="115443" y="18453"/>
                  </a:lnTo>
                  <a:close/>
                </a:path>
                <a:path w="156210" h="74295">
                  <a:moveTo>
                    <a:pt x="129794" y="54444"/>
                  </a:moveTo>
                  <a:lnTo>
                    <a:pt x="128524" y="52933"/>
                  </a:lnTo>
                  <a:lnTo>
                    <a:pt x="126314" y="50190"/>
                  </a:lnTo>
                  <a:lnTo>
                    <a:pt x="126365" y="60312"/>
                  </a:lnTo>
                  <a:lnTo>
                    <a:pt x="114046" y="60312"/>
                  </a:lnTo>
                  <a:lnTo>
                    <a:pt x="114173" y="58420"/>
                  </a:lnTo>
                  <a:lnTo>
                    <a:pt x="114173" y="57708"/>
                  </a:lnTo>
                  <a:lnTo>
                    <a:pt x="114808" y="56426"/>
                  </a:lnTo>
                  <a:lnTo>
                    <a:pt x="115570" y="54444"/>
                  </a:lnTo>
                  <a:lnTo>
                    <a:pt x="117729" y="52933"/>
                  </a:lnTo>
                  <a:lnTo>
                    <a:pt x="122682" y="52933"/>
                  </a:lnTo>
                  <a:lnTo>
                    <a:pt x="124968" y="54444"/>
                  </a:lnTo>
                  <a:lnTo>
                    <a:pt x="126111" y="57708"/>
                  </a:lnTo>
                  <a:lnTo>
                    <a:pt x="126238" y="58420"/>
                  </a:lnTo>
                  <a:lnTo>
                    <a:pt x="126263" y="52933"/>
                  </a:lnTo>
                  <a:lnTo>
                    <a:pt x="126238" y="50050"/>
                  </a:lnTo>
                  <a:lnTo>
                    <a:pt x="114300" y="50050"/>
                  </a:lnTo>
                  <a:lnTo>
                    <a:pt x="110617" y="54444"/>
                  </a:lnTo>
                  <a:lnTo>
                    <a:pt x="110744" y="70294"/>
                  </a:lnTo>
                  <a:lnTo>
                    <a:pt x="114681" y="73888"/>
                  </a:lnTo>
                  <a:lnTo>
                    <a:pt x="124841" y="73888"/>
                  </a:lnTo>
                  <a:lnTo>
                    <a:pt x="127000" y="72656"/>
                  </a:lnTo>
                  <a:lnTo>
                    <a:pt x="128651" y="70904"/>
                  </a:lnTo>
                  <a:lnTo>
                    <a:pt x="129286" y="70294"/>
                  </a:lnTo>
                  <a:lnTo>
                    <a:pt x="127000" y="68262"/>
                  </a:lnTo>
                  <a:lnTo>
                    <a:pt x="124968" y="70294"/>
                  </a:lnTo>
                  <a:lnTo>
                    <a:pt x="123571" y="70904"/>
                  </a:lnTo>
                  <a:lnTo>
                    <a:pt x="116459" y="70904"/>
                  </a:lnTo>
                  <a:lnTo>
                    <a:pt x="114046" y="67970"/>
                  </a:lnTo>
                  <a:lnTo>
                    <a:pt x="114046" y="62865"/>
                  </a:lnTo>
                  <a:lnTo>
                    <a:pt x="129794" y="62865"/>
                  </a:lnTo>
                  <a:lnTo>
                    <a:pt x="129794" y="54444"/>
                  </a:lnTo>
                  <a:close/>
                </a:path>
                <a:path w="156210" h="74295">
                  <a:moveTo>
                    <a:pt x="134239" y="12306"/>
                  </a:moveTo>
                  <a:lnTo>
                    <a:pt x="132588" y="10655"/>
                  </a:lnTo>
                  <a:lnTo>
                    <a:pt x="130810" y="10121"/>
                  </a:lnTo>
                  <a:lnTo>
                    <a:pt x="125984" y="10121"/>
                  </a:lnTo>
                  <a:lnTo>
                    <a:pt x="123317" y="11315"/>
                  </a:lnTo>
                  <a:lnTo>
                    <a:pt x="122047" y="13246"/>
                  </a:lnTo>
                  <a:lnTo>
                    <a:pt x="122047" y="10414"/>
                  </a:lnTo>
                  <a:lnTo>
                    <a:pt x="118745" y="10414"/>
                  </a:lnTo>
                  <a:lnTo>
                    <a:pt x="118745" y="33680"/>
                  </a:lnTo>
                  <a:lnTo>
                    <a:pt x="122047" y="33680"/>
                  </a:lnTo>
                  <a:lnTo>
                    <a:pt x="122047" y="15849"/>
                  </a:lnTo>
                  <a:lnTo>
                    <a:pt x="124333" y="13157"/>
                  </a:lnTo>
                  <a:lnTo>
                    <a:pt x="129540" y="13157"/>
                  </a:lnTo>
                  <a:lnTo>
                    <a:pt x="130429" y="13576"/>
                  </a:lnTo>
                  <a:lnTo>
                    <a:pt x="131699" y="14859"/>
                  </a:lnTo>
                  <a:lnTo>
                    <a:pt x="134239" y="12306"/>
                  </a:lnTo>
                  <a:close/>
                </a:path>
                <a:path w="156210" h="74295">
                  <a:moveTo>
                    <a:pt x="147701" y="52222"/>
                  </a:moveTo>
                  <a:lnTo>
                    <a:pt x="146050" y="50571"/>
                  </a:lnTo>
                  <a:lnTo>
                    <a:pt x="144399" y="50038"/>
                  </a:lnTo>
                  <a:lnTo>
                    <a:pt x="139446" y="50038"/>
                  </a:lnTo>
                  <a:lnTo>
                    <a:pt x="136906" y="51231"/>
                  </a:lnTo>
                  <a:lnTo>
                    <a:pt x="135636" y="53162"/>
                  </a:lnTo>
                  <a:lnTo>
                    <a:pt x="135636" y="50330"/>
                  </a:lnTo>
                  <a:lnTo>
                    <a:pt x="132207" y="50330"/>
                  </a:lnTo>
                  <a:lnTo>
                    <a:pt x="132207" y="73596"/>
                  </a:lnTo>
                  <a:lnTo>
                    <a:pt x="135636" y="73596"/>
                  </a:lnTo>
                  <a:lnTo>
                    <a:pt x="135636" y="55765"/>
                  </a:lnTo>
                  <a:lnTo>
                    <a:pt x="137795" y="53073"/>
                  </a:lnTo>
                  <a:lnTo>
                    <a:pt x="143002" y="53073"/>
                  </a:lnTo>
                  <a:lnTo>
                    <a:pt x="143891" y="53492"/>
                  </a:lnTo>
                  <a:lnTo>
                    <a:pt x="145161" y="54775"/>
                  </a:lnTo>
                  <a:lnTo>
                    <a:pt x="147701" y="52222"/>
                  </a:lnTo>
                  <a:close/>
                </a:path>
                <a:path w="156210" h="74295">
                  <a:moveTo>
                    <a:pt x="156210" y="33680"/>
                  </a:moveTo>
                  <a:lnTo>
                    <a:pt x="146939" y="19304"/>
                  </a:lnTo>
                  <a:lnTo>
                    <a:pt x="154940" y="10414"/>
                  </a:lnTo>
                  <a:lnTo>
                    <a:pt x="150622" y="10414"/>
                  </a:lnTo>
                  <a:lnTo>
                    <a:pt x="140081" y="22517"/>
                  </a:lnTo>
                  <a:lnTo>
                    <a:pt x="140081" y="0"/>
                  </a:lnTo>
                  <a:lnTo>
                    <a:pt x="136779" y="0"/>
                  </a:lnTo>
                  <a:lnTo>
                    <a:pt x="136779" y="33680"/>
                  </a:lnTo>
                  <a:lnTo>
                    <a:pt x="140081" y="33680"/>
                  </a:lnTo>
                  <a:lnTo>
                    <a:pt x="140081" y="26962"/>
                  </a:lnTo>
                  <a:lnTo>
                    <a:pt x="144653" y="21767"/>
                  </a:lnTo>
                  <a:lnTo>
                    <a:pt x="152019" y="33680"/>
                  </a:lnTo>
                  <a:lnTo>
                    <a:pt x="156210" y="33680"/>
                  </a:lnTo>
                  <a:close/>
                </a:path>
              </a:pathLst>
            </a:custGeom>
            <a:solidFill>
              <a:srgbClr val="5B5A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703066" y="6685343"/>
              <a:ext cx="241935" cy="107314"/>
            </a:xfrm>
            <a:custGeom>
              <a:avLst/>
              <a:gdLst/>
              <a:ahLst/>
              <a:cxnLst/>
              <a:rect l="l" t="t" r="r" b="b"/>
              <a:pathLst>
                <a:path w="241935" h="107315">
                  <a:moveTo>
                    <a:pt x="37973" y="73863"/>
                  </a:moveTo>
                  <a:lnTo>
                    <a:pt x="34290" y="73863"/>
                  </a:lnTo>
                  <a:lnTo>
                    <a:pt x="27813" y="100406"/>
                  </a:lnTo>
                  <a:lnTo>
                    <a:pt x="20574" y="73863"/>
                  </a:lnTo>
                  <a:lnTo>
                    <a:pt x="17399" y="73863"/>
                  </a:lnTo>
                  <a:lnTo>
                    <a:pt x="10160" y="100406"/>
                  </a:lnTo>
                  <a:lnTo>
                    <a:pt x="3810" y="73863"/>
                  </a:lnTo>
                  <a:lnTo>
                    <a:pt x="0" y="73863"/>
                  </a:lnTo>
                  <a:lnTo>
                    <a:pt x="8382" y="106464"/>
                  </a:lnTo>
                  <a:lnTo>
                    <a:pt x="8382" y="106781"/>
                  </a:lnTo>
                  <a:lnTo>
                    <a:pt x="11684" y="106781"/>
                  </a:lnTo>
                  <a:lnTo>
                    <a:pt x="19050" y="80429"/>
                  </a:lnTo>
                  <a:lnTo>
                    <a:pt x="26289" y="106464"/>
                  </a:lnTo>
                  <a:lnTo>
                    <a:pt x="26289" y="106781"/>
                  </a:lnTo>
                  <a:lnTo>
                    <a:pt x="29591" y="106781"/>
                  </a:lnTo>
                  <a:lnTo>
                    <a:pt x="37973" y="73863"/>
                  </a:lnTo>
                  <a:close/>
                </a:path>
                <a:path w="241935" h="107315">
                  <a:moveTo>
                    <a:pt x="58039" y="91897"/>
                  </a:moveTo>
                  <a:lnTo>
                    <a:pt x="57531" y="88709"/>
                  </a:lnTo>
                  <a:lnTo>
                    <a:pt x="55626" y="86715"/>
                  </a:lnTo>
                  <a:lnTo>
                    <a:pt x="54483" y="85661"/>
                  </a:lnTo>
                  <a:lnTo>
                    <a:pt x="54483" y="90043"/>
                  </a:lnTo>
                  <a:lnTo>
                    <a:pt x="54483" y="100774"/>
                  </a:lnTo>
                  <a:lnTo>
                    <a:pt x="51816" y="103505"/>
                  </a:lnTo>
                  <a:lnTo>
                    <a:pt x="50292" y="104101"/>
                  </a:lnTo>
                  <a:lnTo>
                    <a:pt x="47117" y="104101"/>
                  </a:lnTo>
                  <a:lnTo>
                    <a:pt x="45593" y="103505"/>
                  </a:lnTo>
                  <a:lnTo>
                    <a:pt x="42926" y="100774"/>
                  </a:lnTo>
                  <a:lnTo>
                    <a:pt x="42926" y="90043"/>
                  </a:lnTo>
                  <a:lnTo>
                    <a:pt x="45593" y="87312"/>
                  </a:lnTo>
                  <a:lnTo>
                    <a:pt x="47117" y="86715"/>
                  </a:lnTo>
                  <a:lnTo>
                    <a:pt x="50292" y="86715"/>
                  </a:lnTo>
                  <a:lnTo>
                    <a:pt x="51816" y="87312"/>
                  </a:lnTo>
                  <a:lnTo>
                    <a:pt x="54483" y="90043"/>
                  </a:lnTo>
                  <a:lnTo>
                    <a:pt x="54483" y="85661"/>
                  </a:lnTo>
                  <a:lnTo>
                    <a:pt x="53594" y="84772"/>
                  </a:lnTo>
                  <a:lnTo>
                    <a:pt x="51435" y="83756"/>
                  </a:lnTo>
                  <a:lnTo>
                    <a:pt x="45974" y="83756"/>
                  </a:lnTo>
                  <a:lnTo>
                    <a:pt x="43815" y="84772"/>
                  </a:lnTo>
                  <a:lnTo>
                    <a:pt x="42164" y="86347"/>
                  </a:lnTo>
                  <a:lnTo>
                    <a:pt x="39878" y="88709"/>
                  </a:lnTo>
                  <a:lnTo>
                    <a:pt x="39370" y="91897"/>
                  </a:lnTo>
                  <a:lnTo>
                    <a:pt x="39370" y="98920"/>
                  </a:lnTo>
                  <a:lnTo>
                    <a:pt x="39878" y="102108"/>
                  </a:lnTo>
                  <a:lnTo>
                    <a:pt x="43053" y="105384"/>
                  </a:lnTo>
                  <a:lnTo>
                    <a:pt x="44323" y="106019"/>
                  </a:lnTo>
                  <a:lnTo>
                    <a:pt x="45593" y="106464"/>
                  </a:lnTo>
                  <a:lnTo>
                    <a:pt x="45212" y="106464"/>
                  </a:lnTo>
                  <a:lnTo>
                    <a:pt x="46228" y="106845"/>
                  </a:lnTo>
                  <a:lnTo>
                    <a:pt x="47371" y="107061"/>
                  </a:lnTo>
                  <a:lnTo>
                    <a:pt x="49911" y="107061"/>
                  </a:lnTo>
                  <a:lnTo>
                    <a:pt x="51054" y="106845"/>
                  </a:lnTo>
                  <a:lnTo>
                    <a:pt x="52197" y="106464"/>
                  </a:lnTo>
                  <a:lnTo>
                    <a:pt x="51816" y="106464"/>
                  </a:lnTo>
                  <a:lnTo>
                    <a:pt x="53086" y="106019"/>
                  </a:lnTo>
                  <a:lnTo>
                    <a:pt x="54356" y="105384"/>
                  </a:lnTo>
                  <a:lnTo>
                    <a:pt x="55626" y="104101"/>
                  </a:lnTo>
                  <a:lnTo>
                    <a:pt x="57531" y="102108"/>
                  </a:lnTo>
                  <a:lnTo>
                    <a:pt x="58039" y="98920"/>
                  </a:lnTo>
                  <a:lnTo>
                    <a:pt x="58039" y="91897"/>
                  </a:lnTo>
                  <a:close/>
                </a:path>
                <a:path w="241935" h="107315">
                  <a:moveTo>
                    <a:pt x="76200" y="85890"/>
                  </a:moveTo>
                  <a:lnTo>
                    <a:pt x="74549" y="84277"/>
                  </a:lnTo>
                  <a:lnTo>
                    <a:pt x="72898" y="83769"/>
                  </a:lnTo>
                  <a:lnTo>
                    <a:pt x="68072" y="83769"/>
                  </a:lnTo>
                  <a:lnTo>
                    <a:pt x="65659" y="84924"/>
                  </a:lnTo>
                  <a:lnTo>
                    <a:pt x="64389" y="86817"/>
                  </a:lnTo>
                  <a:lnTo>
                    <a:pt x="64389" y="84048"/>
                  </a:lnTo>
                  <a:lnTo>
                    <a:pt x="61087" y="84048"/>
                  </a:lnTo>
                  <a:lnTo>
                    <a:pt x="61087" y="106794"/>
                  </a:lnTo>
                  <a:lnTo>
                    <a:pt x="64389" y="106794"/>
                  </a:lnTo>
                  <a:lnTo>
                    <a:pt x="64389" y="89357"/>
                  </a:lnTo>
                  <a:lnTo>
                    <a:pt x="66421" y="86817"/>
                  </a:lnTo>
                  <a:lnTo>
                    <a:pt x="71755" y="86817"/>
                  </a:lnTo>
                  <a:lnTo>
                    <a:pt x="72517" y="87134"/>
                  </a:lnTo>
                  <a:lnTo>
                    <a:pt x="73787" y="88392"/>
                  </a:lnTo>
                  <a:lnTo>
                    <a:pt x="76200" y="85890"/>
                  </a:lnTo>
                  <a:close/>
                </a:path>
                <a:path w="241935" h="107315">
                  <a:moveTo>
                    <a:pt x="87490" y="103924"/>
                  </a:moveTo>
                  <a:lnTo>
                    <a:pt x="83299" y="103924"/>
                  </a:lnTo>
                  <a:lnTo>
                    <a:pt x="82537" y="102806"/>
                  </a:lnTo>
                  <a:lnTo>
                    <a:pt x="82537" y="73863"/>
                  </a:lnTo>
                  <a:lnTo>
                    <a:pt x="79235" y="73863"/>
                  </a:lnTo>
                  <a:lnTo>
                    <a:pt x="79235" y="103593"/>
                  </a:lnTo>
                  <a:lnTo>
                    <a:pt x="80505" y="105765"/>
                  </a:lnTo>
                  <a:lnTo>
                    <a:pt x="83185" y="106464"/>
                  </a:lnTo>
                  <a:lnTo>
                    <a:pt x="82791" y="106464"/>
                  </a:lnTo>
                  <a:lnTo>
                    <a:pt x="83426" y="106667"/>
                  </a:lnTo>
                  <a:lnTo>
                    <a:pt x="84188" y="106781"/>
                  </a:lnTo>
                  <a:lnTo>
                    <a:pt x="87490" y="106794"/>
                  </a:lnTo>
                  <a:lnTo>
                    <a:pt x="87490" y="103924"/>
                  </a:lnTo>
                  <a:close/>
                </a:path>
                <a:path w="241935" h="107315">
                  <a:moveTo>
                    <a:pt x="107188" y="73863"/>
                  </a:moveTo>
                  <a:lnTo>
                    <a:pt x="103886" y="73863"/>
                  </a:lnTo>
                  <a:lnTo>
                    <a:pt x="103886" y="86715"/>
                  </a:lnTo>
                  <a:lnTo>
                    <a:pt x="103886" y="90970"/>
                  </a:lnTo>
                  <a:lnTo>
                    <a:pt x="103886" y="99847"/>
                  </a:lnTo>
                  <a:lnTo>
                    <a:pt x="103124" y="104101"/>
                  </a:lnTo>
                  <a:lnTo>
                    <a:pt x="93218" y="104101"/>
                  </a:lnTo>
                  <a:lnTo>
                    <a:pt x="92456" y="99847"/>
                  </a:lnTo>
                  <a:lnTo>
                    <a:pt x="92456" y="90970"/>
                  </a:lnTo>
                  <a:lnTo>
                    <a:pt x="93218" y="86715"/>
                  </a:lnTo>
                  <a:lnTo>
                    <a:pt x="103124" y="86715"/>
                  </a:lnTo>
                  <a:lnTo>
                    <a:pt x="103886" y="90970"/>
                  </a:lnTo>
                  <a:lnTo>
                    <a:pt x="103886" y="86715"/>
                  </a:lnTo>
                  <a:lnTo>
                    <a:pt x="102108" y="84315"/>
                  </a:lnTo>
                  <a:lnTo>
                    <a:pt x="99949" y="83756"/>
                  </a:lnTo>
                  <a:lnTo>
                    <a:pt x="95123" y="83756"/>
                  </a:lnTo>
                  <a:lnTo>
                    <a:pt x="93091" y="84543"/>
                  </a:lnTo>
                  <a:lnTo>
                    <a:pt x="89662" y="88061"/>
                  </a:lnTo>
                  <a:lnTo>
                    <a:pt x="89281" y="90970"/>
                  </a:lnTo>
                  <a:lnTo>
                    <a:pt x="89281" y="99847"/>
                  </a:lnTo>
                  <a:lnTo>
                    <a:pt x="89662" y="102755"/>
                  </a:lnTo>
                  <a:lnTo>
                    <a:pt x="92456" y="105651"/>
                  </a:lnTo>
                  <a:lnTo>
                    <a:pt x="93345" y="106121"/>
                  </a:lnTo>
                  <a:lnTo>
                    <a:pt x="95377" y="106908"/>
                  </a:lnTo>
                  <a:lnTo>
                    <a:pt x="95504" y="106908"/>
                  </a:lnTo>
                  <a:lnTo>
                    <a:pt x="96266" y="107061"/>
                  </a:lnTo>
                  <a:lnTo>
                    <a:pt x="98679" y="107061"/>
                  </a:lnTo>
                  <a:lnTo>
                    <a:pt x="99822" y="106908"/>
                  </a:lnTo>
                  <a:lnTo>
                    <a:pt x="101727" y="106121"/>
                  </a:lnTo>
                  <a:lnTo>
                    <a:pt x="102489" y="105651"/>
                  </a:lnTo>
                  <a:lnTo>
                    <a:pt x="102997" y="105270"/>
                  </a:lnTo>
                  <a:lnTo>
                    <a:pt x="103886" y="104101"/>
                  </a:lnTo>
                  <a:lnTo>
                    <a:pt x="103886" y="106908"/>
                  </a:lnTo>
                  <a:lnTo>
                    <a:pt x="107188" y="106908"/>
                  </a:lnTo>
                  <a:lnTo>
                    <a:pt x="107188" y="73863"/>
                  </a:lnTo>
                  <a:close/>
                </a:path>
                <a:path w="241935" h="107315">
                  <a:moveTo>
                    <a:pt x="143764" y="84035"/>
                  </a:moveTo>
                  <a:lnTo>
                    <a:pt x="140081" y="84035"/>
                  </a:lnTo>
                  <a:lnTo>
                    <a:pt x="134874" y="102298"/>
                  </a:lnTo>
                  <a:lnTo>
                    <a:pt x="128905" y="84035"/>
                  </a:lnTo>
                  <a:lnTo>
                    <a:pt x="125984" y="84035"/>
                  </a:lnTo>
                  <a:lnTo>
                    <a:pt x="120142" y="102298"/>
                  </a:lnTo>
                  <a:lnTo>
                    <a:pt x="114808" y="84035"/>
                  </a:lnTo>
                  <a:lnTo>
                    <a:pt x="111252" y="84035"/>
                  </a:lnTo>
                  <a:lnTo>
                    <a:pt x="118491" y="106781"/>
                  </a:lnTo>
                  <a:lnTo>
                    <a:pt x="121539" y="106781"/>
                  </a:lnTo>
                  <a:lnTo>
                    <a:pt x="127508" y="89115"/>
                  </a:lnTo>
                  <a:lnTo>
                    <a:pt x="133477" y="106781"/>
                  </a:lnTo>
                  <a:lnTo>
                    <a:pt x="136525" y="106781"/>
                  </a:lnTo>
                  <a:lnTo>
                    <a:pt x="143764" y="84035"/>
                  </a:lnTo>
                  <a:close/>
                </a:path>
                <a:path w="241935" h="107315">
                  <a:moveTo>
                    <a:pt x="150622" y="84048"/>
                  </a:moveTo>
                  <a:lnTo>
                    <a:pt x="147320" y="84048"/>
                  </a:lnTo>
                  <a:lnTo>
                    <a:pt x="147320" y="106781"/>
                  </a:lnTo>
                  <a:lnTo>
                    <a:pt x="150622" y="106781"/>
                  </a:lnTo>
                  <a:lnTo>
                    <a:pt x="150622" y="84048"/>
                  </a:lnTo>
                  <a:close/>
                </a:path>
                <a:path w="241935" h="107315">
                  <a:moveTo>
                    <a:pt x="150799" y="73837"/>
                  </a:moveTo>
                  <a:lnTo>
                    <a:pt x="147066" y="73837"/>
                  </a:lnTo>
                  <a:lnTo>
                    <a:pt x="147066" y="77558"/>
                  </a:lnTo>
                  <a:lnTo>
                    <a:pt x="150799" y="77558"/>
                  </a:lnTo>
                  <a:lnTo>
                    <a:pt x="150799" y="73837"/>
                  </a:lnTo>
                  <a:close/>
                </a:path>
                <a:path w="241935" h="107315">
                  <a:moveTo>
                    <a:pt x="158369" y="104101"/>
                  </a:moveTo>
                  <a:lnTo>
                    <a:pt x="158051" y="103784"/>
                  </a:lnTo>
                  <a:lnTo>
                    <a:pt x="158115" y="104101"/>
                  </a:lnTo>
                  <a:lnTo>
                    <a:pt x="158369" y="104101"/>
                  </a:lnTo>
                  <a:close/>
                </a:path>
                <a:path w="241935" h="107315">
                  <a:moveTo>
                    <a:pt x="172085" y="73863"/>
                  </a:moveTo>
                  <a:lnTo>
                    <a:pt x="168783" y="73863"/>
                  </a:lnTo>
                  <a:lnTo>
                    <a:pt x="168783" y="86702"/>
                  </a:lnTo>
                  <a:lnTo>
                    <a:pt x="167005" y="84315"/>
                  </a:lnTo>
                  <a:lnTo>
                    <a:pt x="164846" y="83756"/>
                  </a:lnTo>
                  <a:lnTo>
                    <a:pt x="160020" y="83756"/>
                  </a:lnTo>
                  <a:lnTo>
                    <a:pt x="157988" y="84543"/>
                  </a:lnTo>
                  <a:lnTo>
                    <a:pt x="154559" y="88061"/>
                  </a:lnTo>
                  <a:lnTo>
                    <a:pt x="154178" y="90970"/>
                  </a:lnTo>
                  <a:lnTo>
                    <a:pt x="154178" y="99847"/>
                  </a:lnTo>
                  <a:lnTo>
                    <a:pt x="158051" y="103784"/>
                  </a:lnTo>
                  <a:lnTo>
                    <a:pt x="157353" y="99847"/>
                  </a:lnTo>
                  <a:lnTo>
                    <a:pt x="157353" y="90970"/>
                  </a:lnTo>
                  <a:lnTo>
                    <a:pt x="158115" y="86715"/>
                  </a:lnTo>
                  <a:lnTo>
                    <a:pt x="168021" y="86715"/>
                  </a:lnTo>
                  <a:lnTo>
                    <a:pt x="168783" y="90970"/>
                  </a:lnTo>
                  <a:lnTo>
                    <a:pt x="168783" y="99847"/>
                  </a:lnTo>
                  <a:lnTo>
                    <a:pt x="168071" y="103784"/>
                  </a:lnTo>
                  <a:lnTo>
                    <a:pt x="168021" y="104101"/>
                  </a:lnTo>
                  <a:lnTo>
                    <a:pt x="158369" y="104101"/>
                  </a:lnTo>
                  <a:lnTo>
                    <a:pt x="161290" y="107061"/>
                  </a:lnTo>
                  <a:lnTo>
                    <a:pt x="163576" y="107061"/>
                  </a:lnTo>
                  <a:lnTo>
                    <a:pt x="168783" y="104101"/>
                  </a:lnTo>
                  <a:lnTo>
                    <a:pt x="168783" y="106908"/>
                  </a:lnTo>
                  <a:lnTo>
                    <a:pt x="172085" y="106908"/>
                  </a:lnTo>
                  <a:lnTo>
                    <a:pt x="172085" y="73863"/>
                  </a:lnTo>
                  <a:close/>
                </a:path>
                <a:path w="241935" h="107315">
                  <a:moveTo>
                    <a:pt x="193675" y="88049"/>
                  </a:moveTo>
                  <a:lnTo>
                    <a:pt x="192532" y="86575"/>
                  </a:lnTo>
                  <a:lnTo>
                    <a:pt x="190322" y="83896"/>
                  </a:lnTo>
                  <a:lnTo>
                    <a:pt x="190373" y="93789"/>
                  </a:lnTo>
                  <a:lnTo>
                    <a:pt x="178308" y="93789"/>
                  </a:lnTo>
                  <a:lnTo>
                    <a:pt x="178435" y="91935"/>
                  </a:lnTo>
                  <a:lnTo>
                    <a:pt x="178562" y="91249"/>
                  </a:lnTo>
                  <a:lnTo>
                    <a:pt x="179832" y="88049"/>
                  </a:lnTo>
                  <a:lnTo>
                    <a:pt x="181991" y="86575"/>
                  </a:lnTo>
                  <a:lnTo>
                    <a:pt x="186690" y="86575"/>
                  </a:lnTo>
                  <a:lnTo>
                    <a:pt x="188976" y="88049"/>
                  </a:lnTo>
                  <a:lnTo>
                    <a:pt x="190119" y="91249"/>
                  </a:lnTo>
                  <a:lnTo>
                    <a:pt x="190246" y="91935"/>
                  </a:lnTo>
                  <a:lnTo>
                    <a:pt x="190271" y="86575"/>
                  </a:lnTo>
                  <a:lnTo>
                    <a:pt x="190246" y="83756"/>
                  </a:lnTo>
                  <a:lnTo>
                    <a:pt x="178562" y="83756"/>
                  </a:lnTo>
                  <a:lnTo>
                    <a:pt x="175006" y="88049"/>
                  </a:lnTo>
                  <a:lnTo>
                    <a:pt x="175006" y="101714"/>
                  </a:lnTo>
                  <a:lnTo>
                    <a:pt x="177419" y="105079"/>
                  </a:lnTo>
                  <a:lnTo>
                    <a:pt x="181356" y="106464"/>
                  </a:lnTo>
                  <a:lnTo>
                    <a:pt x="181102" y="106464"/>
                  </a:lnTo>
                  <a:lnTo>
                    <a:pt x="182245" y="106857"/>
                  </a:lnTo>
                  <a:lnTo>
                    <a:pt x="183515" y="107061"/>
                  </a:lnTo>
                  <a:lnTo>
                    <a:pt x="186563" y="107061"/>
                  </a:lnTo>
                  <a:lnTo>
                    <a:pt x="187833" y="106857"/>
                  </a:lnTo>
                  <a:lnTo>
                    <a:pt x="188976" y="106464"/>
                  </a:lnTo>
                  <a:lnTo>
                    <a:pt x="188087" y="106464"/>
                  </a:lnTo>
                  <a:lnTo>
                    <a:pt x="190119" y="105930"/>
                  </a:lnTo>
                  <a:lnTo>
                    <a:pt x="191770" y="105079"/>
                  </a:lnTo>
                  <a:lnTo>
                    <a:pt x="192659" y="104140"/>
                  </a:lnTo>
                  <a:lnTo>
                    <a:pt x="193294" y="103543"/>
                  </a:lnTo>
                  <a:lnTo>
                    <a:pt x="191008" y="101561"/>
                  </a:lnTo>
                  <a:lnTo>
                    <a:pt x="189230" y="103365"/>
                  </a:lnTo>
                  <a:lnTo>
                    <a:pt x="187706" y="104140"/>
                  </a:lnTo>
                  <a:lnTo>
                    <a:pt x="180721" y="104140"/>
                  </a:lnTo>
                  <a:lnTo>
                    <a:pt x="178308" y="101282"/>
                  </a:lnTo>
                  <a:lnTo>
                    <a:pt x="178308" y="96278"/>
                  </a:lnTo>
                  <a:lnTo>
                    <a:pt x="193675" y="96278"/>
                  </a:lnTo>
                  <a:lnTo>
                    <a:pt x="193675" y="88049"/>
                  </a:lnTo>
                  <a:close/>
                </a:path>
                <a:path w="241935" h="107315">
                  <a:moveTo>
                    <a:pt x="241808" y="0"/>
                  </a:moveTo>
                  <a:lnTo>
                    <a:pt x="240284" y="0"/>
                  </a:lnTo>
                  <a:lnTo>
                    <a:pt x="240284" y="106464"/>
                  </a:lnTo>
                  <a:lnTo>
                    <a:pt x="241808" y="106540"/>
                  </a:lnTo>
                  <a:lnTo>
                    <a:pt x="241808" y="0"/>
                  </a:lnTo>
                  <a:close/>
                </a:path>
              </a:pathLst>
            </a:custGeom>
            <a:solidFill>
              <a:srgbClr val="D2C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03497" y="6648081"/>
              <a:ext cx="635" cy="61594"/>
            </a:xfrm>
            <a:custGeom>
              <a:avLst/>
              <a:gdLst/>
              <a:ahLst/>
              <a:cxnLst/>
              <a:rect l="l" t="t" r="r" b="b"/>
              <a:pathLst>
                <a:path w="635" h="61595">
                  <a:moveTo>
                    <a:pt x="508" y="0"/>
                  </a:moveTo>
                  <a:lnTo>
                    <a:pt x="0" y="0"/>
                  </a:lnTo>
                  <a:lnTo>
                    <a:pt x="0" y="61379"/>
                  </a:lnTo>
                  <a:lnTo>
                    <a:pt x="508" y="61379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DFD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30550" y="673455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0" y="787"/>
                  </a:lnTo>
                  <a:lnTo>
                    <a:pt x="508" y="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4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53510" y="5774346"/>
              <a:ext cx="125014" cy="5887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433440" y="6774078"/>
              <a:ext cx="520700" cy="253365"/>
            </a:xfrm>
            <a:custGeom>
              <a:avLst/>
              <a:gdLst/>
              <a:ahLst/>
              <a:cxnLst/>
              <a:rect l="l" t="t" r="r" b="b"/>
              <a:pathLst>
                <a:path w="520700" h="253365">
                  <a:moveTo>
                    <a:pt x="40512" y="0"/>
                  </a:moveTo>
                  <a:lnTo>
                    <a:pt x="15112" y="3060"/>
                  </a:lnTo>
                  <a:lnTo>
                    <a:pt x="0" y="12966"/>
                  </a:lnTo>
                  <a:lnTo>
                    <a:pt x="1904" y="30759"/>
                  </a:lnTo>
                  <a:lnTo>
                    <a:pt x="59054" y="80492"/>
                  </a:lnTo>
                  <a:lnTo>
                    <a:pt x="100456" y="106235"/>
                  </a:lnTo>
                  <a:lnTo>
                    <a:pt x="148843" y="133413"/>
                  </a:lnTo>
                  <a:lnTo>
                    <a:pt x="201548" y="160756"/>
                  </a:lnTo>
                  <a:lnTo>
                    <a:pt x="256158" y="186982"/>
                  </a:lnTo>
                  <a:lnTo>
                    <a:pt x="310260" y="210807"/>
                  </a:lnTo>
                  <a:lnTo>
                    <a:pt x="361188" y="230962"/>
                  </a:lnTo>
                  <a:lnTo>
                    <a:pt x="406527" y="246151"/>
                  </a:lnTo>
                  <a:lnTo>
                    <a:pt x="462914" y="252971"/>
                  </a:lnTo>
                  <a:lnTo>
                    <a:pt x="502031" y="240766"/>
                  </a:lnTo>
                  <a:lnTo>
                    <a:pt x="520445" y="217106"/>
                  </a:lnTo>
                  <a:lnTo>
                    <a:pt x="515239" y="189560"/>
                  </a:lnTo>
                  <a:lnTo>
                    <a:pt x="459105" y="157581"/>
                  </a:lnTo>
                  <a:lnTo>
                    <a:pt x="405891" y="133413"/>
                  </a:lnTo>
                  <a:lnTo>
                    <a:pt x="343027" y="106413"/>
                  </a:lnTo>
                  <a:lnTo>
                    <a:pt x="276352" y="78905"/>
                  </a:lnTo>
                  <a:lnTo>
                    <a:pt x="211200" y="52908"/>
                  </a:lnTo>
                  <a:lnTo>
                    <a:pt x="153161" y="30530"/>
                  </a:lnTo>
                  <a:lnTo>
                    <a:pt x="107695" y="13893"/>
                  </a:lnTo>
                  <a:lnTo>
                    <a:pt x="70738" y="2921"/>
                  </a:lnTo>
                  <a:lnTo>
                    <a:pt x="40512" y="0"/>
                  </a:lnTo>
                  <a:close/>
                </a:path>
              </a:pathLst>
            </a:custGeom>
            <a:solidFill>
              <a:srgbClr val="C8C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32607" y="5803836"/>
              <a:ext cx="2122295" cy="13745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82517" y="5808712"/>
              <a:ext cx="120748" cy="98916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68421" y="5921425"/>
              <a:ext cx="264958" cy="90609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09517" y="5803785"/>
              <a:ext cx="656080" cy="85552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35782" y="5803785"/>
              <a:ext cx="1596515" cy="102364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12564" y="6241262"/>
              <a:ext cx="105562" cy="12964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24707" y="6603377"/>
              <a:ext cx="240158" cy="9363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51782" y="6513791"/>
              <a:ext cx="321180" cy="10440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935601" y="6279260"/>
              <a:ext cx="264795" cy="191135"/>
            </a:xfrm>
            <a:custGeom>
              <a:avLst/>
              <a:gdLst/>
              <a:ahLst/>
              <a:cxnLst/>
              <a:rect l="l" t="t" r="r" b="b"/>
              <a:pathLst>
                <a:path w="264795" h="191135">
                  <a:moveTo>
                    <a:pt x="256921" y="0"/>
                  </a:moveTo>
                  <a:lnTo>
                    <a:pt x="203835" y="11176"/>
                  </a:lnTo>
                  <a:lnTo>
                    <a:pt x="207645" y="49530"/>
                  </a:lnTo>
                  <a:lnTo>
                    <a:pt x="199263" y="83185"/>
                  </a:lnTo>
                  <a:lnTo>
                    <a:pt x="180467" y="108597"/>
                  </a:lnTo>
                  <a:lnTo>
                    <a:pt x="152654" y="122161"/>
                  </a:lnTo>
                  <a:lnTo>
                    <a:pt x="121031" y="120726"/>
                  </a:lnTo>
                  <a:lnTo>
                    <a:pt x="91948" y="105244"/>
                  </a:lnTo>
                  <a:lnTo>
                    <a:pt x="68580" y="78282"/>
                  </a:lnTo>
                  <a:lnTo>
                    <a:pt x="54483" y="42430"/>
                  </a:lnTo>
                  <a:lnTo>
                    <a:pt x="0" y="53657"/>
                  </a:lnTo>
                  <a:lnTo>
                    <a:pt x="17526" y="104051"/>
                  </a:lnTo>
                  <a:lnTo>
                    <a:pt x="46228" y="145237"/>
                  </a:lnTo>
                  <a:lnTo>
                    <a:pt x="83058" y="174929"/>
                  </a:lnTo>
                  <a:lnTo>
                    <a:pt x="125349" y="190868"/>
                  </a:lnTo>
                  <a:lnTo>
                    <a:pt x="169926" y="190766"/>
                  </a:lnTo>
                  <a:lnTo>
                    <a:pt x="209804" y="173926"/>
                  </a:lnTo>
                  <a:lnTo>
                    <a:pt x="239776" y="143256"/>
                  </a:lnTo>
                  <a:lnTo>
                    <a:pt x="258572" y="101942"/>
                  </a:lnTo>
                  <a:lnTo>
                    <a:pt x="264668" y="53136"/>
                  </a:lnTo>
                  <a:lnTo>
                    <a:pt x="256921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38652" y="6623596"/>
              <a:ext cx="181863" cy="9547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74743" y="6469570"/>
              <a:ext cx="216024" cy="87565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104896" y="6705637"/>
              <a:ext cx="243204" cy="37465"/>
            </a:xfrm>
            <a:custGeom>
              <a:avLst/>
              <a:gdLst/>
              <a:ahLst/>
              <a:cxnLst/>
              <a:rect l="l" t="t" r="r" b="b"/>
              <a:pathLst>
                <a:path w="243204" h="37465">
                  <a:moveTo>
                    <a:pt x="13589" y="30200"/>
                  </a:moveTo>
                  <a:lnTo>
                    <a:pt x="13335" y="26644"/>
                  </a:lnTo>
                  <a:lnTo>
                    <a:pt x="12700" y="24815"/>
                  </a:lnTo>
                  <a:lnTo>
                    <a:pt x="11557" y="23609"/>
                  </a:lnTo>
                  <a:lnTo>
                    <a:pt x="11557" y="32575"/>
                  </a:lnTo>
                  <a:lnTo>
                    <a:pt x="8763" y="34175"/>
                  </a:lnTo>
                  <a:lnTo>
                    <a:pt x="3429" y="34671"/>
                  </a:lnTo>
                  <a:lnTo>
                    <a:pt x="2667" y="26644"/>
                  </a:lnTo>
                  <a:lnTo>
                    <a:pt x="2616" y="26009"/>
                  </a:lnTo>
                  <a:lnTo>
                    <a:pt x="2540" y="24815"/>
                  </a:lnTo>
                  <a:lnTo>
                    <a:pt x="2425" y="23609"/>
                  </a:lnTo>
                  <a:lnTo>
                    <a:pt x="2413" y="23444"/>
                  </a:lnTo>
                  <a:lnTo>
                    <a:pt x="9271" y="22809"/>
                  </a:lnTo>
                  <a:lnTo>
                    <a:pt x="11049" y="26009"/>
                  </a:lnTo>
                  <a:lnTo>
                    <a:pt x="11557" y="32575"/>
                  </a:lnTo>
                  <a:lnTo>
                    <a:pt x="11557" y="23609"/>
                  </a:lnTo>
                  <a:lnTo>
                    <a:pt x="10922" y="22809"/>
                  </a:lnTo>
                  <a:lnTo>
                    <a:pt x="10160" y="21894"/>
                  </a:lnTo>
                  <a:lnTo>
                    <a:pt x="8128" y="20853"/>
                  </a:lnTo>
                  <a:lnTo>
                    <a:pt x="0" y="21602"/>
                  </a:lnTo>
                  <a:lnTo>
                    <a:pt x="1143" y="34175"/>
                  </a:lnTo>
                  <a:lnTo>
                    <a:pt x="1143" y="34671"/>
                  </a:lnTo>
                  <a:lnTo>
                    <a:pt x="1270" y="35610"/>
                  </a:lnTo>
                  <a:lnTo>
                    <a:pt x="1333" y="36283"/>
                  </a:lnTo>
                  <a:lnTo>
                    <a:pt x="1397" y="36918"/>
                  </a:lnTo>
                  <a:lnTo>
                    <a:pt x="8382" y="36283"/>
                  </a:lnTo>
                  <a:lnTo>
                    <a:pt x="10414" y="35610"/>
                  </a:lnTo>
                  <a:lnTo>
                    <a:pt x="11176" y="34671"/>
                  </a:lnTo>
                  <a:lnTo>
                    <a:pt x="12954" y="32575"/>
                  </a:lnTo>
                  <a:lnTo>
                    <a:pt x="13589" y="30200"/>
                  </a:lnTo>
                  <a:close/>
                </a:path>
                <a:path w="243204" h="37465">
                  <a:moveTo>
                    <a:pt x="20561" y="35166"/>
                  </a:moveTo>
                  <a:lnTo>
                    <a:pt x="19164" y="20053"/>
                  </a:lnTo>
                  <a:lnTo>
                    <a:pt x="17005" y="20053"/>
                  </a:lnTo>
                  <a:lnTo>
                    <a:pt x="18415" y="35166"/>
                  </a:lnTo>
                  <a:lnTo>
                    <a:pt x="20561" y="35166"/>
                  </a:lnTo>
                  <a:close/>
                </a:path>
                <a:path w="243204" h="37465">
                  <a:moveTo>
                    <a:pt x="32258" y="27406"/>
                  </a:moveTo>
                  <a:lnTo>
                    <a:pt x="32131" y="25857"/>
                  </a:lnTo>
                  <a:lnTo>
                    <a:pt x="32131" y="25349"/>
                  </a:lnTo>
                  <a:lnTo>
                    <a:pt x="26543" y="25857"/>
                  </a:lnTo>
                  <a:lnTo>
                    <a:pt x="26149" y="21259"/>
                  </a:lnTo>
                  <a:lnTo>
                    <a:pt x="31610" y="20751"/>
                  </a:lnTo>
                  <a:lnTo>
                    <a:pt x="31483" y="19418"/>
                  </a:lnTo>
                  <a:lnTo>
                    <a:pt x="31483" y="18707"/>
                  </a:lnTo>
                  <a:lnTo>
                    <a:pt x="23736" y="19418"/>
                  </a:lnTo>
                  <a:lnTo>
                    <a:pt x="25133" y="34544"/>
                  </a:lnTo>
                  <a:lnTo>
                    <a:pt x="25133" y="34734"/>
                  </a:lnTo>
                  <a:lnTo>
                    <a:pt x="27419" y="34544"/>
                  </a:lnTo>
                  <a:lnTo>
                    <a:pt x="26784" y="27901"/>
                  </a:lnTo>
                  <a:lnTo>
                    <a:pt x="32258" y="27406"/>
                  </a:lnTo>
                  <a:close/>
                </a:path>
                <a:path w="243204" h="37465">
                  <a:moveTo>
                    <a:pt x="43942" y="26352"/>
                  </a:moveTo>
                  <a:lnTo>
                    <a:pt x="43815" y="24803"/>
                  </a:lnTo>
                  <a:lnTo>
                    <a:pt x="43688" y="24295"/>
                  </a:lnTo>
                  <a:lnTo>
                    <a:pt x="38227" y="24803"/>
                  </a:lnTo>
                  <a:lnTo>
                    <a:pt x="37833" y="20205"/>
                  </a:lnTo>
                  <a:lnTo>
                    <a:pt x="43294" y="19685"/>
                  </a:lnTo>
                  <a:lnTo>
                    <a:pt x="43167" y="18364"/>
                  </a:lnTo>
                  <a:lnTo>
                    <a:pt x="43167" y="17653"/>
                  </a:lnTo>
                  <a:lnTo>
                    <a:pt x="35420" y="18364"/>
                  </a:lnTo>
                  <a:lnTo>
                    <a:pt x="36830" y="33477"/>
                  </a:lnTo>
                  <a:lnTo>
                    <a:pt x="36830" y="33680"/>
                  </a:lnTo>
                  <a:lnTo>
                    <a:pt x="38989" y="33477"/>
                  </a:lnTo>
                  <a:lnTo>
                    <a:pt x="38341" y="26847"/>
                  </a:lnTo>
                  <a:lnTo>
                    <a:pt x="43942" y="26352"/>
                  </a:lnTo>
                  <a:close/>
                </a:path>
                <a:path w="243204" h="37465">
                  <a:moveTo>
                    <a:pt x="56629" y="31851"/>
                  </a:moveTo>
                  <a:lnTo>
                    <a:pt x="56515" y="30365"/>
                  </a:lnTo>
                  <a:lnTo>
                    <a:pt x="56515" y="29806"/>
                  </a:lnTo>
                  <a:lnTo>
                    <a:pt x="50406" y="30365"/>
                  </a:lnTo>
                  <a:lnTo>
                    <a:pt x="50025" y="25692"/>
                  </a:lnTo>
                  <a:lnTo>
                    <a:pt x="55994" y="25133"/>
                  </a:lnTo>
                  <a:lnTo>
                    <a:pt x="55867" y="23634"/>
                  </a:lnTo>
                  <a:lnTo>
                    <a:pt x="55867" y="23088"/>
                  </a:lnTo>
                  <a:lnTo>
                    <a:pt x="49771" y="23634"/>
                  </a:lnTo>
                  <a:lnTo>
                    <a:pt x="49403" y="19138"/>
                  </a:lnTo>
                  <a:lnTo>
                    <a:pt x="55486" y="18580"/>
                  </a:lnTo>
                  <a:lnTo>
                    <a:pt x="55372" y="17284"/>
                  </a:lnTo>
                  <a:lnTo>
                    <a:pt x="55245" y="16535"/>
                  </a:lnTo>
                  <a:lnTo>
                    <a:pt x="46977" y="17284"/>
                  </a:lnTo>
                  <a:lnTo>
                    <a:pt x="48387" y="31851"/>
                  </a:lnTo>
                  <a:lnTo>
                    <a:pt x="48387" y="32626"/>
                  </a:lnTo>
                  <a:lnTo>
                    <a:pt x="56629" y="31851"/>
                  </a:lnTo>
                  <a:close/>
                </a:path>
                <a:path w="243204" h="37465">
                  <a:moveTo>
                    <a:pt x="70980" y="30530"/>
                  </a:moveTo>
                  <a:lnTo>
                    <a:pt x="66154" y="25222"/>
                  </a:lnTo>
                  <a:lnTo>
                    <a:pt x="66802" y="25222"/>
                  </a:lnTo>
                  <a:lnTo>
                    <a:pt x="70472" y="24180"/>
                  </a:lnTo>
                  <a:lnTo>
                    <a:pt x="70472" y="23850"/>
                  </a:lnTo>
                  <a:lnTo>
                    <a:pt x="70104" y="20104"/>
                  </a:lnTo>
                  <a:lnTo>
                    <a:pt x="69977" y="18821"/>
                  </a:lnTo>
                  <a:lnTo>
                    <a:pt x="69456" y="17551"/>
                  </a:lnTo>
                  <a:lnTo>
                    <a:pt x="68186" y="16446"/>
                  </a:lnTo>
                  <a:lnTo>
                    <a:pt x="68186" y="23279"/>
                  </a:lnTo>
                  <a:lnTo>
                    <a:pt x="62344" y="23850"/>
                  </a:lnTo>
                  <a:lnTo>
                    <a:pt x="62103" y="20104"/>
                  </a:lnTo>
                  <a:lnTo>
                    <a:pt x="61976" y="18821"/>
                  </a:lnTo>
                  <a:lnTo>
                    <a:pt x="61836" y="17995"/>
                  </a:lnTo>
                  <a:lnTo>
                    <a:pt x="66802" y="17551"/>
                  </a:lnTo>
                  <a:lnTo>
                    <a:pt x="67691" y="19037"/>
                  </a:lnTo>
                  <a:lnTo>
                    <a:pt x="68186" y="23279"/>
                  </a:lnTo>
                  <a:lnTo>
                    <a:pt x="68186" y="16446"/>
                  </a:lnTo>
                  <a:lnTo>
                    <a:pt x="67424" y="15938"/>
                  </a:lnTo>
                  <a:lnTo>
                    <a:pt x="66281" y="15519"/>
                  </a:lnTo>
                  <a:lnTo>
                    <a:pt x="59423" y="16141"/>
                  </a:lnTo>
                  <a:lnTo>
                    <a:pt x="60693" y="30530"/>
                  </a:lnTo>
                  <a:lnTo>
                    <a:pt x="60731" y="30810"/>
                  </a:lnTo>
                  <a:lnTo>
                    <a:pt x="60833" y="31457"/>
                  </a:lnTo>
                  <a:lnTo>
                    <a:pt x="63119" y="31267"/>
                  </a:lnTo>
                  <a:lnTo>
                    <a:pt x="62471" y="25222"/>
                  </a:lnTo>
                  <a:lnTo>
                    <a:pt x="62344" y="24180"/>
                  </a:lnTo>
                  <a:lnTo>
                    <a:pt x="68186" y="30810"/>
                  </a:lnTo>
                  <a:lnTo>
                    <a:pt x="70980" y="30530"/>
                  </a:lnTo>
                  <a:close/>
                </a:path>
                <a:path w="243204" h="37465">
                  <a:moveTo>
                    <a:pt x="83058" y="29438"/>
                  </a:moveTo>
                  <a:lnTo>
                    <a:pt x="82931" y="27940"/>
                  </a:lnTo>
                  <a:lnTo>
                    <a:pt x="82804" y="27368"/>
                  </a:lnTo>
                  <a:lnTo>
                    <a:pt x="76835" y="27940"/>
                  </a:lnTo>
                  <a:lnTo>
                    <a:pt x="76441" y="23266"/>
                  </a:lnTo>
                  <a:lnTo>
                    <a:pt x="82410" y="22707"/>
                  </a:lnTo>
                  <a:lnTo>
                    <a:pt x="82283" y="21221"/>
                  </a:lnTo>
                  <a:lnTo>
                    <a:pt x="82283" y="20662"/>
                  </a:lnTo>
                  <a:lnTo>
                    <a:pt x="76200" y="21221"/>
                  </a:lnTo>
                  <a:lnTo>
                    <a:pt x="75819" y="16700"/>
                  </a:lnTo>
                  <a:lnTo>
                    <a:pt x="81788" y="16167"/>
                  </a:lnTo>
                  <a:lnTo>
                    <a:pt x="81661" y="14859"/>
                  </a:lnTo>
                  <a:lnTo>
                    <a:pt x="81661" y="14109"/>
                  </a:lnTo>
                  <a:lnTo>
                    <a:pt x="73406" y="14859"/>
                  </a:lnTo>
                  <a:lnTo>
                    <a:pt x="74676" y="29438"/>
                  </a:lnTo>
                  <a:lnTo>
                    <a:pt x="74803" y="30175"/>
                  </a:lnTo>
                  <a:lnTo>
                    <a:pt x="83058" y="29438"/>
                  </a:lnTo>
                  <a:close/>
                </a:path>
                <a:path w="243204" h="37465">
                  <a:moveTo>
                    <a:pt x="99555" y="27901"/>
                  </a:moveTo>
                  <a:lnTo>
                    <a:pt x="99301" y="24447"/>
                  </a:lnTo>
                  <a:lnTo>
                    <a:pt x="98285" y="13703"/>
                  </a:lnTo>
                  <a:lnTo>
                    <a:pt x="98158" y="12585"/>
                  </a:lnTo>
                  <a:lnTo>
                    <a:pt x="95872" y="12788"/>
                  </a:lnTo>
                  <a:lnTo>
                    <a:pt x="97015" y="24447"/>
                  </a:lnTo>
                  <a:lnTo>
                    <a:pt x="91173" y="16979"/>
                  </a:lnTo>
                  <a:lnTo>
                    <a:pt x="88379" y="13474"/>
                  </a:lnTo>
                  <a:lnTo>
                    <a:pt x="85966" y="13703"/>
                  </a:lnTo>
                  <a:lnTo>
                    <a:pt x="87363" y="27901"/>
                  </a:lnTo>
                  <a:lnTo>
                    <a:pt x="87363" y="29019"/>
                  </a:lnTo>
                  <a:lnTo>
                    <a:pt x="89649" y="28816"/>
                  </a:lnTo>
                  <a:lnTo>
                    <a:pt x="88506" y="16979"/>
                  </a:lnTo>
                  <a:lnTo>
                    <a:pt x="97269" y="28117"/>
                  </a:lnTo>
                  <a:lnTo>
                    <a:pt x="99555" y="27901"/>
                  </a:lnTo>
                  <a:close/>
                </a:path>
                <a:path w="243204" h="37465">
                  <a:moveTo>
                    <a:pt x="118097" y="22390"/>
                  </a:moveTo>
                  <a:lnTo>
                    <a:pt x="115303" y="22644"/>
                  </a:lnTo>
                  <a:lnTo>
                    <a:pt x="114287" y="23977"/>
                  </a:lnTo>
                  <a:lnTo>
                    <a:pt x="112890" y="24904"/>
                  </a:lnTo>
                  <a:lnTo>
                    <a:pt x="108318" y="25323"/>
                  </a:lnTo>
                  <a:lnTo>
                    <a:pt x="105397" y="22923"/>
                  </a:lnTo>
                  <a:lnTo>
                    <a:pt x="104762" y="16395"/>
                  </a:lnTo>
                  <a:lnTo>
                    <a:pt x="107048" y="13538"/>
                  </a:lnTo>
                  <a:lnTo>
                    <a:pt x="111493" y="13131"/>
                  </a:lnTo>
                  <a:lnTo>
                    <a:pt x="112890" y="13131"/>
                  </a:lnTo>
                  <a:lnTo>
                    <a:pt x="114795" y="15011"/>
                  </a:lnTo>
                  <a:lnTo>
                    <a:pt x="117462" y="14757"/>
                  </a:lnTo>
                  <a:lnTo>
                    <a:pt x="116319" y="13131"/>
                  </a:lnTo>
                  <a:lnTo>
                    <a:pt x="113017" y="11214"/>
                  </a:lnTo>
                  <a:lnTo>
                    <a:pt x="109842" y="11214"/>
                  </a:lnTo>
                  <a:lnTo>
                    <a:pt x="105778" y="11595"/>
                  </a:lnTo>
                  <a:lnTo>
                    <a:pt x="102476" y="15341"/>
                  </a:lnTo>
                  <a:lnTo>
                    <a:pt x="103111" y="22390"/>
                  </a:lnTo>
                  <a:lnTo>
                    <a:pt x="103111" y="22923"/>
                  </a:lnTo>
                  <a:lnTo>
                    <a:pt x="103238" y="24168"/>
                  </a:lnTo>
                  <a:lnTo>
                    <a:pt x="107175" y="27508"/>
                  </a:lnTo>
                  <a:lnTo>
                    <a:pt x="113779" y="26885"/>
                  </a:lnTo>
                  <a:lnTo>
                    <a:pt x="116573" y="25539"/>
                  </a:lnTo>
                  <a:lnTo>
                    <a:pt x="116700" y="25323"/>
                  </a:lnTo>
                  <a:lnTo>
                    <a:pt x="118097" y="22390"/>
                  </a:lnTo>
                  <a:close/>
                </a:path>
                <a:path w="243204" h="37465">
                  <a:moveTo>
                    <a:pt x="130302" y="25095"/>
                  </a:moveTo>
                  <a:lnTo>
                    <a:pt x="130048" y="23609"/>
                  </a:lnTo>
                  <a:lnTo>
                    <a:pt x="130048" y="23050"/>
                  </a:lnTo>
                  <a:lnTo>
                    <a:pt x="124079" y="23609"/>
                  </a:lnTo>
                  <a:lnTo>
                    <a:pt x="123558" y="18935"/>
                  </a:lnTo>
                  <a:lnTo>
                    <a:pt x="129667" y="18376"/>
                  </a:lnTo>
                  <a:lnTo>
                    <a:pt x="129540" y="16891"/>
                  </a:lnTo>
                  <a:lnTo>
                    <a:pt x="129413" y="16332"/>
                  </a:lnTo>
                  <a:lnTo>
                    <a:pt x="123444" y="16891"/>
                  </a:lnTo>
                  <a:lnTo>
                    <a:pt x="123063" y="12369"/>
                  </a:lnTo>
                  <a:lnTo>
                    <a:pt x="129032" y="11836"/>
                  </a:lnTo>
                  <a:lnTo>
                    <a:pt x="128905" y="10528"/>
                  </a:lnTo>
                  <a:lnTo>
                    <a:pt x="128778" y="9779"/>
                  </a:lnTo>
                  <a:lnTo>
                    <a:pt x="120523" y="10528"/>
                  </a:lnTo>
                  <a:lnTo>
                    <a:pt x="121920" y="25095"/>
                  </a:lnTo>
                  <a:lnTo>
                    <a:pt x="122047" y="25844"/>
                  </a:lnTo>
                  <a:lnTo>
                    <a:pt x="130302" y="25095"/>
                  </a:lnTo>
                  <a:close/>
                </a:path>
                <a:path w="243204" h="37465">
                  <a:moveTo>
                    <a:pt x="158229" y="22529"/>
                  </a:moveTo>
                  <a:lnTo>
                    <a:pt x="157086" y="10883"/>
                  </a:lnTo>
                  <a:lnTo>
                    <a:pt x="157086" y="9804"/>
                  </a:lnTo>
                  <a:lnTo>
                    <a:pt x="156819" y="7531"/>
                  </a:lnTo>
                  <a:lnTo>
                    <a:pt x="156819" y="7213"/>
                  </a:lnTo>
                  <a:lnTo>
                    <a:pt x="153276" y="7531"/>
                  </a:lnTo>
                  <a:lnTo>
                    <a:pt x="149707" y="19697"/>
                  </a:lnTo>
                  <a:lnTo>
                    <a:pt x="145275" y="10883"/>
                  </a:lnTo>
                  <a:lnTo>
                    <a:pt x="144132" y="8382"/>
                  </a:lnTo>
                  <a:lnTo>
                    <a:pt x="140576" y="8699"/>
                  </a:lnTo>
                  <a:lnTo>
                    <a:pt x="141973" y="24015"/>
                  </a:lnTo>
                  <a:lnTo>
                    <a:pt x="144259" y="23812"/>
                  </a:lnTo>
                  <a:lnTo>
                    <a:pt x="142989" y="10883"/>
                  </a:lnTo>
                  <a:lnTo>
                    <a:pt x="149339" y="23215"/>
                  </a:lnTo>
                  <a:lnTo>
                    <a:pt x="149466" y="23342"/>
                  </a:lnTo>
                  <a:lnTo>
                    <a:pt x="150736" y="23215"/>
                  </a:lnTo>
                  <a:lnTo>
                    <a:pt x="154673" y="9804"/>
                  </a:lnTo>
                  <a:lnTo>
                    <a:pt x="155943" y="22529"/>
                  </a:lnTo>
                  <a:lnTo>
                    <a:pt x="155943" y="22733"/>
                  </a:lnTo>
                  <a:lnTo>
                    <a:pt x="158229" y="22529"/>
                  </a:lnTo>
                  <a:close/>
                </a:path>
                <a:path w="243204" h="37465">
                  <a:moveTo>
                    <a:pt x="175374" y="20955"/>
                  </a:moveTo>
                  <a:lnTo>
                    <a:pt x="173342" y="16827"/>
                  </a:lnTo>
                  <a:lnTo>
                    <a:pt x="172453" y="15201"/>
                  </a:lnTo>
                  <a:lnTo>
                    <a:pt x="169913" y="9829"/>
                  </a:lnTo>
                  <a:lnTo>
                    <a:pt x="169913" y="14846"/>
                  </a:lnTo>
                  <a:lnTo>
                    <a:pt x="165849" y="15201"/>
                  </a:lnTo>
                  <a:lnTo>
                    <a:pt x="167373" y="9169"/>
                  </a:lnTo>
                  <a:lnTo>
                    <a:pt x="169913" y="14846"/>
                  </a:lnTo>
                  <a:lnTo>
                    <a:pt x="169913" y="9829"/>
                  </a:lnTo>
                  <a:lnTo>
                    <a:pt x="169519" y="9169"/>
                  </a:lnTo>
                  <a:lnTo>
                    <a:pt x="168262" y="6362"/>
                  </a:lnTo>
                  <a:lnTo>
                    <a:pt x="168135" y="6172"/>
                  </a:lnTo>
                  <a:lnTo>
                    <a:pt x="166103" y="6362"/>
                  </a:lnTo>
                  <a:lnTo>
                    <a:pt x="161785" y="21996"/>
                  </a:lnTo>
                  <a:lnTo>
                    <a:pt x="161645" y="22212"/>
                  </a:lnTo>
                  <a:lnTo>
                    <a:pt x="164058" y="21996"/>
                  </a:lnTo>
                  <a:lnTo>
                    <a:pt x="165341" y="17322"/>
                  </a:lnTo>
                  <a:lnTo>
                    <a:pt x="170802" y="16827"/>
                  </a:lnTo>
                  <a:lnTo>
                    <a:pt x="172847" y="20955"/>
                  </a:lnTo>
                  <a:lnTo>
                    <a:pt x="172961" y="21183"/>
                  </a:lnTo>
                  <a:lnTo>
                    <a:pt x="175374" y="20955"/>
                  </a:lnTo>
                  <a:close/>
                </a:path>
                <a:path w="243204" h="37465">
                  <a:moveTo>
                    <a:pt x="181356" y="20421"/>
                  </a:moveTo>
                  <a:lnTo>
                    <a:pt x="180581" y="12687"/>
                  </a:lnTo>
                  <a:lnTo>
                    <a:pt x="180581" y="12446"/>
                  </a:lnTo>
                  <a:lnTo>
                    <a:pt x="179946" y="5308"/>
                  </a:lnTo>
                  <a:lnTo>
                    <a:pt x="179946" y="5105"/>
                  </a:lnTo>
                  <a:lnTo>
                    <a:pt x="177673" y="5308"/>
                  </a:lnTo>
                  <a:lnTo>
                    <a:pt x="179057" y="19634"/>
                  </a:lnTo>
                  <a:lnTo>
                    <a:pt x="179057" y="20624"/>
                  </a:lnTo>
                  <a:lnTo>
                    <a:pt x="181356" y="20421"/>
                  </a:lnTo>
                  <a:close/>
                </a:path>
                <a:path w="243204" h="37465">
                  <a:moveTo>
                    <a:pt x="189979" y="19621"/>
                  </a:moveTo>
                  <a:lnTo>
                    <a:pt x="183261" y="12446"/>
                  </a:lnTo>
                  <a:lnTo>
                    <a:pt x="188582" y="4305"/>
                  </a:lnTo>
                  <a:lnTo>
                    <a:pt x="185801" y="4559"/>
                  </a:lnTo>
                  <a:lnTo>
                    <a:pt x="180835" y="12446"/>
                  </a:lnTo>
                  <a:lnTo>
                    <a:pt x="180594" y="12687"/>
                  </a:lnTo>
                  <a:lnTo>
                    <a:pt x="187198" y="19875"/>
                  </a:lnTo>
                  <a:lnTo>
                    <a:pt x="189979" y="19621"/>
                  </a:lnTo>
                  <a:close/>
                </a:path>
                <a:path w="243204" h="37465">
                  <a:moveTo>
                    <a:pt x="201269" y="18592"/>
                  </a:moveTo>
                  <a:lnTo>
                    <a:pt x="201155" y="17094"/>
                  </a:lnTo>
                  <a:lnTo>
                    <a:pt x="201028" y="16535"/>
                  </a:lnTo>
                  <a:lnTo>
                    <a:pt x="195046" y="17094"/>
                  </a:lnTo>
                  <a:lnTo>
                    <a:pt x="194678" y="12420"/>
                  </a:lnTo>
                  <a:lnTo>
                    <a:pt x="200634" y="11874"/>
                  </a:lnTo>
                  <a:lnTo>
                    <a:pt x="200507" y="10375"/>
                  </a:lnTo>
                  <a:lnTo>
                    <a:pt x="200507" y="9817"/>
                  </a:lnTo>
                  <a:lnTo>
                    <a:pt x="194424" y="10375"/>
                  </a:lnTo>
                  <a:lnTo>
                    <a:pt x="194043" y="5880"/>
                  </a:lnTo>
                  <a:lnTo>
                    <a:pt x="200012" y="5321"/>
                  </a:lnTo>
                  <a:lnTo>
                    <a:pt x="199885" y="4013"/>
                  </a:lnTo>
                  <a:lnTo>
                    <a:pt x="199885" y="3263"/>
                  </a:lnTo>
                  <a:lnTo>
                    <a:pt x="191630" y="4013"/>
                  </a:lnTo>
                  <a:lnTo>
                    <a:pt x="192900" y="18592"/>
                  </a:lnTo>
                  <a:lnTo>
                    <a:pt x="193027" y="19329"/>
                  </a:lnTo>
                  <a:lnTo>
                    <a:pt x="201269" y="18592"/>
                  </a:lnTo>
                  <a:close/>
                </a:path>
                <a:path w="243204" h="37465">
                  <a:moveTo>
                    <a:pt x="215519" y="17272"/>
                  </a:moveTo>
                  <a:lnTo>
                    <a:pt x="210794" y="11963"/>
                  </a:lnTo>
                  <a:lnTo>
                    <a:pt x="211455" y="11963"/>
                  </a:lnTo>
                  <a:lnTo>
                    <a:pt x="215125" y="10909"/>
                  </a:lnTo>
                  <a:lnTo>
                    <a:pt x="214998" y="10591"/>
                  </a:lnTo>
                  <a:lnTo>
                    <a:pt x="214757" y="6845"/>
                  </a:lnTo>
                  <a:lnTo>
                    <a:pt x="214642" y="5778"/>
                  </a:lnTo>
                  <a:lnTo>
                    <a:pt x="214630" y="5575"/>
                  </a:lnTo>
                  <a:lnTo>
                    <a:pt x="214096" y="4279"/>
                  </a:lnTo>
                  <a:lnTo>
                    <a:pt x="212725" y="3187"/>
                  </a:lnTo>
                  <a:lnTo>
                    <a:pt x="212725" y="10020"/>
                  </a:lnTo>
                  <a:lnTo>
                    <a:pt x="206997" y="10591"/>
                  </a:lnTo>
                  <a:lnTo>
                    <a:pt x="206629" y="6845"/>
                  </a:lnTo>
                  <a:lnTo>
                    <a:pt x="206540" y="5575"/>
                  </a:lnTo>
                  <a:lnTo>
                    <a:pt x="206502" y="4737"/>
                  </a:lnTo>
                  <a:lnTo>
                    <a:pt x="211328" y="4279"/>
                  </a:lnTo>
                  <a:lnTo>
                    <a:pt x="212344" y="5778"/>
                  </a:lnTo>
                  <a:lnTo>
                    <a:pt x="212725" y="10020"/>
                  </a:lnTo>
                  <a:lnTo>
                    <a:pt x="212725" y="3187"/>
                  </a:lnTo>
                  <a:lnTo>
                    <a:pt x="212090" y="2679"/>
                  </a:lnTo>
                  <a:lnTo>
                    <a:pt x="210934" y="2260"/>
                  </a:lnTo>
                  <a:lnTo>
                    <a:pt x="204089" y="2882"/>
                  </a:lnTo>
                  <a:lnTo>
                    <a:pt x="205346" y="17272"/>
                  </a:lnTo>
                  <a:lnTo>
                    <a:pt x="205384" y="17538"/>
                  </a:lnTo>
                  <a:lnTo>
                    <a:pt x="205486" y="18199"/>
                  </a:lnTo>
                  <a:lnTo>
                    <a:pt x="207632" y="18008"/>
                  </a:lnTo>
                  <a:lnTo>
                    <a:pt x="207124" y="11963"/>
                  </a:lnTo>
                  <a:lnTo>
                    <a:pt x="206997" y="10909"/>
                  </a:lnTo>
                  <a:lnTo>
                    <a:pt x="212725" y="17538"/>
                  </a:lnTo>
                  <a:lnTo>
                    <a:pt x="215519" y="17272"/>
                  </a:lnTo>
                  <a:close/>
                </a:path>
                <a:path w="243204" h="37465">
                  <a:moveTo>
                    <a:pt x="227698" y="14465"/>
                  </a:moveTo>
                  <a:lnTo>
                    <a:pt x="227190" y="8915"/>
                  </a:lnTo>
                  <a:lnTo>
                    <a:pt x="227076" y="8102"/>
                  </a:lnTo>
                  <a:lnTo>
                    <a:pt x="224269" y="7759"/>
                  </a:lnTo>
                  <a:lnTo>
                    <a:pt x="221602" y="7023"/>
                  </a:lnTo>
                  <a:lnTo>
                    <a:pt x="220218" y="6756"/>
                  </a:lnTo>
                  <a:lnTo>
                    <a:pt x="219964" y="4406"/>
                  </a:lnTo>
                  <a:lnTo>
                    <a:pt x="220459" y="3327"/>
                  </a:lnTo>
                  <a:lnTo>
                    <a:pt x="220586" y="3136"/>
                  </a:lnTo>
                  <a:lnTo>
                    <a:pt x="223507" y="3136"/>
                  </a:lnTo>
                  <a:lnTo>
                    <a:pt x="224142" y="3327"/>
                  </a:lnTo>
                  <a:lnTo>
                    <a:pt x="224142" y="3733"/>
                  </a:lnTo>
                  <a:lnTo>
                    <a:pt x="224269" y="5029"/>
                  </a:lnTo>
                  <a:lnTo>
                    <a:pt x="226428" y="4826"/>
                  </a:lnTo>
                  <a:lnTo>
                    <a:pt x="226428" y="3733"/>
                  </a:lnTo>
                  <a:lnTo>
                    <a:pt x="226301" y="3136"/>
                  </a:lnTo>
                  <a:lnTo>
                    <a:pt x="226301" y="2235"/>
                  </a:lnTo>
                  <a:lnTo>
                    <a:pt x="224269" y="736"/>
                  </a:lnTo>
                  <a:lnTo>
                    <a:pt x="218795" y="1231"/>
                  </a:lnTo>
                  <a:lnTo>
                    <a:pt x="217678" y="3733"/>
                  </a:lnTo>
                  <a:lnTo>
                    <a:pt x="217678" y="4406"/>
                  </a:lnTo>
                  <a:lnTo>
                    <a:pt x="217805" y="5295"/>
                  </a:lnTo>
                  <a:lnTo>
                    <a:pt x="217932" y="6591"/>
                  </a:lnTo>
                  <a:lnTo>
                    <a:pt x="225031" y="10274"/>
                  </a:lnTo>
                  <a:lnTo>
                    <a:pt x="225285" y="12268"/>
                  </a:lnTo>
                  <a:lnTo>
                    <a:pt x="225412" y="13614"/>
                  </a:lnTo>
                  <a:lnTo>
                    <a:pt x="224396" y="14681"/>
                  </a:lnTo>
                  <a:lnTo>
                    <a:pt x="220713" y="15024"/>
                  </a:lnTo>
                  <a:lnTo>
                    <a:pt x="220332" y="12788"/>
                  </a:lnTo>
                  <a:lnTo>
                    <a:pt x="220218" y="12268"/>
                  </a:lnTo>
                  <a:lnTo>
                    <a:pt x="218046" y="12471"/>
                  </a:lnTo>
                  <a:lnTo>
                    <a:pt x="218173" y="13614"/>
                  </a:lnTo>
                  <a:lnTo>
                    <a:pt x="218173" y="14681"/>
                  </a:lnTo>
                  <a:lnTo>
                    <a:pt x="218300" y="15887"/>
                  </a:lnTo>
                  <a:lnTo>
                    <a:pt x="221107" y="17056"/>
                  </a:lnTo>
                  <a:lnTo>
                    <a:pt x="225933" y="16598"/>
                  </a:lnTo>
                  <a:lnTo>
                    <a:pt x="227190" y="15024"/>
                  </a:lnTo>
                  <a:lnTo>
                    <a:pt x="227698" y="14465"/>
                  </a:lnTo>
                  <a:close/>
                </a:path>
                <a:path w="243204" h="37465">
                  <a:moveTo>
                    <a:pt x="236080" y="609"/>
                  </a:moveTo>
                  <a:lnTo>
                    <a:pt x="232778" y="901"/>
                  </a:lnTo>
                  <a:lnTo>
                    <a:pt x="232905" y="1447"/>
                  </a:lnTo>
                  <a:lnTo>
                    <a:pt x="234175" y="1320"/>
                  </a:lnTo>
                  <a:lnTo>
                    <a:pt x="234543" y="6223"/>
                  </a:lnTo>
                  <a:lnTo>
                    <a:pt x="235191" y="6159"/>
                  </a:lnTo>
                  <a:lnTo>
                    <a:pt x="234810" y="1270"/>
                  </a:lnTo>
                  <a:lnTo>
                    <a:pt x="236080" y="1143"/>
                  </a:lnTo>
                  <a:lnTo>
                    <a:pt x="236080" y="609"/>
                  </a:lnTo>
                  <a:close/>
                </a:path>
                <a:path w="243204" h="37465">
                  <a:moveTo>
                    <a:pt x="243205" y="5435"/>
                  </a:moveTo>
                  <a:lnTo>
                    <a:pt x="242684" y="0"/>
                  </a:lnTo>
                  <a:lnTo>
                    <a:pt x="241808" y="76"/>
                  </a:lnTo>
                  <a:lnTo>
                    <a:pt x="240271" y="4826"/>
                  </a:lnTo>
                  <a:lnTo>
                    <a:pt x="237871" y="444"/>
                  </a:lnTo>
                  <a:lnTo>
                    <a:pt x="236969" y="520"/>
                  </a:lnTo>
                  <a:lnTo>
                    <a:pt x="237490" y="5956"/>
                  </a:lnTo>
                  <a:lnTo>
                    <a:pt x="238112" y="5905"/>
                  </a:lnTo>
                  <a:lnTo>
                    <a:pt x="237617" y="1079"/>
                  </a:lnTo>
                  <a:lnTo>
                    <a:pt x="240157" y="5715"/>
                  </a:lnTo>
                  <a:lnTo>
                    <a:pt x="240538" y="5676"/>
                  </a:lnTo>
                  <a:lnTo>
                    <a:pt x="242189" y="660"/>
                  </a:lnTo>
                  <a:lnTo>
                    <a:pt x="242557" y="5486"/>
                  </a:lnTo>
                  <a:lnTo>
                    <a:pt x="243205" y="5435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635139" y="5774346"/>
            <a:ext cx="2122805" cy="1404620"/>
            <a:chOff x="635139" y="5774346"/>
            <a:chExt cx="2122805" cy="1404620"/>
          </a:xfrm>
        </p:grpSpPr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11426" y="5774346"/>
              <a:ext cx="125006" cy="5887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36065" y="6774078"/>
              <a:ext cx="520700" cy="253365"/>
            </a:xfrm>
            <a:custGeom>
              <a:avLst/>
              <a:gdLst/>
              <a:ahLst/>
              <a:cxnLst/>
              <a:rect l="l" t="t" r="r" b="b"/>
              <a:pathLst>
                <a:path w="520700" h="253365">
                  <a:moveTo>
                    <a:pt x="480034" y="0"/>
                  </a:moveTo>
                  <a:lnTo>
                    <a:pt x="440055" y="5080"/>
                  </a:lnTo>
                  <a:lnTo>
                    <a:pt x="367385" y="30530"/>
                  </a:lnTo>
                  <a:lnTo>
                    <a:pt x="309333" y="52908"/>
                  </a:lnTo>
                  <a:lnTo>
                    <a:pt x="244195" y="78905"/>
                  </a:lnTo>
                  <a:lnTo>
                    <a:pt x="177469" y="106413"/>
                  </a:lnTo>
                  <a:lnTo>
                    <a:pt x="114541" y="133413"/>
                  </a:lnTo>
                  <a:lnTo>
                    <a:pt x="61379" y="157581"/>
                  </a:lnTo>
                  <a:lnTo>
                    <a:pt x="23075" y="177025"/>
                  </a:lnTo>
                  <a:lnTo>
                    <a:pt x="0" y="217106"/>
                  </a:lnTo>
                  <a:lnTo>
                    <a:pt x="18516" y="240766"/>
                  </a:lnTo>
                  <a:lnTo>
                    <a:pt x="57607" y="252971"/>
                  </a:lnTo>
                  <a:lnTo>
                    <a:pt x="113982" y="246151"/>
                  </a:lnTo>
                  <a:lnTo>
                    <a:pt x="159283" y="230962"/>
                  </a:lnTo>
                  <a:lnTo>
                    <a:pt x="210210" y="210807"/>
                  </a:lnTo>
                  <a:lnTo>
                    <a:pt x="264261" y="186982"/>
                  </a:lnTo>
                  <a:lnTo>
                    <a:pt x="318922" y="160756"/>
                  </a:lnTo>
                  <a:lnTo>
                    <a:pt x="371678" y="133413"/>
                  </a:lnTo>
                  <a:lnTo>
                    <a:pt x="420001" y="106235"/>
                  </a:lnTo>
                  <a:lnTo>
                    <a:pt x="461403" y="80492"/>
                  </a:lnTo>
                  <a:lnTo>
                    <a:pt x="493344" y="57480"/>
                  </a:lnTo>
                  <a:lnTo>
                    <a:pt x="520458" y="12966"/>
                  </a:lnTo>
                  <a:lnTo>
                    <a:pt x="505421" y="3060"/>
                  </a:lnTo>
                  <a:lnTo>
                    <a:pt x="480034" y="0"/>
                  </a:lnTo>
                  <a:close/>
                </a:path>
              </a:pathLst>
            </a:custGeom>
            <a:solidFill>
              <a:srgbClr val="C8C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5139" y="5803836"/>
              <a:ext cx="2122284" cy="137451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086737" y="5808726"/>
              <a:ext cx="120713" cy="98915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56561" y="5921438"/>
              <a:ext cx="264730" cy="90607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24431" y="5803785"/>
              <a:ext cx="656080" cy="85552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57630" y="5803785"/>
              <a:ext cx="1596516" cy="102364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65961" y="6248704"/>
              <a:ext cx="101853" cy="13028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07693" y="6486346"/>
              <a:ext cx="414222" cy="11788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386203" y="6291452"/>
              <a:ext cx="256540" cy="187325"/>
            </a:xfrm>
            <a:custGeom>
              <a:avLst/>
              <a:gdLst/>
              <a:ahLst/>
              <a:cxnLst/>
              <a:rect l="l" t="t" r="r" b="b"/>
              <a:pathLst>
                <a:path w="256539" h="187325">
                  <a:moveTo>
                    <a:pt x="8000" y="0"/>
                  </a:moveTo>
                  <a:lnTo>
                    <a:pt x="0" y="53187"/>
                  </a:lnTo>
                  <a:lnTo>
                    <a:pt x="5587" y="101587"/>
                  </a:lnTo>
                  <a:lnTo>
                    <a:pt x="23748" y="142125"/>
                  </a:lnTo>
                  <a:lnTo>
                    <a:pt x="53085" y="171678"/>
                  </a:lnTo>
                  <a:lnTo>
                    <a:pt x="92201" y="187159"/>
                  </a:lnTo>
                  <a:lnTo>
                    <a:pt x="135889" y="185813"/>
                  </a:lnTo>
                  <a:lnTo>
                    <a:pt x="176910" y="168541"/>
                  </a:lnTo>
                  <a:lnTo>
                    <a:pt x="212470" y="137706"/>
                  </a:lnTo>
                  <a:lnTo>
                    <a:pt x="239902" y="95669"/>
                  </a:lnTo>
                  <a:lnTo>
                    <a:pt x="256158" y="44780"/>
                  </a:lnTo>
                  <a:lnTo>
                    <a:pt x="203453" y="35420"/>
                  </a:lnTo>
                  <a:lnTo>
                    <a:pt x="190118" y="71653"/>
                  </a:lnTo>
                  <a:lnTo>
                    <a:pt x="167766" y="99326"/>
                  </a:lnTo>
                  <a:lnTo>
                    <a:pt x="139572" y="115735"/>
                  </a:lnTo>
                  <a:lnTo>
                    <a:pt x="108838" y="118211"/>
                  </a:lnTo>
                  <a:lnTo>
                    <a:pt x="81660" y="105613"/>
                  </a:lnTo>
                  <a:lnTo>
                    <a:pt x="63372" y="80924"/>
                  </a:lnTo>
                  <a:lnTo>
                    <a:pt x="55371" y="47663"/>
                  </a:lnTo>
                  <a:lnTo>
                    <a:pt x="59181" y="9372"/>
                  </a:lnTo>
                  <a:lnTo>
                    <a:pt x="8000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21155" y="6556374"/>
              <a:ext cx="105027" cy="6470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259583" y="6569900"/>
              <a:ext cx="226007" cy="12523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329561" y="6645707"/>
              <a:ext cx="317054" cy="78509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259327" y="6595048"/>
              <a:ext cx="5080" cy="48260"/>
            </a:xfrm>
            <a:custGeom>
              <a:avLst/>
              <a:gdLst/>
              <a:ahLst/>
              <a:cxnLst/>
              <a:rect l="l" t="t" r="r" b="b"/>
              <a:pathLst>
                <a:path w="5080" h="48259">
                  <a:moveTo>
                    <a:pt x="4571" y="0"/>
                  </a:moveTo>
                  <a:lnTo>
                    <a:pt x="4063" y="1600"/>
                  </a:lnTo>
                  <a:lnTo>
                    <a:pt x="0" y="48018"/>
                  </a:lnTo>
                  <a:lnTo>
                    <a:pt x="253" y="46913"/>
                  </a:lnTo>
                  <a:lnTo>
                    <a:pt x="507" y="46329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DFD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645793" y="66941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0"/>
                  </a:moveTo>
                  <a:lnTo>
                    <a:pt x="0" y="571"/>
                  </a:lnTo>
                  <a:lnTo>
                    <a:pt x="381" y="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4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10080497" y="82422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28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7746365" y="7207095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C4585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)</a:t>
            </a:r>
            <a:r>
              <a:rPr sz="600" spc="44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9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6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C4585"/>
                </a:solidFill>
                <a:latin typeface="Arial"/>
                <a:cs typeface="Arial"/>
              </a:rPr>
              <a:t>E</a:t>
            </a:r>
            <a:r>
              <a:rPr sz="600" spc="-6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C4585"/>
                </a:solidFill>
                <a:latin typeface="Arial"/>
                <a:cs typeface="Arial"/>
              </a:rPr>
              <a:t>R</a:t>
            </a:r>
            <a:r>
              <a:rPr sz="600" spc="-85" dirty="0">
                <a:solidFill>
                  <a:srgbClr val="1C4585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C458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146" y="2077972"/>
            <a:ext cx="4204335" cy="1298575"/>
          </a:xfrm>
          <a:prstGeom prst="rect">
            <a:avLst/>
          </a:prstGeom>
        </p:spPr>
        <p:txBody>
          <a:bodyPr vert="horz" wrap="square" lIns="0" tIns="264795" rIns="0" bIns="0" rtlCol="0">
            <a:spAutoFit/>
          </a:bodyPr>
          <a:lstStyle/>
          <a:p>
            <a:pPr marL="12700" marR="100330">
              <a:lnSpc>
                <a:spcPct val="67000"/>
              </a:lnSpc>
              <a:spcBef>
                <a:spcPts val="2085"/>
              </a:spcBef>
            </a:pPr>
            <a:r>
              <a:rPr sz="5000" b="1" spc="-555" dirty="0">
                <a:solidFill>
                  <a:srgbClr val="87B8B6"/>
                </a:solidFill>
                <a:latin typeface="Arial"/>
                <a:cs typeface="Arial"/>
              </a:rPr>
              <a:t>AG</a:t>
            </a:r>
            <a:r>
              <a:rPr sz="5000" b="1" spc="345" dirty="0">
                <a:solidFill>
                  <a:srgbClr val="87B8B6"/>
                </a:solidFill>
                <a:latin typeface="Arial"/>
                <a:cs typeface="Arial"/>
              </a:rPr>
              <a:t>A</a:t>
            </a:r>
            <a:r>
              <a:rPr sz="5000" b="1" spc="-555" dirty="0">
                <a:solidFill>
                  <a:srgbClr val="87B8B6"/>
                </a:solidFill>
                <a:latin typeface="Arial"/>
                <a:cs typeface="Arial"/>
              </a:rPr>
              <a:t>(SA</a:t>
            </a:r>
            <a:r>
              <a:rPr sz="5000" b="1" spc="-10" dirty="0">
                <a:solidFill>
                  <a:srgbClr val="87B8B6"/>
                </a:solidFill>
                <a:latin typeface="Arial"/>
                <a:cs typeface="Arial"/>
              </a:rPr>
              <a:t>)</a:t>
            </a:r>
            <a:r>
              <a:rPr sz="5000" b="1" spc="-350" dirty="0">
                <a:solidFill>
                  <a:srgbClr val="87B8B6"/>
                </a:solidFill>
                <a:latin typeface="Arial"/>
                <a:cs typeface="Arial"/>
              </a:rPr>
              <a:t> </a:t>
            </a:r>
            <a:r>
              <a:rPr sz="5000" b="1" spc="-325" dirty="0">
                <a:solidFill>
                  <a:srgbClr val="87B8B6"/>
                </a:solidFill>
                <a:latin typeface="Arial"/>
                <a:cs typeface="Arial"/>
              </a:rPr>
              <a:t>ASSOCI</a:t>
            </a:r>
            <a:r>
              <a:rPr sz="5000" b="1" spc="-330" dirty="0">
                <a:solidFill>
                  <a:srgbClr val="87B8B6"/>
                </a:solidFill>
                <a:latin typeface="Arial"/>
                <a:cs typeface="Arial"/>
              </a:rPr>
              <a:t>A</a:t>
            </a:r>
            <a:r>
              <a:rPr sz="5000" b="1" spc="-315" dirty="0">
                <a:solidFill>
                  <a:srgbClr val="87B8B6"/>
                </a:solidFill>
                <a:latin typeface="Arial"/>
                <a:cs typeface="Arial"/>
              </a:rPr>
              <a:t>T</a:t>
            </a:r>
            <a:r>
              <a:rPr sz="5000" b="1" spc="204" dirty="0">
                <a:solidFill>
                  <a:srgbClr val="87B8B6"/>
                </a:solidFill>
                <a:latin typeface="Arial"/>
                <a:cs typeface="Arial"/>
              </a:rPr>
              <a:t>E</a:t>
            </a:r>
            <a:r>
              <a:rPr sz="5000" b="1" spc="-865" dirty="0">
                <a:solidFill>
                  <a:srgbClr val="87B8B6"/>
                </a:solidFill>
                <a:latin typeface="Arial"/>
                <a:cs typeface="Arial"/>
              </a:rPr>
              <a:t>OF</a:t>
            </a:r>
            <a:endParaRPr sz="5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0781" y="3094149"/>
            <a:ext cx="3671570" cy="1298575"/>
          </a:xfrm>
          <a:prstGeom prst="rect">
            <a:avLst/>
          </a:prstGeom>
        </p:spPr>
        <p:txBody>
          <a:bodyPr vert="horz" wrap="square" lIns="0" tIns="264795" rIns="0" bIns="0" rtlCol="0">
            <a:spAutoFit/>
          </a:bodyPr>
          <a:lstStyle/>
          <a:p>
            <a:pPr marL="13335" marR="5080" indent="-635">
              <a:lnSpc>
                <a:spcPct val="67000"/>
              </a:lnSpc>
              <a:spcBef>
                <a:spcPts val="2085"/>
              </a:spcBef>
            </a:pPr>
            <a:r>
              <a:rPr sz="5000" b="1" spc="-204" dirty="0">
                <a:solidFill>
                  <a:srgbClr val="87B8B6"/>
                </a:solidFill>
                <a:latin typeface="Arial"/>
                <a:cs typeface="Arial"/>
              </a:rPr>
              <a:t>SAICA</a:t>
            </a:r>
            <a:r>
              <a:rPr sz="5000" b="1" spc="-1065" dirty="0">
                <a:solidFill>
                  <a:srgbClr val="87B8B6"/>
                </a:solidFill>
                <a:latin typeface="Arial"/>
                <a:cs typeface="Arial"/>
              </a:rPr>
              <a:t> </a:t>
            </a:r>
            <a:r>
              <a:rPr sz="5000" b="1" spc="-810" dirty="0">
                <a:solidFill>
                  <a:srgbClr val="87B8B6"/>
                </a:solidFill>
                <a:latin typeface="Arial"/>
                <a:cs typeface="Arial"/>
              </a:rPr>
              <a:t>L</a:t>
            </a:r>
            <a:r>
              <a:rPr sz="5000" b="1" spc="-815" dirty="0">
                <a:solidFill>
                  <a:srgbClr val="87B8B6"/>
                </a:solidFill>
                <a:latin typeface="Arial"/>
                <a:cs typeface="Arial"/>
              </a:rPr>
              <a:t>OG</a:t>
            </a:r>
            <a:r>
              <a:rPr sz="5000" b="1" spc="-20" dirty="0">
                <a:solidFill>
                  <a:srgbClr val="87B8B6"/>
                </a:solidFill>
                <a:latin typeface="Arial"/>
                <a:cs typeface="Arial"/>
              </a:rPr>
              <a:t>O</a:t>
            </a:r>
            <a:r>
              <a:rPr sz="5000" b="1" spc="-615" dirty="0">
                <a:solidFill>
                  <a:srgbClr val="87B8B6"/>
                </a:solidFill>
                <a:latin typeface="Arial"/>
                <a:cs typeface="Arial"/>
              </a:rPr>
              <a:t> </a:t>
            </a:r>
            <a:r>
              <a:rPr sz="5000" b="1" spc="-530" dirty="0">
                <a:solidFill>
                  <a:srgbClr val="87B8B6"/>
                </a:solidFill>
                <a:latin typeface="Arial"/>
                <a:cs typeface="Arial"/>
              </a:rPr>
              <a:t>APPL</a:t>
            </a:r>
            <a:r>
              <a:rPr sz="5000" b="1" spc="-525" dirty="0">
                <a:solidFill>
                  <a:srgbClr val="87B8B6"/>
                </a:solidFill>
                <a:latin typeface="Arial"/>
                <a:cs typeface="Arial"/>
              </a:rPr>
              <a:t>I</a:t>
            </a:r>
            <a:r>
              <a:rPr sz="5000" b="1" spc="-530" dirty="0">
                <a:solidFill>
                  <a:srgbClr val="87B8B6"/>
                </a:solidFill>
                <a:latin typeface="Arial"/>
                <a:cs typeface="Arial"/>
              </a:rPr>
              <a:t>C</a:t>
            </a:r>
            <a:r>
              <a:rPr sz="5000" b="1" spc="-540" dirty="0">
                <a:solidFill>
                  <a:srgbClr val="87B8B6"/>
                </a:solidFill>
                <a:latin typeface="Arial"/>
                <a:cs typeface="Arial"/>
              </a:rPr>
              <a:t>A</a:t>
            </a:r>
            <a:r>
              <a:rPr sz="5000" b="1" spc="-535" dirty="0">
                <a:solidFill>
                  <a:srgbClr val="87B8B6"/>
                </a:solidFill>
                <a:latin typeface="Arial"/>
                <a:cs typeface="Arial"/>
              </a:rPr>
              <a:t>T</a:t>
            </a:r>
            <a:r>
              <a:rPr sz="5000" b="1" spc="-540" dirty="0">
                <a:solidFill>
                  <a:srgbClr val="87B8B6"/>
                </a:solidFill>
                <a:latin typeface="Arial"/>
                <a:cs typeface="Arial"/>
              </a:rPr>
              <a:t>I</a:t>
            </a:r>
            <a:r>
              <a:rPr sz="5000" b="1" spc="-545" dirty="0">
                <a:solidFill>
                  <a:srgbClr val="87B8B6"/>
                </a:solidFill>
                <a:latin typeface="Arial"/>
                <a:cs typeface="Arial"/>
              </a:rPr>
              <a:t>O</a:t>
            </a:r>
            <a:r>
              <a:rPr sz="5000" b="1" spc="-10" dirty="0">
                <a:solidFill>
                  <a:srgbClr val="87B8B6"/>
                </a:solidFill>
                <a:latin typeface="Arial"/>
                <a:cs typeface="Arial"/>
              </a:rPr>
              <a:t>N</a:t>
            </a:r>
            <a:endParaRPr sz="5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29816" y="5095111"/>
            <a:ext cx="687070" cy="372745"/>
            <a:chOff x="1829816" y="5095111"/>
            <a:chExt cx="687070" cy="372745"/>
          </a:xfrm>
        </p:grpSpPr>
        <p:sp>
          <p:nvSpPr>
            <p:cNvPr id="5" name="object 5"/>
            <p:cNvSpPr/>
            <p:nvPr/>
          </p:nvSpPr>
          <p:spPr>
            <a:xfrm>
              <a:off x="1829816" y="5095112"/>
              <a:ext cx="687070" cy="372745"/>
            </a:xfrm>
            <a:custGeom>
              <a:avLst/>
              <a:gdLst/>
              <a:ahLst/>
              <a:cxnLst/>
              <a:rect l="l" t="t" r="r" b="b"/>
              <a:pathLst>
                <a:path w="687069" h="372745">
                  <a:moveTo>
                    <a:pt x="296545" y="336804"/>
                  </a:moveTo>
                  <a:lnTo>
                    <a:pt x="187071" y="336804"/>
                  </a:lnTo>
                  <a:lnTo>
                    <a:pt x="139700" y="329311"/>
                  </a:lnTo>
                  <a:lnTo>
                    <a:pt x="99314" y="308229"/>
                  </a:lnTo>
                  <a:lnTo>
                    <a:pt x="67691" y="275590"/>
                  </a:lnTo>
                  <a:lnTo>
                    <a:pt x="47117" y="234061"/>
                  </a:lnTo>
                  <a:lnTo>
                    <a:pt x="39878" y="185674"/>
                  </a:lnTo>
                  <a:lnTo>
                    <a:pt x="47117" y="137922"/>
                  </a:lnTo>
                  <a:lnTo>
                    <a:pt x="67437" y="96774"/>
                  </a:lnTo>
                  <a:lnTo>
                    <a:pt x="98933" y="64262"/>
                  </a:lnTo>
                  <a:lnTo>
                    <a:pt x="139573" y="43053"/>
                  </a:lnTo>
                  <a:lnTo>
                    <a:pt x="187071" y="35560"/>
                  </a:lnTo>
                  <a:lnTo>
                    <a:pt x="295783" y="35560"/>
                  </a:lnTo>
                  <a:lnTo>
                    <a:pt x="247650" y="10033"/>
                  </a:lnTo>
                  <a:lnTo>
                    <a:pt x="187071" y="0"/>
                  </a:lnTo>
                  <a:lnTo>
                    <a:pt x="135763" y="6731"/>
                  </a:lnTo>
                  <a:lnTo>
                    <a:pt x="90678" y="25527"/>
                  </a:lnTo>
                  <a:lnTo>
                    <a:pt x="53086" y="54610"/>
                  </a:lnTo>
                  <a:lnTo>
                    <a:pt x="24511" y="92329"/>
                  </a:lnTo>
                  <a:lnTo>
                    <a:pt x="6350" y="136779"/>
                  </a:lnTo>
                  <a:lnTo>
                    <a:pt x="0" y="186182"/>
                  </a:lnTo>
                  <a:lnTo>
                    <a:pt x="6477" y="236093"/>
                  </a:lnTo>
                  <a:lnTo>
                    <a:pt x="25019" y="280670"/>
                  </a:lnTo>
                  <a:lnTo>
                    <a:pt x="53848" y="318262"/>
                  </a:lnTo>
                  <a:lnTo>
                    <a:pt x="91694" y="347218"/>
                  </a:lnTo>
                  <a:lnTo>
                    <a:pt x="136779" y="365760"/>
                  </a:lnTo>
                  <a:lnTo>
                    <a:pt x="187579" y="372364"/>
                  </a:lnTo>
                  <a:lnTo>
                    <a:pt x="243586" y="363982"/>
                  </a:lnTo>
                  <a:lnTo>
                    <a:pt x="291211" y="341630"/>
                  </a:lnTo>
                  <a:lnTo>
                    <a:pt x="296545" y="336804"/>
                  </a:lnTo>
                  <a:close/>
                </a:path>
                <a:path w="687069" h="372745">
                  <a:moveTo>
                    <a:pt x="686689" y="366014"/>
                  </a:moveTo>
                  <a:lnTo>
                    <a:pt x="631317" y="231902"/>
                  </a:lnTo>
                  <a:lnTo>
                    <a:pt x="445643" y="231902"/>
                  </a:lnTo>
                  <a:lnTo>
                    <a:pt x="517144" y="51562"/>
                  </a:lnTo>
                  <a:lnTo>
                    <a:pt x="556768" y="51562"/>
                  </a:lnTo>
                  <a:lnTo>
                    <a:pt x="537972" y="6350"/>
                  </a:lnTo>
                  <a:lnTo>
                    <a:pt x="499110" y="6350"/>
                  </a:lnTo>
                  <a:lnTo>
                    <a:pt x="348996" y="366014"/>
                  </a:lnTo>
                  <a:lnTo>
                    <a:pt x="392176" y="366014"/>
                  </a:lnTo>
                  <a:lnTo>
                    <a:pt x="433578" y="264922"/>
                  </a:lnTo>
                  <a:lnTo>
                    <a:pt x="601218" y="264922"/>
                  </a:lnTo>
                  <a:lnTo>
                    <a:pt x="643001" y="366014"/>
                  </a:lnTo>
                  <a:lnTo>
                    <a:pt x="686689" y="366014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6899" y="5364352"/>
              <a:ext cx="165722" cy="6755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46958" y="5146674"/>
              <a:ext cx="114300" cy="180340"/>
            </a:xfrm>
            <a:custGeom>
              <a:avLst/>
              <a:gdLst/>
              <a:ahLst/>
              <a:cxnLst/>
              <a:rect l="l" t="t" r="r" b="b"/>
              <a:pathLst>
                <a:path w="114300" h="180339">
                  <a:moveTo>
                    <a:pt x="39624" y="0"/>
                  </a:moveTo>
                  <a:lnTo>
                    <a:pt x="0" y="0"/>
                  </a:lnTo>
                  <a:lnTo>
                    <a:pt x="71882" y="180339"/>
                  </a:lnTo>
                  <a:lnTo>
                    <a:pt x="114173" y="180339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6899" y="5130673"/>
              <a:ext cx="165722" cy="6946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119022" y="5097017"/>
            <a:ext cx="655320" cy="374650"/>
            <a:chOff x="1119022" y="5097017"/>
            <a:chExt cx="655320" cy="3746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9022" y="5364479"/>
              <a:ext cx="197077" cy="1070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26337" y="5097017"/>
              <a:ext cx="647700" cy="364490"/>
            </a:xfrm>
            <a:custGeom>
              <a:avLst/>
              <a:gdLst/>
              <a:ahLst/>
              <a:cxnLst/>
              <a:rect l="l" t="t" r="r" b="b"/>
              <a:pathLst>
                <a:path w="647700" h="364489">
                  <a:moveTo>
                    <a:pt x="218198" y="268478"/>
                  </a:moveTo>
                  <a:lnTo>
                    <a:pt x="209181" y="226822"/>
                  </a:lnTo>
                  <a:lnTo>
                    <a:pt x="158254" y="181356"/>
                  </a:lnTo>
                  <a:lnTo>
                    <a:pt x="92862" y="156591"/>
                  </a:lnTo>
                  <a:lnTo>
                    <a:pt x="64376" y="142494"/>
                  </a:lnTo>
                  <a:lnTo>
                    <a:pt x="46253" y="123698"/>
                  </a:lnTo>
                  <a:lnTo>
                    <a:pt x="40106" y="96266"/>
                  </a:lnTo>
                  <a:lnTo>
                    <a:pt x="45339" y="70739"/>
                  </a:lnTo>
                  <a:lnTo>
                    <a:pt x="59550" y="51181"/>
                  </a:lnTo>
                  <a:lnTo>
                    <a:pt x="80543" y="38608"/>
                  </a:lnTo>
                  <a:lnTo>
                    <a:pt x="106133" y="34163"/>
                  </a:lnTo>
                  <a:lnTo>
                    <a:pt x="135750" y="40132"/>
                  </a:lnTo>
                  <a:lnTo>
                    <a:pt x="154444" y="54991"/>
                  </a:lnTo>
                  <a:lnTo>
                    <a:pt x="165112" y="74168"/>
                  </a:lnTo>
                  <a:lnTo>
                    <a:pt x="170192" y="93345"/>
                  </a:lnTo>
                  <a:lnTo>
                    <a:pt x="210324" y="93345"/>
                  </a:lnTo>
                  <a:lnTo>
                    <a:pt x="198132" y="49911"/>
                  </a:lnTo>
                  <a:lnTo>
                    <a:pt x="173621" y="20955"/>
                  </a:lnTo>
                  <a:lnTo>
                    <a:pt x="141808" y="4953"/>
                  </a:lnTo>
                  <a:lnTo>
                    <a:pt x="107594" y="0"/>
                  </a:lnTo>
                  <a:lnTo>
                    <a:pt x="67335" y="6477"/>
                  </a:lnTo>
                  <a:lnTo>
                    <a:pt x="32702" y="25781"/>
                  </a:lnTo>
                  <a:lnTo>
                    <a:pt x="8623" y="57150"/>
                  </a:lnTo>
                  <a:lnTo>
                    <a:pt x="0" y="99695"/>
                  </a:lnTo>
                  <a:lnTo>
                    <a:pt x="10312" y="142367"/>
                  </a:lnTo>
                  <a:lnTo>
                    <a:pt x="35217" y="170053"/>
                  </a:lnTo>
                  <a:lnTo>
                    <a:pt x="65620" y="186563"/>
                  </a:lnTo>
                  <a:lnTo>
                    <a:pt x="123558" y="205994"/>
                  </a:lnTo>
                  <a:lnTo>
                    <a:pt x="151015" y="219583"/>
                  </a:lnTo>
                  <a:lnTo>
                    <a:pt x="170573" y="240030"/>
                  </a:lnTo>
                  <a:lnTo>
                    <a:pt x="178066" y="271399"/>
                  </a:lnTo>
                  <a:lnTo>
                    <a:pt x="171970" y="299085"/>
                  </a:lnTo>
                  <a:lnTo>
                    <a:pt x="155968" y="320929"/>
                  </a:lnTo>
                  <a:lnTo>
                    <a:pt x="132842" y="335153"/>
                  </a:lnTo>
                  <a:lnTo>
                    <a:pt x="105651" y="340360"/>
                  </a:lnTo>
                  <a:lnTo>
                    <a:pt x="189750" y="340360"/>
                  </a:lnTo>
                  <a:lnTo>
                    <a:pt x="210070" y="310007"/>
                  </a:lnTo>
                  <a:lnTo>
                    <a:pt x="218198" y="268478"/>
                  </a:lnTo>
                  <a:close/>
                </a:path>
                <a:path w="647700" h="364489">
                  <a:moveTo>
                    <a:pt x="567829" y="364109"/>
                  </a:moveTo>
                  <a:lnTo>
                    <a:pt x="526046" y="263017"/>
                  </a:lnTo>
                  <a:lnTo>
                    <a:pt x="512445" y="229997"/>
                  </a:lnTo>
                  <a:lnTo>
                    <a:pt x="470166" y="127711"/>
                  </a:lnTo>
                  <a:lnTo>
                    <a:pt x="470166" y="229997"/>
                  </a:lnTo>
                  <a:lnTo>
                    <a:pt x="326783" y="229997"/>
                  </a:lnTo>
                  <a:lnTo>
                    <a:pt x="398284" y="49657"/>
                  </a:lnTo>
                  <a:lnTo>
                    <a:pt x="470166" y="229997"/>
                  </a:lnTo>
                  <a:lnTo>
                    <a:pt x="470166" y="127711"/>
                  </a:lnTo>
                  <a:lnTo>
                    <a:pt x="437908" y="49657"/>
                  </a:lnTo>
                  <a:lnTo>
                    <a:pt x="419112" y="4445"/>
                  </a:lnTo>
                  <a:lnTo>
                    <a:pt x="380250" y="4445"/>
                  </a:lnTo>
                  <a:lnTo>
                    <a:pt x="230136" y="364109"/>
                  </a:lnTo>
                  <a:lnTo>
                    <a:pt x="273316" y="364109"/>
                  </a:lnTo>
                  <a:lnTo>
                    <a:pt x="314718" y="263017"/>
                  </a:lnTo>
                  <a:lnTo>
                    <a:pt x="482358" y="263017"/>
                  </a:lnTo>
                  <a:lnTo>
                    <a:pt x="524141" y="364109"/>
                  </a:lnTo>
                  <a:lnTo>
                    <a:pt x="567829" y="364109"/>
                  </a:lnTo>
                  <a:close/>
                </a:path>
                <a:path w="647700" h="364489">
                  <a:moveTo>
                    <a:pt x="647573" y="4470"/>
                  </a:moveTo>
                  <a:lnTo>
                    <a:pt x="607720" y="4470"/>
                  </a:lnTo>
                  <a:lnTo>
                    <a:pt x="607720" y="364109"/>
                  </a:lnTo>
                  <a:lnTo>
                    <a:pt x="647573" y="364109"/>
                  </a:lnTo>
                  <a:lnTo>
                    <a:pt x="647573" y="447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73900" y="5046597"/>
            <a:ext cx="462915" cy="461645"/>
            <a:chOff x="473900" y="5046597"/>
            <a:chExt cx="462915" cy="46164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1382" y="5148110"/>
              <a:ext cx="91859" cy="12530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73900" y="5046597"/>
              <a:ext cx="462915" cy="461645"/>
            </a:xfrm>
            <a:custGeom>
              <a:avLst/>
              <a:gdLst/>
              <a:ahLst/>
              <a:cxnLst/>
              <a:rect l="l" t="t" r="r" b="b"/>
              <a:pathLst>
                <a:path w="462915" h="461645">
                  <a:moveTo>
                    <a:pt x="216166" y="1485"/>
                  </a:moveTo>
                  <a:lnTo>
                    <a:pt x="140982" y="18160"/>
                  </a:lnTo>
                  <a:lnTo>
                    <a:pt x="101765" y="39369"/>
                  </a:lnTo>
                  <a:lnTo>
                    <a:pt x="67602" y="67563"/>
                  </a:lnTo>
                  <a:lnTo>
                    <a:pt x="39420" y="101726"/>
                  </a:lnTo>
                  <a:lnTo>
                    <a:pt x="18135" y="140969"/>
                  </a:lnTo>
                  <a:lnTo>
                    <a:pt x="4686" y="184276"/>
                  </a:lnTo>
                  <a:lnTo>
                    <a:pt x="0" y="230758"/>
                  </a:lnTo>
                  <a:lnTo>
                    <a:pt x="4698" y="277240"/>
                  </a:lnTo>
                  <a:lnTo>
                    <a:pt x="18173" y="320674"/>
                  </a:lnTo>
                  <a:lnTo>
                    <a:pt x="39509" y="359790"/>
                  </a:lnTo>
                  <a:lnTo>
                    <a:pt x="67792" y="393953"/>
                  </a:lnTo>
                  <a:lnTo>
                    <a:pt x="102095" y="422147"/>
                  </a:lnTo>
                  <a:lnTo>
                    <a:pt x="141503" y="443483"/>
                  </a:lnTo>
                  <a:lnTo>
                    <a:pt x="185089" y="456818"/>
                  </a:lnTo>
                  <a:lnTo>
                    <a:pt x="231952" y="461517"/>
                  </a:lnTo>
                  <a:lnTo>
                    <a:pt x="462788" y="461517"/>
                  </a:lnTo>
                  <a:lnTo>
                    <a:pt x="462788" y="408304"/>
                  </a:lnTo>
                  <a:lnTo>
                    <a:pt x="236613" y="408304"/>
                  </a:lnTo>
                  <a:lnTo>
                    <a:pt x="236613" y="407542"/>
                  </a:lnTo>
                  <a:lnTo>
                    <a:pt x="216166" y="407542"/>
                  </a:lnTo>
                  <a:lnTo>
                    <a:pt x="172872" y="398017"/>
                  </a:lnTo>
                  <a:lnTo>
                    <a:pt x="134264" y="378586"/>
                  </a:lnTo>
                  <a:lnTo>
                    <a:pt x="101765" y="350646"/>
                  </a:lnTo>
                  <a:lnTo>
                    <a:pt x="76796" y="315848"/>
                  </a:lnTo>
                  <a:lnTo>
                    <a:pt x="60769" y="275335"/>
                  </a:lnTo>
                  <a:lnTo>
                    <a:pt x="55117" y="230758"/>
                  </a:lnTo>
                  <a:lnTo>
                    <a:pt x="60769" y="186054"/>
                  </a:lnTo>
                  <a:lnTo>
                    <a:pt x="76796" y="145541"/>
                  </a:lnTo>
                  <a:lnTo>
                    <a:pt x="101765" y="110743"/>
                  </a:lnTo>
                  <a:lnTo>
                    <a:pt x="134264" y="82930"/>
                  </a:lnTo>
                  <a:lnTo>
                    <a:pt x="172872" y="63499"/>
                  </a:lnTo>
                  <a:lnTo>
                    <a:pt x="216166" y="53847"/>
                  </a:lnTo>
                  <a:lnTo>
                    <a:pt x="216166" y="1485"/>
                  </a:lnTo>
                  <a:close/>
                </a:path>
                <a:path w="462915" h="461645">
                  <a:moveTo>
                    <a:pt x="369417" y="267677"/>
                  </a:moveTo>
                  <a:lnTo>
                    <a:pt x="277482" y="267677"/>
                  </a:lnTo>
                  <a:lnTo>
                    <a:pt x="277482" y="408304"/>
                  </a:lnTo>
                  <a:lnTo>
                    <a:pt x="369417" y="408304"/>
                  </a:lnTo>
                  <a:lnTo>
                    <a:pt x="369417" y="267677"/>
                  </a:lnTo>
                  <a:close/>
                </a:path>
                <a:path w="462915" h="461645">
                  <a:moveTo>
                    <a:pt x="410298" y="86017"/>
                  </a:moveTo>
                  <a:lnTo>
                    <a:pt x="410298" y="408304"/>
                  </a:lnTo>
                  <a:lnTo>
                    <a:pt x="462788" y="408304"/>
                  </a:lnTo>
                  <a:lnTo>
                    <a:pt x="462788" y="230758"/>
                  </a:lnTo>
                  <a:lnTo>
                    <a:pt x="458089" y="184276"/>
                  </a:lnTo>
                  <a:lnTo>
                    <a:pt x="444627" y="140969"/>
                  </a:lnTo>
                  <a:lnTo>
                    <a:pt x="423303" y="101726"/>
                  </a:lnTo>
                  <a:lnTo>
                    <a:pt x="410298" y="86017"/>
                  </a:lnTo>
                  <a:close/>
                </a:path>
                <a:path w="462915" h="461645">
                  <a:moveTo>
                    <a:pt x="230835" y="0"/>
                  </a:moveTo>
                  <a:lnTo>
                    <a:pt x="216166" y="1485"/>
                  </a:lnTo>
                  <a:lnTo>
                    <a:pt x="216166" y="94995"/>
                  </a:lnTo>
                  <a:lnTo>
                    <a:pt x="168833" y="109854"/>
                  </a:lnTo>
                  <a:lnTo>
                    <a:pt x="130695" y="139699"/>
                  </a:lnTo>
                  <a:lnTo>
                    <a:pt x="105257" y="181101"/>
                  </a:lnTo>
                  <a:lnTo>
                    <a:pt x="96011" y="230758"/>
                  </a:lnTo>
                  <a:lnTo>
                    <a:pt x="105257" y="280288"/>
                  </a:lnTo>
                  <a:lnTo>
                    <a:pt x="130695" y="321690"/>
                  </a:lnTo>
                  <a:lnTo>
                    <a:pt x="168833" y="351535"/>
                  </a:lnTo>
                  <a:lnTo>
                    <a:pt x="216166" y="366394"/>
                  </a:lnTo>
                  <a:lnTo>
                    <a:pt x="216166" y="407542"/>
                  </a:lnTo>
                  <a:lnTo>
                    <a:pt x="236613" y="407542"/>
                  </a:lnTo>
                  <a:lnTo>
                    <a:pt x="236613" y="53085"/>
                  </a:lnTo>
                  <a:lnTo>
                    <a:pt x="377482" y="53085"/>
                  </a:lnTo>
                  <a:lnTo>
                    <a:pt x="321309" y="18160"/>
                  </a:lnTo>
                  <a:lnTo>
                    <a:pt x="277710" y="4698"/>
                  </a:lnTo>
                  <a:lnTo>
                    <a:pt x="230835" y="0"/>
                  </a:lnTo>
                  <a:close/>
                </a:path>
                <a:path w="462915" h="461645">
                  <a:moveTo>
                    <a:pt x="377482" y="53085"/>
                  </a:moveTo>
                  <a:lnTo>
                    <a:pt x="236613" y="53085"/>
                  </a:lnTo>
                  <a:lnTo>
                    <a:pt x="282905" y="60324"/>
                  </a:lnTo>
                  <a:lnTo>
                    <a:pt x="324434" y="78612"/>
                  </a:lnTo>
                  <a:lnTo>
                    <a:pt x="359562" y="106425"/>
                  </a:lnTo>
                  <a:lnTo>
                    <a:pt x="386664" y="142112"/>
                  </a:lnTo>
                  <a:lnTo>
                    <a:pt x="402894" y="181101"/>
                  </a:lnTo>
                  <a:lnTo>
                    <a:pt x="410298" y="230758"/>
                  </a:lnTo>
                  <a:lnTo>
                    <a:pt x="410298" y="86017"/>
                  </a:lnTo>
                  <a:lnTo>
                    <a:pt x="377482" y="53085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1026083" y="5099443"/>
            <a:ext cx="8890" cy="379095"/>
          </a:xfrm>
          <a:custGeom>
            <a:avLst/>
            <a:gdLst/>
            <a:ahLst/>
            <a:cxnLst/>
            <a:rect l="l" t="t" r="r" b="b"/>
            <a:pathLst>
              <a:path w="8890" h="379095">
                <a:moveTo>
                  <a:pt x="8267" y="0"/>
                </a:moveTo>
                <a:lnTo>
                  <a:pt x="0" y="0"/>
                </a:lnTo>
                <a:lnTo>
                  <a:pt x="0" y="378574"/>
                </a:lnTo>
                <a:lnTo>
                  <a:pt x="8267" y="378574"/>
                </a:lnTo>
                <a:lnTo>
                  <a:pt x="8267" y="0"/>
                </a:lnTo>
                <a:close/>
              </a:path>
            </a:pathLst>
          </a:custGeom>
          <a:solidFill>
            <a:srgbClr val="00478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247749" y="5595873"/>
            <a:ext cx="622935" cy="76835"/>
            <a:chOff x="1247749" y="5595873"/>
            <a:chExt cx="622935" cy="76835"/>
          </a:xfrm>
        </p:grpSpPr>
        <p:sp>
          <p:nvSpPr>
            <p:cNvPr id="17" name="object 17"/>
            <p:cNvSpPr/>
            <p:nvPr/>
          </p:nvSpPr>
          <p:spPr>
            <a:xfrm>
              <a:off x="1247749" y="5597269"/>
              <a:ext cx="62230" cy="74295"/>
            </a:xfrm>
            <a:custGeom>
              <a:avLst/>
              <a:gdLst/>
              <a:ahLst/>
              <a:cxnLst/>
              <a:rect l="l" t="t" r="r" b="b"/>
              <a:pathLst>
                <a:path w="62230" h="74295">
                  <a:moveTo>
                    <a:pt x="24028" y="0"/>
                  </a:moveTo>
                  <a:lnTo>
                    <a:pt x="0" y="0"/>
                  </a:lnTo>
                  <a:lnTo>
                    <a:pt x="0" y="74041"/>
                  </a:lnTo>
                  <a:lnTo>
                    <a:pt x="23647" y="74041"/>
                  </a:lnTo>
                  <a:lnTo>
                    <a:pt x="39588" y="64135"/>
                  </a:lnTo>
                  <a:lnTo>
                    <a:pt x="10794" y="64135"/>
                  </a:lnTo>
                  <a:lnTo>
                    <a:pt x="10794" y="9906"/>
                  </a:lnTo>
                  <a:lnTo>
                    <a:pt x="50279" y="9906"/>
                  </a:lnTo>
                  <a:lnTo>
                    <a:pt x="24028" y="0"/>
                  </a:lnTo>
                  <a:close/>
                </a:path>
                <a:path w="62230" h="74295">
                  <a:moveTo>
                    <a:pt x="50952" y="10160"/>
                  </a:moveTo>
                  <a:lnTo>
                    <a:pt x="50952" y="37211"/>
                  </a:lnTo>
                  <a:lnTo>
                    <a:pt x="48539" y="50038"/>
                  </a:lnTo>
                  <a:lnTo>
                    <a:pt x="42062" y="58293"/>
                  </a:lnTo>
                  <a:lnTo>
                    <a:pt x="33426" y="62738"/>
                  </a:lnTo>
                  <a:lnTo>
                    <a:pt x="23647" y="64135"/>
                  </a:lnTo>
                  <a:lnTo>
                    <a:pt x="39588" y="64135"/>
                  </a:lnTo>
                  <a:lnTo>
                    <a:pt x="59207" y="51943"/>
                  </a:lnTo>
                  <a:lnTo>
                    <a:pt x="61747" y="37211"/>
                  </a:lnTo>
                  <a:lnTo>
                    <a:pt x="61747" y="29972"/>
                  </a:lnTo>
                  <a:lnTo>
                    <a:pt x="59461" y="20955"/>
                  </a:lnTo>
                  <a:lnTo>
                    <a:pt x="54254" y="13589"/>
                  </a:lnTo>
                  <a:lnTo>
                    <a:pt x="50952" y="10160"/>
                  </a:lnTo>
                  <a:close/>
                </a:path>
                <a:path w="62230" h="74295">
                  <a:moveTo>
                    <a:pt x="50279" y="9906"/>
                  </a:moveTo>
                  <a:lnTo>
                    <a:pt x="23901" y="9906"/>
                  </a:lnTo>
                  <a:lnTo>
                    <a:pt x="36601" y="12573"/>
                  </a:lnTo>
                  <a:lnTo>
                    <a:pt x="44983" y="19304"/>
                  </a:lnTo>
                  <a:lnTo>
                    <a:pt x="49555" y="28194"/>
                  </a:lnTo>
                  <a:lnTo>
                    <a:pt x="50952" y="37211"/>
                  </a:lnTo>
                  <a:lnTo>
                    <a:pt x="50952" y="10160"/>
                  </a:lnTo>
                  <a:lnTo>
                    <a:pt x="50279" y="990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9944" y="5597270"/>
              <a:ext cx="185026" cy="7404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5176" y="5597270"/>
              <a:ext cx="107314" cy="7403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63571" y="5597269"/>
              <a:ext cx="59055" cy="74295"/>
            </a:xfrm>
            <a:custGeom>
              <a:avLst/>
              <a:gdLst/>
              <a:ahLst/>
              <a:cxnLst/>
              <a:rect l="l" t="t" r="r" b="b"/>
              <a:pathLst>
                <a:path w="59055" h="74295">
                  <a:moveTo>
                    <a:pt x="58800" y="0"/>
                  </a:moveTo>
                  <a:lnTo>
                    <a:pt x="48005" y="0"/>
                  </a:lnTo>
                  <a:lnTo>
                    <a:pt x="48005" y="56261"/>
                  </a:lnTo>
                  <a:lnTo>
                    <a:pt x="47751" y="56261"/>
                  </a:lnTo>
                  <a:lnTo>
                    <a:pt x="11810" y="0"/>
                  </a:lnTo>
                  <a:lnTo>
                    <a:pt x="0" y="0"/>
                  </a:lnTo>
                  <a:lnTo>
                    <a:pt x="0" y="74041"/>
                  </a:lnTo>
                  <a:lnTo>
                    <a:pt x="10794" y="74041"/>
                  </a:lnTo>
                  <a:lnTo>
                    <a:pt x="10794" y="16764"/>
                  </a:lnTo>
                  <a:lnTo>
                    <a:pt x="47624" y="74041"/>
                  </a:lnTo>
                  <a:lnTo>
                    <a:pt x="58800" y="74041"/>
                  </a:lnTo>
                  <a:lnTo>
                    <a:pt x="58800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41677" y="5595873"/>
              <a:ext cx="128765" cy="76834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927225" y="5595873"/>
            <a:ext cx="493395" cy="76835"/>
            <a:chOff x="1927225" y="5595873"/>
            <a:chExt cx="493395" cy="76835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7225" y="5597270"/>
              <a:ext cx="286511" cy="740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33929" y="5595873"/>
              <a:ext cx="108201" cy="7683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372614" y="5600445"/>
              <a:ext cx="48260" cy="26670"/>
            </a:xfrm>
            <a:custGeom>
              <a:avLst/>
              <a:gdLst/>
              <a:ahLst/>
              <a:cxnLst/>
              <a:rect l="l" t="t" r="r" b="b"/>
              <a:pathLst>
                <a:path w="48260" h="26670">
                  <a:moveTo>
                    <a:pt x="15748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6350" y="2540"/>
                  </a:lnTo>
                  <a:lnTo>
                    <a:pt x="6350" y="26289"/>
                  </a:lnTo>
                  <a:lnTo>
                    <a:pt x="9271" y="26289"/>
                  </a:lnTo>
                  <a:lnTo>
                    <a:pt x="9271" y="2540"/>
                  </a:lnTo>
                  <a:lnTo>
                    <a:pt x="15748" y="2540"/>
                  </a:lnTo>
                  <a:lnTo>
                    <a:pt x="15748" y="0"/>
                  </a:lnTo>
                  <a:close/>
                </a:path>
                <a:path w="48260" h="26670">
                  <a:moveTo>
                    <a:pt x="47752" y="0"/>
                  </a:moveTo>
                  <a:lnTo>
                    <a:pt x="43688" y="0"/>
                  </a:lnTo>
                  <a:lnTo>
                    <a:pt x="34036" y="21971"/>
                  </a:lnTo>
                  <a:lnTo>
                    <a:pt x="24384" y="0"/>
                  </a:lnTo>
                  <a:lnTo>
                    <a:pt x="20320" y="0"/>
                  </a:lnTo>
                  <a:lnTo>
                    <a:pt x="20320" y="26289"/>
                  </a:lnTo>
                  <a:lnTo>
                    <a:pt x="22987" y="26289"/>
                  </a:lnTo>
                  <a:lnTo>
                    <a:pt x="22987" y="2921"/>
                  </a:lnTo>
                  <a:lnTo>
                    <a:pt x="33147" y="26289"/>
                  </a:lnTo>
                  <a:lnTo>
                    <a:pt x="34925" y="26289"/>
                  </a:lnTo>
                  <a:lnTo>
                    <a:pt x="45085" y="2921"/>
                  </a:lnTo>
                  <a:lnTo>
                    <a:pt x="44958" y="26289"/>
                  </a:lnTo>
                  <a:lnTo>
                    <a:pt x="47752" y="26289"/>
                  </a:lnTo>
                  <a:lnTo>
                    <a:pt x="47752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2699511" y="5046624"/>
            <a:ext cx="12700" cy="626110"/>
          </a:xfrm>
          <a:custGeom>
            <a:avLst/>
            <a:gdLst/>
            <a:ahLst/>
            <a:cxnLst/>
            <a:rect l="l" t="t" r="r" b="b"/>
            <a:pathLst>
              <a:path w="12700" h="626110">
                <a:moveTo>
                  <a:pt x="12509" y="0"/>
                </a:moveTo>
                <a:lnTo>
                  <a:pt x="0" y="0"/>
                </a:lnTo>
                <a:lnTo>
                  <a:pt x="0" y="626084"/>
                </a:lnTo>
                <a:lnTo>
                  <a:pt x="12509" y="626084"/>
                </a:lnTo>
                <a:lnTo>
                  <a:pt x="12509" y="0"/>
                </a:lnTo>
                <a:close/>
              </a:path>
            </a:pathLst>
          </a:custGeom>
          <a:solidFill>
            <a:srgbClr val="00478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3455415" y="5067477"/>
            <a:ext cx="1338580" cy="605790"/>
            <a:chOff x="3455415" y="5067477"/>
            <a:chExt cx="1338580" cy="605790"/>
          </a:xfrm>
        </p:grpSpPr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55415" y="5240045"/>
              <a:ext cx="1338450" cy="43266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55415" y="5067477"/>
              <a:ext cx="808022" cy="143585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2820924" y="5046598"/>
            <a:ext cx="572770" cy="605155"/>
          </a:xfrm>
          <a:custGeom>
            <a:avLst/>
            <a:gdLst/>
            <a:ahLst/>
            <a:cxnLst/>
            <a:rect l="l" t="t" r="r" b="b"/>
            <a:pathLst>
              <a:path w="572770" h="605154">
                <a:moveTo>
                  <a:pt x="323469" y="355727"/>
                </a:moveTo>
                <a:lnTo>
                  <a:pt x="216916" y="92456"/>
                </a:lnTo>
                <a:lnTo>
                  <a:pt x="216839" y="92621"/>
                </a:lnTo>
                <a:lnTo>
                  <a:pt x="216789" y="92456"/>
                </a:lnTo>
                <a:lnTo>
                  <a:pt x="105410" y="355727"/>
                </a:lnTo>
                <a:lnTo>
                  <a:pt x="323469" y="355727"/>
                </a:lnTo>
                <a:close/>
              </a:path>
              <a:path w="572770" h="605154">
                <a:moveTo>
                  <a:pt x="423418" y="605155"/>
                </a:moveTo>
                <a:lnTo>
                  <a:pt x="352552" y="429641"/>
                </a:lnTo>
                <a:lnTo>
                  <a:pt x="74422" y="429641"/>
                </a:lnTo>
                <a:lnTo>
                  <a:pt x="0" y="605155"/>
                </a:lnTo>
                <a:lnTo>
                  <a:pt x="423418" y="605155"/>
                </a:lnTo>
                <a:close/>
              </a:path>
              <a:path w="572770" h="605154">
                <a:moveTo>
                  <a:pt x="572516" y="441960"/>
                </a:moveTo>
                <a:lnTo>
                  <a:pt x="257556" y="0"/>
                </a:lnTo>
                <a:lnTo>
                  <a:pt x="502780" y="605155"/>
                </a:lnTo>
                <a:lnTo>
                  <a:pt x="572516" y="441960"/>
                </a:lnTo>
                <a:close/>
              </a:path>
            </a:pathLst>
          </a:custGeom>
          <a:solidFill>
            <a:srgbClr val="004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402707" y="7213192"/>
            <a:ext cx="24707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001F5F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6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6443" y="6314312"/>
            <a:ext cx="67535" cy="6752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5716" y="6314312"/>
            <a:ext cx="67525" cy="6752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54988" y="6314312"/>
            <a:ext cx="67535" cy="6752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34135" y="6314312"/>
            <a:ext cx="67534" cy="6752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6441" y="6566966"/>
            <a:ext cx="67536" cy="6753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75716" y="6566966"/>
            <a:ext cx="67525" cy="6753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54987" y="6566966"/>
            <a:ext cx="67536" cy="67536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34132" y="6566966"/>
            <a:ext cx="67536" cy="67536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381536" y="4639741"/>
            <a:ext cx="4312371" cy="29299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4035" cy="7569200"/>
          </a:xfrm>
          <a:custGeom>
            <a:avLst/>
            <a:gdLst/>
            <a:ahLst/>
            <a:cxnLst/>
            <a:rect l="l" t="t" r="r" b="b"/>
            <a:pathLst>
              <a:path w="10694035" h="7569200">
                <a:moveTo>
                  <a:pt x="10693908" y="0"/>
                </a:moveTo>
                <a:lnTo>
                  <a:pt x="0" y="0"/>
                </a:lnTo>
                <a:lnTo>
                  <a:pt x="0" y="7568666"/>
                </a:lnTo>
                <a:lnTo>
                  <a:pt x="10693908" y="7568666"/>
                </a:lnTo>
                <a:lnTo>
                  <a:pt x="1069390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13950" y="101955"/>
            <a:ext cx="533400" cy="483234"/>
          </a:xfrm>
          <a:custGeom>
            <a:avLst/>
            <a:gdLst/>
            <a:ahLst/>
            <a:cxnLst/>
            <a:rect l="l" t="t" r="r" b="b"/>
            <a:pathLst>
              <a:path w="533400" h="483234">
                <a:moveTo>
                  <a:pt x="533400" y="0"/>
                </a:moveTo>
                <a:lnTo>
                  <a:pt x="0" y="0"/>
                </a:lnTo>
                <a:lnTo>
                  <a:pt x="0" y="483234"/>
                </a:lnTo>
                <a:lnTo>
                  <a:pt x="533400" y="483234"/>
                </a:lnTo>
                <a:lnTo>
                  <a:pt x="533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2789" y="2996035"/>
            <a:ext cx="4897120" cy="232600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6200"/>
              </a:lnSpc>
              <a:spcBef>
                <a:spcPts val="140"/>
              </a:spcBef>
            </a:pPr>
            <a:r>
              <a:rPr sz="5000" b="1" spc="-10" dirty="0">
                <a:solidFill>
                  <a:srgbClr val="ECEBDF"/>
                </a:solidFill>
                <a:latin typeface="Arial"/>
                <a:cs typeface="Arial"/>
              </a:rPr>
              <a:t>INTRODUCTION </a:t>
            </a:r>
            <a:r>
              <a:rPr sz="5000" b="1" spc="-25" dirty="0">
                <a:solidFill>
                  <a:srgbClr val="ECEBDF"/>
                </a:solidFill>
                <a:latin typeface="Arial"/>
                <a:cs typeface="Arial"/>
              </a:rPr>
              <a:t>AND</a:t>
            </a:r>
            <a:endParaRPr sz="5000">
              <a:latin typeface="Arial"/>
              <a:cs typeface="Arial"/>
            </a:endParaRPr>
          </a:p>
          <a:p>
            <a:pPr marL="12700">
              <a:lnSpc>
                <a:spcPts val="5670"/>
              </a:lnSpc>
            </a:pPr>
            <a:r>
              <a:rPr sz="5000" b="1" spc="-10" dirty="0">
                <a:solidFill>
                  <a:srgbClr val="ECEBDF"/>
                </a:solidFill>
                <a:latin typeface="Arial"/>
                <a:cs typeface="Arial"/>
              </a:rPr>
              <a:t>POLICIES</a:t>
            </a:r>
            <a:endParaRPr sz="5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55680" y="82624"/>
            <a:ext cx="2489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0" dirty="0">
                <a:solidFill>
                  <a:srgbClr val="001F5F"/>
                </a:solidFill>
                <a:latin typeface="Trebuchet MS"/>
                <a:cs typeface="Trebuchet MS"/>
              </a:rPr>
              <a:t>3</a:t>
            </a:r>
            <a:endParaRPr sz="30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486400" y="1307209"/>
            <a:ext cx="5105400" cy="6263005"/>
            <a:chOff x="5486400" y="1307209"/>
            <a:chExt cx="5105400" cy="626300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9100" y="1332483"/>
              <a:ext cx="4014723" cy="384809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499100" y="1319909"/>
              <a:ext cx="4015104" cy="3860800"/>
            </a:xfrm>
            <a:custGeom>
              <a:avLst/>
              <a:gdLst/>
              <a:ahLst/>
              <a:cxnLst/>
              <a:rect l="l" t="t" r="r" b="b"/>
              <a:pathLst>
                <a:path w="4015104" h="3860800">
                  <a:moveTo>
                    <a:pt x="0" y="1930273"/>
                  </a:moveTo>
                  <a:lnTo>
                    <a:pt x="596" y="1882673"/>
                  </a:lnTo>
                  <a:lnTo>
                    <a:pt x="2387" y="1835365"/>
                  </a:lnTo>
                  <a:lnTo>
                    <a:pt x="5346" y="1788350"/>
                  </a:lnTo>
                  <a:lnTo>
                    <a:pt x="9461" y="1741639"/>
                  </a:lnTo>
                  <a:lnTo>
                    <a:pt x="14731" y="1695259"/>
                  </a:lnTo>
                  <a:lnTo>
                    <a:pt x="21132" y="1649209"/>
                  </a:lnTo>
                  <a:lnTo>
                    <a:pt x="28651" y="1603502"/>
                  </a:lnTo>
                  <a:lnTo>
                    <a:pt x="37274" y="1558163"/>
                  </a:lnTo>
                  <a:lnTo>
                    <a:pt x="46977" y="1513205"/>
                  </a:lnTo>
                  <a:lnTo>
                    <a:pt x="57772" y="1468628"/>
                  </a:lnTo>
                  <a:lnTo>
                    <a:pt x="69634" y="1424457"/>
                  </a:lnTo>
                  <a:lnTo>
                    <a:pt x="82537" y="1380705"/>
                  </a:lnTo>
                  <a:lnTo>
                    <a:pt x="96481" y="1337373"/>
                  </a:lnTo>
                  <a:lnTo>
                    <a:pt x="111442" y="1294485"/>
                  </a:lnTo>
                  <a:lnTo>
                    <a:pt x="127419" y="1252054"/>
                  </a:lnTo>
                  <a:lnTo>
                    <a:pt x="144386" y="1210094"/>
                  </a:lnTo>
                  <a:lnTo>
                    <a:pt x="162331" y="1168603"/>
                  </a:lnTo>
                  <a:lnTo>
                    <a:pt x="181254" y="1127620"/>
                  </a:lnTo>
                  <a:lnTo>
                    <a:pt x="201117" y="1087132"/>
                  </a:lnTo>
                  <a:lnTo>
                    <a:pt x="221932" y="1047178"/>
                  </a:lnTo>
                  <a:lnTo>
                    <a:pt x="243674" y="1007745"/>
                  </a:lnTo>
                  <a:lnTo>
                    <a:pt x="266319" y="968870"/>
                  </a:lnTo>
                  <a:lnTo>
                    <a:pt x="289877" y="930554"/>
                  </a:lnTo>
                  <a:lnTo>
                    <a:pt x="314312" y="892810"/>
                  </a:lnTo>
                  <a:lnTo>
                    <a:pt x="339610" y="855649"/>
                  </a:lnTo>
                  <a:lnTo>
                    <a:pt x="365772" y="819099"/>
                  </a:lnTo>
                  <a:lnTo>
                    <a:pt x="392785" y="783145"/>
                  </a:lnTo>
                  <a:lnTo>
                    <a:pt x="420623" y="747826"/>
                  </a:lnTo>
                  <a:lnTo>
                    <a:pt x="449275" y="713155"/>
                  </a:lnTo>
                  <a:lnTo>
                    <a:pt x="478739" y="679132"/>
                  </a:lnTo>
                  <a:lnTo>
                    <a:pt x="508977" y="645769"/>
                  </a:lnTo>
                  <a:lnTo>
                    <a:pt x="540004" y="613092"/>
                  </a:lnTo>
                  <a:lnTo>
                    <a:pt x="571792" y="581101"/>
                  </a:lnTo>
                  <a:lnTo>
                    <a:pt x="604316" y="549821"/>
                  </a:lnTo>
                  <a:lnTo>
                    <a:pt x="637590" y="519252"/>
                  </a:lnTo>
                  <a:lnTo>
                    <a:pt x="671576" y="489432"/>
                  </a:lnTo>
                  <a:lnTo>
                    <a:pt x="706259" y="460349"/>
                  </a:lnTo>
                  <a:lnTo>
                    <a:pt x="741641" y="432015"/>
                  </a:lnTo>
                  <a:lnTo>
                    <a:pt x="777709" y="404469"/>
                  </a:lnTo>
                  <a:lnTo>
                    <a:pt x="814438" y="377698"/>
                  </a:lnTo>
                  <a:lnTo>
                    <a:pt x="851814" y="351726"/>
                  </a:lnTo>
                  <a:lnTo>
                    <a:pt x="889838" y="326567"/>
                  </a:lnTo>
                  <a:lnTo>
                    <a:pt x="928471" y="302234"/>
                  </a:lnTo>
                  <a:lnTo>
                    <a:pt x="967727" y="278739"/>
                  </a:lnTo>
                  <a:lnTo>
                    <a:pt x="1007579" y="256095"/>
                  </a:lnTo>
                  <a:lnTo>
                    <a:pt x="1048016" y="234315"/>
                  </a:lnTo>
                  <a:lnTo>
                    <a:pt x="1089012" y="213410"/>
                  </a:lnTo>
                  <a:lnTo>
                    <a:pt x="1130566" y="193395"/>
                  </a:lnTo>
                  <a:lnTo>
                    <a:pt x="1172667" y="174282"/>
                  </a:lnTo>
                  <a:lnTo>
                    <a:pt x="1215288" y="156095"/>
                  </a:lnTo>
                  <a:lnTo>
                    <a:pt x="1258430" y="138836"/>
                  </a:lnTo>
                  <a:lnTo>
                    <a:pt x="1302067" y="122516"/>
                  </a:lnTo>
                  <a:lnTo>
                    <a:pt x="1346200" y="107162"/>
                  </a:lnTo>
                  <a:lnTo>
                    <a:pt x="1390802" y="92773"/>
                  </a:lnTo>
                  <a:lnTo>
                    <a:pt x="1435849" y="79362"/>
                  </a:lnTo>
                  <a:lnTo>
                    <a:pt x="1481353" y="66954"/>
                  </a:lnTo>
                  <a:lnTo>
                    <a:pt x="1527289" y="55549"/>
                  </a:lnTo>
                  <a:lnTo>
                    <a:pt x="1573644" y="45173"/>
                  </a:lnTo>
                  <a:lnTo>
                    <a:pt x="1620405" y="35839"/>
                  </a:lnTo>
                  <a:lnTo>
                    <a:pt x="1667548" y="27546"/>
                  </a:lnTo>
                  <a:lnTo>
                    <a:pt x="1715071" y="20320"/>
                  </a:lnTo>
                  <a:lnTo>
                    <a:pt x="1762963" y="14160"/>
                  </a:lnTo>
                  <a:lnTo>
                    <a:pt x="1811197" y="9105"/>
                  </a:lnTo>
                  <a:lnTo>
                    <a:pt x="1859775" y="5143"/>
                  </a:lnTo>
                  <a:lnTo>
                    <a:pt x="1908670" y="2286"/>
                  </a:lnTo>
                  <a:lnTo>
                    <a:pt x="1957870" y="571"/>
                  </a:lnTo>
                  <a:lnTo>
                    <a:pt x="2007362" y="0"/>
                  </a:lnTo>
                  <a:lnTo>
                    <a:pt x="2056866" y="571"/>
                  </a:lnTo>
                  <a:lnTo>
                    <a:pt x="2106066" y="2286"/>
                  </a:lnTo>
                  <a:lnTo>
                    <a:pt x="2154961" y="5143"/>
                  </a:lnTo>
                  <a:lnTo>
                    <a:pt x="2203538" y="9105"/>
                  </a:lnTo>
                  <a:lnTo>
                    <a:pt x="2251786" y="14160"/>
                  </a:lnTo>
                  <a:lnTo>
                    <a:pt x="2299677" y="20320"/>
                  </a:lnTo>
                  <a:lnTo>
                    <a:pt x="2347201" y="27546"/>
                  </a:lnTo>
                  <a:lnTo>
                    <a:pt x="2394356" y="35839"/>
                  </a:lnTo>
                  <a:lnTo>
                    <a:pt x="2441117" y="45173"/>
                  </a:lnTo>
                  <a:lnTo>
                    <a:pt x="2487472" y="55549"/>
                  </a:lnTo>
                  <a:lnTo>
                    <a:pt x="2533408" y="66954"/>
                  </a:lnTo>
                  <a:lnTo>
                    <a:pt x="2578912" y="79362"/>
                  </a:lnTo>
                  <a:lnTo>
                    <a:pt x="2623972" y="92773"/>
                  </a:lnTo>
                  <a:lnTo>
                    <a:pt x="2668574" y="107162"/>
                  </a:lnTo>
                  <a:lnTo>
                    <a:pt x="2712707" y="122516"/>
                  </a:lnTo>
                  <a:lnTo>
                    <a:pt x="2756344" y="138836"/>
                  </a:lnTo>
                  <a:lnTo>
                    <a:pt x="2799486" y="156095"/>
                  </a:lnTo>
                  <a:lnTo>
                    <a:pt x="2842107" y="174282"/>
                  </a:lnTo>
                  <a:lnTo>
                    <a:pt x="2884208" y="193395"/>
                  </a:lnTo>
                  <a:lnTo>
                    <a:pt x="2925762" y="213410"/>
                  </a:lnTo>
                  <a:lnTo>
                    <a:pt x="2966770" y="234315"/>
                  </a:lnTo>
                  <a:lnTo>
                    <a:pt x="3007194" y="256095"/>
                  </a:lnTo>
                  <a:lnTo>
                    <a:pt x="3047047" y="278739"/>
                  </a:lnTo>
                  <a:lnTo>
                    <a:pt x="3086303" y="302234"/>
                  </a:lnTo>
                  <a:lnTo>
                    <a:pt x="3124949" y="326567"/>
                  </a:lnTo>
                  <a:lnTo>
                    <a:pt x="3162960" y="351726"/>
                  </a:lnTo>
                  <a:lnTo>
                    <a:pt x="3200336" y="377698"/>
                  </a:lnTo>
                  <a:lnTo>
                    <a:pt x="3237064" y="404469"/>
                  </a:lnTo>
                  <a:lnTo>
                    <a:pt x="3273132" y="432015"/>
                  </a:lnTo>
                  <a:lnTo>
                    <a:pt x="3308515" y="460349"/>
                  </a:lnTo>
                  <a:lnTo>
                    <a:pt x="3343198" y="489432"/>
                  </a:lnTo>
                  <a:lnTo>
                    <a:pt x="3377184" y="519252"/>
                  </a:lnTo>
                  <a:lnTo>
                    <a:pt x="3410445" y="549821"/>
                  </a:lnTo>
                  <a:lnTo>
                    <a:pt x="3442982" y="581101"/>
                  </a:lnTo>
                  <a:lnTo>
                    <a:pt x="3474758" y="613092"/>
                  </a:lnTo>
                  <a:lnTo>
                    <a:pt x="3505784" y="645769"/>
                  </a:lnTo>
                  <a:lnTo>
                    <a:pt x="3536022" y="679132"/>
                  </a:lnTo>
                  <a:lnTo>
                    <a:pt x="3565486" y="713155"/>
                  </a:lnTo>
                  <a:lnTo>
                    <a:pt x="3594138" y="747826"/>
                  </a:lnTo>
                  <a:lnTo>
                    <a:pt x="3621976" y="783145"/>
                  </a:lnTo>
                  <a:lnTo>
                    <a:pt x="3648976" y="819099"/>
                  </a:lnTo>
                  <a:lnTo>
                    <a:pt x="3675138" y="855649"/>
                  </a:lnTo>
                  <a:lnTo>
                    <a:pt x="3700449" y="892810"/>
                  </a:lnTo>
                  <a:lnTo>
                    <a:pt x="3724884" y="930554"/>
                  </a:lnTo>
                  <a:lnTo>
                    <a:pt x="3748430" y="968870"/>
                  </a:lnTo>
                  <a:lnTo>
                    <a:pt x="3771074" y="1007745"/>
                  </a:lnTo>
                  <a:lnTo>
                    <a:pt x="3792816" y="1047178"/>
                  </a:lnTo>
                  <a:lnTo>
                    <a:pt x="3813619" y="1087132"/>
                  </a:lnTo>
                  <a:lnTo>
                    <a:pt x="3833495" y="1127620"/>
                  </a:lnTo>
                  <a:lnTo>
                    <a:pt x="3852405" y="1168603"/>
                  </a:lnTo>
                  <a:lnTo>
                    <a:pt x="3870350" y="1210094"/>
                  </a:lnTo>
                  <a:lnTo>
                    <a:pt x="3887317" y="1252054"/>
                  </a:lnTo>
                  <a:lnTo>
                    <a:pt x="3903294" y="1294485"/>
                  </a:lnTo>
                  <a:lnTo>
                    <a:pt x="3918254" y="1337373"/>
                  </a:lnTo>
                  <a:lnTo>
                    <a:pt x="3932199" y="1380705"/>
                  </a:lnTo>
                  <a:lnTo>
                    <a:pt x="3945102" y="1424457"/>
                  </a:lnTo>
                  <a:lnTo>
                    <a:pt x="3956951" y="1468628"/>
                  </a:lnTo>
                  <a:lnTo>
                    <a:pt x="3967746" y="1513205"/>
                  </a:lnTo>
                  <a:lnTo>
                    <a:pt x="3977462" y="1558163"/>
                  </a:lnTo>
                  <a:lnTo>
                    <a:pt x="3986085" y="1603502"/>
                  </a:lnTo>
                  <a:lnTo>
                    <a:pt x="3993603" y="1649209"/>
                  </a:lnTo>
                  <a:lnTo>
                    <a:pt x="3999991" y="1695259"/>
                  </a:lnTo>
                  <a:lnTo>
                    <a:pt x="4005262" y="1741639"/>
                  </a:lnTo>
                  <a:lnTo>
                    <a:pt x="4009377" y="1788350"/>
                  </a:lnTo>
                  <a:lnTo>
                    <a:pt x="4012336" y="1835365"/>
                  </a:lnTo>
                  <a:lnTo>
                    <a:pt x="4014127" y="1882673"/>
                  </a:lnTo>
                  <a:lnTo>
                    <a:pt x="4014724" y="1930273"/>
                  </a:lnTo>
                  <a:lnTo>
                    <a:pt x="4014127" y="1977872"/>
                  </a:lnTo>
                  <a:lnTo>
                    <a:pt x="4012336" y="2025192"/>
                  </a:lnTo>
                  <a:lnTo>
                    <a:pt x="4009377" y="2072220"/>
                  </a:lnTo>
                  <a:lnTo>
                    <a:pt x="4005262" y="2118931"/>
                  </a:lnTo>
                  <a:lnTo>
                    <a:pt x="3999991" y="2165311"/>
                  </a:lnTo>
                  <a:lnTo>
                    <a:pt x="3993603" y="2211374"/>
                  </a:lnTo>
                  <a:lnTo>
                    <a:pt x="3986085" y="2257082"/>
                  </a:lnTo>
                  <a:lnTo>
                    <a:pt x="3977462" y="2302421"/>
                  </a:lnTo>
                  <a:lnTo>
                    <a:pt x="3967746" y="2347379"/>
                  </a:lnTo>
                  <a:lnTo>
                    <a:pt x="3956951" y="2391968"/>
                  </a:lnTo>
                  <a:lnTo>
                    <a:pt x="3945102" y="2436139"/>
                  </a:lnTo>
                  <a:lnTo>
                    <a:pt x="3932199" y="2479903"/>
                  </a:lnTo>
                  <a:lnTo>
                    <a:pt x="3918254" y="2523236"/>
                  </a:lnTo>
                  <a:lnTo>
                    <a:pt x="3903294" y="2566123"/>
                  </a:lnTo>
                  <a:lnTo>
                    <a:pt x="3887317" y="2608554"/>
                  </a:lnTo>
                  <a:lnTo>
                    <a:pt x="3870350" y="2650528"/>
                  </a:lnTo>
                  <a:lnTo>
                    <a:pt x="3852405" y="2692006"/>
                  </a:lnTo>
                  <a:lnTo>
                    <a:pt x="3833495" y="2733001"/>
                  </a:lnTo>
                  <a:lnTo>
                    <a:pt x="3813619" y="2773489"/>
                  </a:lnTo>
                  <a:lnTo>
                    <a:pt x="3792816" y="2813456"/>
                  </a:lnTo>
                  <a:lnTo>
                    <a:pt x="3771074" y="2852877"/>
                  </a:lnTo>
                  <a:lnTo>
                    <a:pt x="3748430" y="2891764"/>
                  </a:lnTo>
                  <a:lnTo>
                    <a:pt x="3724884" y="2930080"/>
                  </a:lnTo>
                  <a:lnTo>
                    <a:pt x="3700449" y="2967824"/>
                  </a:lnTo>
                  <a:lnTo>
                    <a:pt x="3675138" y="3004985"/>
                  </a:lnTo>
                  <a:lnTo>
                    <a:pt x="3648976" y="3041548"/>
                  </a:lnTo>
                  <a:lnTo>
                    <a:pt x="3621976" y="3077502"/>
                  </a:lnTo>
                  <a:lnTo>
                    <a:pt x="3594138" y="3112820"/>
                  </a:lnTo>
                  <a:lnTo>
                    <a:pt x="3565486" y="3147491"/>
                  </a:lnTo>
                  <a:lnTo>
                    <a:pt x="3536022" y="3181527"/>
                  </a:lnTo>
                  <a:lnTo>
                    <a:pt x="3505784" y="3214878"/>
                  </a:lnTo>
                  <a:lnTo>
                    <a:pt x="3474758" y="3247567"/>
                  </a:lnTo>
                  <a:lnTo>
                    <a:pt x="3442982" y="3279559"/>
                  </a:lnTo>
                  <a:lnTo>
                    <a:pt x="3410445" y="3310839"/>
                  </a:lnTo>
                  <a:lnTo>
                    <a:pt x="3377184" y="3341395"/>
                  </a:lnTo>
                  <a:lnTo>
                    <a:pt x="3343198" y="3371227"/>
                  </a:lnTo>
                  <a:lnTo>
                    <a:pt x="3308515" y="3400310"/>
                  </a:lnTo>
                  <a:lnTo>
                    <a:pt x="3273132" y="3428644"/>
                  </a:lnTo>
                  <a:lnTo>
                    <a:pt x="3237064" y="3456203"/>
                  </a:lnTo>
                  <a:lnTo>
                    <a:pt x="3200336" y="3482975"/>
                  </a:lnTo>
                  <a:lnTo>
                    <a:pt x="3162960" y="3508946"/>
                  </a:lnTo>
                  <a:lnTo>
                    <a:pt x="3124949" y="3534105"/>
                  </a:lnTo>
                  <a:lnTo>
                    <a:pt x="3086303" y="3558438"/>
                  </a:lnTo>
                  <a:lnTo>
                    <a:pt x="3047047" y="3581933"/>
                  </a:lnTo>
                  <a:lnTo>
                    <a:pt x="3007194" y="3604577"/>
                  </a:lnTo>
                  <a:lnTo>
                    <a:pt x="2966770" y="3626358"/>
                  </a:lnTo>
                  <a:lnTo>
                    <a:pt x="2925762" y="3647262"/>
                  </a:lnTo>
                  <a:lnTo>
                    <a:pt x="2884208" y="3667277"/>
                  </a:lnTo>
                  <a:lnTo>
                    <a:pt x="2842107" y="3686378"/>
                  </a:lnTo>
                  <a:lnTo>
                    <a:pt x="2799486" y="3704577"/>
                  </a:lnTo>
                  <a:lnTo>
                    <a:pt x="2756344" y="3721836"/>
                  </a:lnTo>
                  <a:lnTo>
                    <a:pt x="2712707" y="3738156"/>
                  </a:lnTo>
                  <a:lnTo>
                    <a:pt x="2668574" y="3753510"/>
                  </a:lnTo>
                  <a:lnTo>
                    <a:pt x="2623972" y="3767899"/>
                  </a:lnTo>
                  <a:lnTo>
                    <a:pt x="2578912" y="3781310"/>
                  </a:lnTo>
                  <a:lnTo>
                    <a:pt x="2533408" y="3793718"/>
                  </a:lnTo>
                  <a:lnTo>
                    <a:pt x="2487472" y="3805123"/>
                  </a:lnTo>
                  <a:lnTo>
                    <a:pt x="2441117" y="3815499"/>
                  </a:lnTo>
                  <a:lnTo>
                    <a:pt x="2394356" y="3824833"/>
                  </a:lnTo>
                  <a:lnTo>
                    <a:pt x="2347201" y="3833126"/>
                  </a:lnTo>
                  <a:lnTo>
                    <a:pt x="2299677" y="3840353"/>
                  </a:lnTo>
                  <a:lnTo>
                    <a:pt x="2251786" y="3846512"/>
                  </a:lnTo>
                  <a:lnTo>
                    <a:pt x="2203538" y="3851567"/>
                  </a:lnTo>
                  <a:lnTo>
                    <a:pt x="2154961" y="3855529"/>
                  </a:lnTo>
                  <a:lnTo>
                    <a:pt x="2106066" y="3858374"/>
                  </a:lnTo>
                  <a:lnTo>
                    <a:pt x="2056866" y="3860101"/>
                  </a:lnTo>
                  <a:lnTo>
                    <a:pt x="2007362" y="3860673"/>
                  </a:lnTo>
                  <a:lnTo>
                    <a:pt x="1957870" y="3860101"/>
                  </a:lnTo>
                  <a:lnTo>
                    <a:pt x="1908670" y="3858374"/>
                  </a:lnTo>
                  <a:lnTo>
                    <a:pt x="1859775" y="3855529"/>
                  </a:lnTo>
                  <a:lnTo>
                    <a:pt x="1811197" y="3851567"/>
                  </a:lnTo>
                  <a:lnTo>
                    <a:pt x="1762963" y="3846512"/>
                  </a:lnTo>
                  <a:lnTo>
                    <a:pt x="1715071" y="3840353"/>
                  </a:lnTo>
                  <a:lnTo>
                    <a:pt x="1667548" y="3833126"/>
                  </a:lnTo>
                  <a:lnTo>
                    <a:pt x="1620405" y="3824833"/>
                  </a:lnTo>
                  <a:lnTo>
                    <a:pt x="1573644" y="3815499"/>
                  </a:lnTo>
                  <a:lnTo>
                    <a:pt x="1527289" y="3805123"/>
                  </a:lnTo>
                  <a:lnTo>
                    <a:pt x="1481353" y="3793718"/>
                  </a:lnTo>
                  <a:lnTo>
                    <a:pt x="1435849" y="3781310"/>
                  </a:lnTo>
                  <a:lnTo>
                    <a:pt x="1390802" y="3767899"/>
                  </a:lnTo>
                  <a:lnTo>
                    <a:pt x="1346200" y="3753510"/>
                  </a:lnTo>
                  <a:lnTo>
                    <a:pt x="1302067" y="3738156"/>
                  </a:lnTo>
                  <a:lnTo>
                    <a:pt x="1258430" y="3721836"/>
                  </a:lnTo>
                  <a:lnTo>
                    <a:pt x="1215288" y="3704577"/>
                  </a:lnTo>
                  <a:lnTo>
                    <a:pt x="1172667" y="3686378"/>
                  </a:lnTo>
                  <a:lnTo>
                    <a:pt x="1130566" y="3667277"/>
                  </a:lnTo>
                  <a:lnTo>
                    <a:pt x="1089012" y="3647262"/>
                  </a:lnTo>
                  <a:lnTo>
                    <a:pt x="1048016" y="3626358"/>
                  </a:lnTo>
                  <a:lnTo>
                    <a:pt x="1007579" y="3604577"/>
                  </a:lnTo>
                  <a:lnTo>
                    <a:pt x="967727" y="3581933"/>
                  </a:lnTo>
                  <a:lnTo>
                    <a:pt x="928471" y="3558438"/>
                  </a:lnTo>
                  <a:lnTo>
                    <a:pt x="889838" y="3534105"/>
                  </a:lnTo>
                  <a:lnTo>
                    <a:pt x="851814" y="3508946"/>
                  </a:lnTo>
                  <a:lnTo>
                    <a:pt x="814438" y="3482975"/>
                  </a:lnTo>
                  <a:lnTo>
                    <a:pt x="777709" y="3456203"/>
                  </a:lnTo>
                  <a:lnTo>
                    <a:pt x="741641" y="3428644"/>
                  </a:lnTo>
                  <a:lnTo>
                    <a:pt x="706259" y="3400310"/>
                  </a:lnTo>
                  <a:lnTo>
                    <a:pt x="671576" y="3371227"/>
                  </a:lnTo>
                  <a:lnTo>
                    <a:pt x="637590" y="3341395"/>
                  </a:lnTo>
                  <a:lnTo>
                    <a:pt x="604316" y="3310839"/>
                  </a:lnTo>
                  <a:lnTo>
                    <a:pt x="571792" y="3279559"/>
                  </a:lnTo>
                  <a:lnTo>
                    <a:pt x="540004" y="3247567"/>
                  </a:lnTo>
                  <a:lnTo>
                    <a:pt x="508977" y="3214878"/>
                  </a:lnTo>
                  <a:lnTo>
                    <a:pt x="478739" y="3181527"/>
                  </a:lnTo>
                  <a:lnTo>
                    <a:pt x="449275" y="3147491"/>
                  </a:lnTo>
                  <a:lnTo>
                    <a:pt x="420623" y="3112820"/>
                  </a:lnTo>
                  <a:lnTo>
                    <a:pt x="392785" y="3077502"/>
                  </a:lnTo>
                  <a:lnTo>
                    <a:pt x="365772" y="3041548"/>
                  </a:lnTo>
                  <a:lnTo>
                    <a:pt x="339610" y="3004985"/>
                  </a:lnTo>
                  <a:lnTo>
                    <a:pt x="314312" y="2967824"/>
                  </a:lnTo>
                  <a:lnTo>
                    <a:pt x="289877" y="2930080"/>
                  </a:lnTo>
                  <a:lnTo>
                    <a:pt x="266319" y="2891764"/>
                  </a:lnTo>
                  <a:lnTo>
                    <a:pt x="243674" y="2852877"/>
                  </a:lnTo>
                  <a:lnTo>
                    <a:pt x="221932" y="2813456"/>
                  </a:lnTo>
                  <a:lnTo>
                    <a:pt x="201117" y="2773489"/>
                  </a:lnTo>
                  <a:lnTo>
                    <a:pt x="181254" y="2733001"/>
                  </a:lnTo>
                  <a:lnTo>
                    <a:pt x="162331" y="2692006"/>
                  </a:lnTo>
                  <a:lnTo>
                    <a:pt x="144386" y="2650528"/>
                  </a:lnTo>
                  <a:lnTo>
                    <a:pt x="127419" y="2608554"/>
                  </a:lnTo>
                  <a:lnTo>
                    <a:pt x="111442" y="2566123"/>
                  </a:lnTo>
                  <a:lnTo>
                    <a:pt x="96481" y="2523236"/>
                  </a:lnTo>
                  <a:lnTo>
                    <a:pt x="82537" y="2479903"/>
                  </a:lnTo>
                  <a:lnTo>
                    <a:pt x="69634" y="2436139"/>
                  </a:lnTo>
                  <a:lnTo>
                    <a:pt x="57772" y="2391968"/>
                  </a:lnTo>
                  <a:lnTo>
                    <a:pt x="46977" y="2347379"/>
                  </a:lnTo>
                  <a:lnTo>
                    <a:pt x="37274" y="2302421"/>
                  </a:lnTo>
                  <a:lnTo>
                    <a:pt x="28651" y="2257082"/>
                  </a:lnTo>
                  <a:lnTo>
                    <a:pt x="21132" y="2211374"/>
                  </a:lnTo>
                  <a:lnTo>
                    <a:pt x="14731" y="2165311"/>
                  </a:lnTo>
                  <a:lnTo>
                    <a:pt x="9461" y="2118931"/>
                  </a:lnTo>
                  <a:lnTo>
                    <a:pt x="5346" y="2072220"/>
                  </a:lnTo>
                  <a:lnTo>
                    <a:pt x="2387" y="2025192"/>
                  </a:lnTo>
                  <a:lnTo>
                    <a:pt x="596" y="1977872"/>
                  </a:lnTo>
                  <a:lnTo>
                    <a:pt x="0" y="1930273"/>
                  </a:lnTo>
                  <a:close/>
                </a:path>
              </a:pathLst>
            </a:custGeom>
            <a:ln w="25400">
              <a:solidFill>
                <a:srgbClr val="00A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1100" y="4498025"/>
              <a:ext cx="4330697" cy="3071682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6390" y="6640499"/>
            <a:ext cx="67525" cy="6753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5654" y="6640499"/>
            <a:ext cx="67534" cy="6753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04927" y="6640499"/>
            <a:ext cx="67536" cy="6753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84072" y="6640499"/>
            <a:ext cx="67536" cy="6753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6390" y="6893166"/>
            <a:ext cx="67525" cy="6753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25654" y="6893166"/>
            <a:ext cx="67534" cy="6753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04927" y="6893166"/>
            <a:ext cx="67536" cy="6753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84072" y="6893166"/>
            <a:ext cx="67536" cy="67536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447213" y="212355"/>
            <a:ext cx="290195" cy="245110"/>
          </a:xfrm>
          <a:custGeom>
            <a:avLst/>
            <a:gdLst/>
            <a:ahLst/>
            <a:cxnLst/>
            <a:rect l="l" t="t" r="r" b="b"/>
            <a:pathLst>
              <a:path w="290195" h="245109">
                <a:moveTo>
                  <a:pt x="144538" y="0"/>
                </a:moveTo>
                <a:lnTo>
                  <a:pt x="22453" y="129997"/>
                </a:lnTo>
                <a:lnTo>
                  <a:pt x="0" y="154584"/>
                </a:lnTo>
                <a:lnTo>
                  <a:pt x="36118" y="154584"/>
                </a:lnTo>
                <a:lnTo>
                  <a:pt x="36118" y="244957"/>
                </a:lnTo>
                <a:lnTo>
                  <a:pt x="126682" y="244957"/>
                </a:lnTo>
                <a:lnTo>
                  <a:pt x="126682" y="190995"/>
                </a:lnTo>
                <a:lnTo>
                  <a:pt x="162839" y="190995"/>
                </a:lnTo>
                <a:lnTo>
                  <a:pt x="162839" y="244995"/>
                </a:lnTo>
                <a:lnTo>
                  <a:pt x="253403" y="244995"/>
                </a:lnTo>
                <a:lnTo>
                  <a:pt x="253403" y="154647"/>
                </a:lnTo>
                <a:lnTo>
                  <a:pt x="289687" y="154647"/>
                </a:lnTo>
                <a:lnTo>
                  <a:pt x="269621" y="131749"/>
                </a:lnTo>
                <a:lnTo>
                  <a:pt x="224066" y="83096"/>
                </a:lnTo>
                <a:lnTo>
                  <a:pt x="175044" y="31546"/>
                </a:lnTo>
                <a:lnTo>
                  <a:pt x="1445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" y="4114"/>
            <a:ext cx="10692130" cy="7559675"/>
          </a:xfrm>
          <a:custGeom>
            <a:avLst/>
            <a:gdLst/>
            <a:ahLst/>
            <a:cxnLst/>
            <a:rect l="l" t="t" r="r" b="b"/>
            <a:pathLst>
              <a:path w="10692130" h="7559675">
                <a:moveTo>
                  <a:pt x="10692003" y="0"/>
                </a:moveTo>
                <a:lnTo>
                  <a:pt x="0" y="0"/>
                </a:lnTo>
                <a:lnTo>
                  <a:pt x="0" y="7559497"/>
                </a:lnTo>
                <a:lnTo>
                  <a:pt x="10692003" y="7559497"/>
                </a:lnTo>
                <a:lnTo>
                  <a:pt x="10692003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6821" y="971549"/>
            <a:ext cx="9537700" cy="0"/>
          </a:xfrm>
          <a:custGeom>
            <a:avLst/>
            <a:gdLst/>
            <a:ahLst/>
            <a:cxnLst/>
            <a:rect l="l" t="t" r="r" b="b"/>
            <a:pathLst>
              <a:path w="9537700">
                <a:moveTo>
                  <a:pt x="0" y="0"/>
                </a:moveTo>
                <a:lnTo>
                  <a:pt x="9537153" y="0"/>
                </a:lnTo>
              </a:path>
            </a:pathLst>
          </a:custGeom>
          <a:ln w="22275">
            <a:solidFill>
              <a:srgbClr val="2122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1421" y="3461892"/>
            <a:ext cx="4608830" cy="0"/>
          </a:xfrm>
          <a:custGeom>
            <a:avLst/>
            <a:gdLst/>
            <a:ahLst/>
            <a:cxnLst/>
            <a:rect l="l" t="t" r="r" b="b"/>
            <a:pathLst>
              <a:path w="4608830">
                <a:moveTo>
                  <a:pt x="0" y="0"/>
                </a:moveTo>
                <a:lnTo>
                  <a:pt x="4608753" y="0"/>
                </a:lnTo>
              </a:path>
            </a:pathLst>
          </a:custGeom>
          <a:ln w="22275">
            <a:solidFill>
              <a:srgbClr val="2122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1380" y="4130673"/>
            <a:ext cx="628650" cy="628650"/>
          </a:xfrm>
          <a:custGeom>
            <a:avLst/>
            <a:gdLst/>
            <a:ahLst/>
            <a:cxnLst/>
            <a:rect l="l" t="t" r="r" b="b"/>
            <a:pathLst>
              <a:path w="628650" h="628650">
                <a:moveTo>
                  <a:pt x="317500" y="0"/>
                </a:moveTo>
                <a:lnTo>
                  <a:pt x="260350" y="4571"/>
                </a:lnTo>
                <a:lnTo>
                  <a:pt x="222250" y="13461"/>
                </a:lnTo>
                <a:lnTo>
                  <a:pt x="179070" y="30098"/>
                </a:lnTo>
                <a:lnTo>
                  <a:pt x="116840" y="69341"/>
                </a:lnTo>
                <a:lnTo>
                  <a:pt x="86359" y="97535"/>
                </a:lnTo>
                <a:lnTo>
                  <a:pt x="60959" y="127126"/>
                </a:lnTo>
                <a:lnTo>
                  <a:pt x="57150" y="133349"/>
                </a:lnTo>
                <a:lnTo>
                  <a:pt x="52070" y="139699"/>
                </a:lnTo>
                <a:lnTo>
                  <a:pt x="44450" y="152793"/>
                </a:lnTo>
                <a:lnTo>
                  <a:pt x="29209" y="179958"/>
                </a:lnTo>
                <a:lnTo>
                  <a:pt x="26670" y="186943"/>
                </a:lnTo>
                <a:lnTo>
                  <a:pt x="22859" y="194055"/>
                </a:lnTo>
                <a:lnTo>
                  <a:pt x="10248" y="230250"/>
                </a:lnTo>
                <a:lnTo>
                  <a:pt x="10159" y="230504"/>
                </a:lnTo>
                <a:lnTo>
                  <a:pt x="7620" y="245490"/>
                </a:lnTo>
                <a:lnTo>
                  <a:pt x="5079" y="252983"/>
                </a:lnTo>
                <a:lnTo>
                  <a:pt x="1396" y="275081"/>
                </a:lnTo>
                <a:lnTo>
                  <a:pt x="1270" y="283463"/>
                </a:lnTo>
                <a:lnTo>
                  <a:pt x="0" y="291210"/>
                </a:lnTo>
                <a:lnTo>
                  <a:pt x="0" y="337438"/>
                </a:lnTo>
                <a:lnTo>
                  <a:pt x="1270" y="345185"/>
                </a:lnTo>
                <a:lnTo>
                  <a:pt x="1270" y="352805"/>
                </a:lnTo>
                <a:lnTo>
                  <a:pt x="5079" y="375665"/>
                </a:lnTo>
                <a:lnTo>
                  <a:pt x="7620" y="383158"/>
                </a:lnTo>
                <a:lnTo>
                  <a:pt x="10159" y="398144"/>
                </a:lnTo>
                <a:lnTo>
                  <a:pt x="22859" y="434593"/>
                </a:lnTo>
                <a:lnTo>
                  <a:pt x="26670" y="441705"/>
                </a:lnTo>
                <a:lnTo>
                  <a:pt x="29209" y="448690"/>
                </a:lnTo>
                <a:lnTo>
                  <a:pt x="36829" y="462533"/>
                </a:lnTo>
                <a:lnTo>
                  <a:pt x="52070" y="488949"/>
                </a:lnTo>
                <a:lnTo>
                  <a:pt x="57150" y="495299"/>
                </a:lnTo>
                <a:lnTo>
                  <a:pt x="66040" y="507745"/>
                </a:lnTo>
                <a:lnTo>
                  <a:pt x="96520" y="542035"/>
                </a:lnTo>
                <a:lnTo>
                  <a:pt x="158750" y="587882"/>
                </a:lnTo>
                <a:lnTo>
                  <a:pt x="172720" y="595121"/>
                </a:lnTo>
                <a:lnTo>
                  <a:pt x="179070" y="598550"/>
                </a:lnTo>
                <a:lnTo>
                  <a:pt x="186690" y="601725"/>
                </a:lnTo>
                <a:lnTo>
                  <a:pt x="193040" y="604773"/>
                </a:lnTo>
                <a:lnTo>
                  <a:pt x="208279" y="610361"/>
                </a:lnTo>
                <a:lnTo>
                  <a:pt x="245110" y="621029"/>
                </a:lnTo>
                <a:lnTo>
                  <a:pt x="283210" y="627252"/>
                </a:lnTo>
                <a:lnTo>
                  <a:pt x="323850" y="628522"/>
                </a:lnTo>
                <a:lnTo>
                  <a:pt x="328930" y="628268"/>
                </a:lnTo>
                <a:lnTo>
                  <a:pt x="367030" y="624077"/>
                </a:lnTo>
                <a:lnTo>
                  <a:pt x="405130" y="615187"/>
                </a:lnTo>
                <a:lnTo>
                  <a:pt x="448309" y="598550"/>
                </a:lnTo>
                <a:lnTo>
                  <a:pt x="454659" y="595121"/>
                </a:lnTo>
                <a:lnTo>
                  <a:pt x="462280" y="591565"/>
                </a:lnTo>
                <a:lnTo>
                  <a:pt x="468630" y="587882"/>
                </a:lnTo>
                <a:lnTo>
                  <a:pt x="481330" y="579881"/>
                </a:lnTo>
                <a:lnTo>
                  <a:pt x="488950" y="575690"/>
                </a:lnTo>
                <a:lnTo>
                  <a:pt x="495300" y="571372"/>
                </a:lnTo>
                <a:lnTo>
                  <a:pt x="500380" y="566800"/>
                </a:lnTo>
                <a:lnTo>
                  <a:pt x="513080" y="557402"/>
                </a:lnTo>
                <a:lnTo>
                  <a:pt x="519430" y="552322"/>
                </a:lnTo>
                <a:lnTo>
                  <a:pt x="541020" y="531113"/>
                </a:lnTo>
                <a:lnTo>
                  <a:pt x="566420" y="501649"/>
                </a:lnTo>
                <a:lnTo>
                  <a:pt x="570230" y="495299"/>
                </a:lnTo>
                <a:lnTo>
                  <a:pt x="575310" y="488949"/>
                </a:lnTo>
                <a:lnTo>
                  <a:pt x="582930" y="475995"/>
                </a:lnTo>
                <a:lnTo>
                  <a:pt x="589026" y="465073"/>
                </a:lnTo>
                <a:lnTo>
                  <a:pt x="359410" y="465073"/>
                </a:lnTo>
                <a:lnTo>
                  <a:pt x="340360" y="460120"/>
                </a:lnTo>
                <a:lnTo>
                  <a:pt x="317500" y="427862"/>
                </a:lnTo>
                <a:lnTo>
                  <a:pt x="317500" y="418337"/>
                </a:lnTo>
                <a:lnTo>
                  <a:pt x="330200" y="394588"/>
                </a:lnTo>
                <a:lnTo>
                  <a:pt x="369570" y="355726"/>
                </a:lnTo>
                <a:lnTo>
                  <a:pt x="156209" y="355726"/>
                </a:lnTo>
                <a:lnTo>
                  <a:pt x="153670" y="355472"/>
                </a:lnTo>
                <a:lnTo>
                  <a:pt x="119379" y="327659"/>
                </a:lnTo>
                <a:lnTo>
                  <a:pt x="118109" y="325119"/>
                </a:lnTo>
                <a:lnTo>
                  <a:pt x="118109" y="319785"/>
                </a:lnTo>
                <a:lnTo>
                  <a:pt x="116840" y="316991"/>
                </a:lnTo>
                <a:lnTo>
                  <a:pt x="116840" y="311657"/>
                </a:lnTo>
                <a:lnTo>
                  <a:pt x="118109" y="308863"/>
                </a:lnTo>
                <a:lnTo>
                  <a:pt x="118109" y="303656"/>
                </a:lnTo>
                <a:lnTo>
                  <a:pt x="133350" y="281431"/>
                </a:lnTo>
                <a:lnTo>
                  <a:pt x="138429" y="278383"/>
                </a:lnTo>
                <a:lnTo>
                  <a:pt x="139700" y="277113"/>
                </a:lnTo>
                <a:lnTo>
                  <a:pt x="144779" y="275081"/>
                </a:lnTo>
                <a:lnTo>
                  <a:pt x="147320" y="274319"/>
                </a:lnTo>
                <a:lnTo>
                  <a:pt x="153670" y="273176"/>
                </a:lnTo>
                <a:lnTo>
                  <a:pt x="156209" y="272922"/>
                </a:lnTo>
                <a:lnTo>
                  <a:pt x="369570" y="272922"/>
                </a:lnTo>
                <a:lnTo>
                  <a:pt x="326390" y="230250"/>
                </a:lnTo>
                <a:lnTo>
                  <a:pt x="323850" y="225805"/>
                </a:lnTo>
                <a:lnTo>
                  <a:pt x="318770" y="215645"/>
                </a:lnTo>
                <a:lnTo>
                  <a:pt x="317500" y="210311"/>
                </a:lnTo>
                <a:lnTo>
                  <a:pt x="317500" y="200786"/>
                </a:lnTo>
                <a:lnTo>
                  <a:pt x="321310" y="189102"/>
                </a:lnTo>
                <a:lnTo>
                  <a:pt x="351790" y="164337"/>
                </a:lnTo>
                <a:lnTo>
                  <a:pt x="359410" y="163575"/>
                </a:lnTo>
                <a:lnTo>
                  <a:pt x="510540" y="163575"/>
                </a:lnTo>
                <a:lnTo>
                  <a:pt x="510540" y="69341"/>
                </a:lnTo>
                <a:lnTo>
                  <a:pt x="500380" y="61848"/>
                </a:lnTo>
                <a:lnTo>
                  <a:pt x="495300" y="57276"/>
                </a:lnTo>
                <a:lnTo>
                  <a:pt x="488950" y="52958"/>
                </a:lnTo>
                <a:lnTo>
                  <a:pt x="481330" y="48767"/>
                </a:lnTo>
                <a:lnTo>
                  <a:pt x="474980" y="44703"/>
                </a:lnTo>
                <a:lnTo>
                  <a:pt x="462280" y="37083"/>
                </a:lnTo>
                <a:lnTo>
                  <a:pt x="454659" y="33527"/>
                </a:lnTo>
                <a:lnTo>
                  <a:pt x="448309" y="30098"/>
                </a:lnTo>
                <a:lnTo>
                  <a:pt x="440690" y="26923"/>
                </a:lnTo>
                <a:lnTo>
                  <a:pt x="367030" y="4571"/>
                </a:lnTo>
                <a:lnTo>
                  <a:pt x="328930" y="380"/>
                </a:lnTo>
                <a:lnTo>
                  <a:pt x="317500" y="0"/>
                </a:lnTo>
                <a:close/>
              </a:path>
              <a:path w="628650" h="628650">
                <a:moveTo>
                  <a:pt x="510540" y="69341"/>
                </a:moveTo>
                <a:lnTo>
                  <a:pt x="510540" y="319785"/>
                </a:lnTo>
                <a:lnTo>
                  <a:pt x="500380" y="341629"/>
                </a:lnTo>
                <a:lnTo>
                  <a:pt x="388620" y="453008"/>
                </a:lnTo>
                <a:lnTo>
                  <a:pt x="362949" y="465073"/>
                </a:lnTo>
                <a:lnTo>
                  <a:pt x="589026" y="465073"/>
                </a:lnTo>
                <a:lnTo>
                  <a:pt x="598170" y="448690"/>
                </a:lnTo>
                <a:lnTo>
                  <a:pt x="600710" y="441705"/>
                </a:lnTo>
                <a:lnTo>
                  <a:pt x="604520" y="434593"/>
                </a:lnTo>
                <a:lnTo>
                  <a:pt x="617220" y="398144"/>
                </a:lnTo>
                <a:lnTo>
                  <a:pt x="618490" y="390778"/>
                </a:lnTo>
                <a:lnTo>
                  <a:pt x="621030" y="383158"/>
                </a:lnTo>
                <a:lnTo>
                  <a:pt x="626110" y="352805"/>
                </a:lnTo>
                <a:lnTo>
                  <a:pt x="626110" y="345185"/>
                </a:lnTo>
                <a:lnTo>
                  <a:pt x="627380" y="337438"/>
                </a:lnTo>
                <a:lnTo>
                  <a:pt x="627380" y="329818"/>
                </a:lnTo>
                <a:lnTo>
                  <a:pt x="628650" y="322071"/>
                </a:lnTo>
                <a:lnTo>
                  <a:pt x="628650" y="306577"/>
                </a:lnTo>
                <a:lnTo>
                  <a:pt x="627380" y="298957"/>
                </a:lnTo>
                <a:lnTo>
                  <a:pt x="627380" y="291210"/>
                </a:lnTo>
                <a:lnTo>
                  <a:pt x="626110" y="283463"/>
                </a:lnTo>
                <a:lnTo>
                  <a:pt x="626110" y="275843"/>
                </a:lnTo>
                <a:lnTo>
                  <a:pt x="621030" y="245490"/>
                </a:lnTo>
                <a:lnTo>
                  <a:pt x="618490" y="237997"/>
                </a:lnTo>
                <a:lnTo>
                  <a:pt x="617220" y="230504"/>
                </a:lnTo>
                <a:lnTo>
                  <a:pt x="604520" y="194055"/>
                </a:lnTo>
                <a:lnTo>
                  <a:pt x="600710" y="186943"/>
                </a:lnTo>
                <a:lnTo>
                  <a:pt x="598170" y="179958"/>
                </a:lnTo>
                <a:lnTo>
                  <a:pt x="590550" y="166115"/>
                </a:lnTo>
                <a:lnTo>
                  <a:pt x="575310" y="139699"/>
                </a:lnTo>
                <a:lnTo>
                  <a:pt x="570230" y="133349"/>
                </a:lnTo>
                <a:lnTo>
                  <a:pt x="561340" y="120903"/>
                </a:lnTo>
                <a:lnTo>
                  <a:pt x="530860" y="86613"/>
                </a:lnTo>
                <a:lnTo>
                  <a:pt x="524510" y="81406"/>
                </a:lnTo>
                <a:lnTo>
                  <a:pt x="519430" y="76326"/>
                </a:lnTo>
                <a:lnTo>
                  <a:pt x="510540" y="69341"/>
                </a:lnTo>
                <a:close/>
              </a:path>
              <a:path w="628650" h="628650">
                <a:moveTo>
                  <a:pt x="510540" y="163575"/>
                </a:moveTo>
                <a:lnTo>
                  <a:pt x="359410" y="163575"/>
                </a:lnTo>
                <a:lnTo>
                  <a:pt x="386080" y="172732"/>
                </a:lnTo>
                <a:lnTo>
                  <a:pt x="388620" y="175640"/>
                </a:lnTo>
                <a:lnTo>
                  <a:pt x="508000" y="300989"/>
                </a:lnTo>
                <a:lnTo>
                  <a:pt x="509300" y="303656"/>
                </a:lnTo>
                <a:lnTo>
                  <a:pt x="510540" y="308863"/>
                </a:lnTo>
                <a:lnTo>
                  <a:pt x="510540" y="163575"/>
                </a:lnTo>
                <a:close/>
              </a:path>
            </a:pathLst>
          </a:custGeom>
          <a:solidFill>
            <a:srgbClr val="004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01065" y="1155191"/>
            <a:ext cx="3438525" cy="1079500"/>
            <a:chOff x="601065" y="1155191"/>
            <a:chExt cx="3438525" cy="10795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65" y="1155191"/>
              <a:ext cx="656615" cy="1600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7617" y="1155191"/>
              <a:ext cx="2514497" cy="1600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065" y="1338071"/>
              <a:ext cx="2490330" cy="1600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27552" y="1338071"/>
              <a:ext cx="711566" cy="1600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065" y="1522475"/>
              <a:ext cx="3099676" cy="1600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8677" y="1522475"/>
              <a:ext cx="306704" cy="1600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1065" y="1706879"/>
              <a:ext cx="2920098" cy="1600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60368" y="1706879"/>
              <a:ext cx="579118" cy="1600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1065" y="1891283"/>
              <a:ext cx="3316490" cy="1600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1065" y="2074112"/>
              <a:ext cx="2801047" cy="16031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4399153" y="1164081"/>
            <a:ext cx="2934970" cy="1346200"/>
            <a:chOff x="4399153" y="1164081"/>
            <a:chExt cx="2934970" cy="1346200"/>
          </a:xfrm>
        </p:grpSpPr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99153" y="1164081"/>
              <a:ext cx="578103" cy="1508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34076" y="1164081"/>
              <a:ext cx="721868" cy="15087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99153" y="1325625"/>
              <a:ext cx="300735" cy="15087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56709" y="1325625"/>
              <a:ext cx="1433448" cy="15087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37834" y="1325625"/>
              <a:ext cx="1099552" cy="1508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99153" y="1497837"/>
              <a:ext cx="2102484" cy="15087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58457" y="1497837"/>
              <a:ext cx="714894" cy="15087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99153" y="1670049"/>
              <a:ext cx="438911" cy="15087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95393" y="1670049"/>
              <a:ext cx="2538449" cy="15087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99153" y="1841956"/>
              <a:ext cx="593839" cy="15117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38649" y="1841956"/>
              <a:ext cx="590536" cy="15117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87670" y="1841956"/>
              <a:ext cx="290574" cy="15117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36082" y="1841957"/>
              <a:ext cx="1369057" cy="15117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99153" y="2014727"/>
              <a:ext cx="1324114" cy="15087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79694" y="2014727"/>
              <a:ext cx="636003" cy="15087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271005" y="2014727"/>
              <a:ext cx="830578" cy="15087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399153" y="2186939"/>
              <a:ext cx="2903028" cy="15087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399153" y="2359151"/>
              <a:ext cx="892453" cy="15087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46877" y="2359151"/>
              <a:ext cx="2073858" cy="150874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7570343" y="1152778"/>
            <a:ext cx="2757805" cy="1356995"/>
            <a:chOff x="7570343" y="1152778"/>
            <a:chExt cx="2757805" cy="1356995"/>
          </a:xfrm>
        </p:grpSpPr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70343" y="1152778"/>
              <a:ext cx="301141" cy="15087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826629" y="1152778"/>
              <a:ext cx="1270405" cy="15087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051925" y="1152778"/>
              <a:ext cx="1164181" cy="15087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570343" y="1325244"/>
              <a:ext cx="492860" cy="15087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023225" y="1325244"/>
              <a:ext cx="1811730" cy="15086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570343" y="1497456"/>
              <a:ext cx="1629154" cy="15087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160129" y="1497456"/>
              <a:ext cx="221741" cy="15087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338437" y="1497456"/>
              <a:ext cx="775207" cy="15087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570343" y="1669668"/>
              <a:ext cx="352804" cy="15087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881493" y="1669668"/>
              <a:ext cx="785367" cy="15087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626729" y="1669668"/>
              <a:ext cx="519683" cy="15087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093073" y="1669668"/>
              <a:ext cx="907629" cy="15087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570343" y="1841880"/>
              <a:ext cx="1119630" cy="15087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651113" y="1841880"/>
              <a:ext cx="483615" cy="15087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096121" y="1841880"/>
              <a:ext cx="1006345" cy="15087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061194" y="1841880"/>
              <a:ext cx="266699" cy="15087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570343" y="2014092"/>
              <a:ext cx="463052" cy="15087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988173" y="2014092"/>
              <a:ext cx="422450" cy="15087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372221" y="2014092"/>
              <a:ext cx="300733" cy="15087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628253" y="2014092"/>
              <a:ext cx="611338" cy="15087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196705" y="2014092"/>
              <a:ext cx="641983" cy="15087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786493" y="2014092"/>
              <a:ext cx="419479" cy="15087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570343" y="2186304"/>
              <a:ext cx="919987" cy="15087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446897" y="2186304"/>
              <a:ext cx="431594" cy="15087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837041" y="2186304"/>
              <a:ext cx="1173477" cy="15087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570343" y="2358516"/>
              <a:ext cx="1518385" cy="150874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5946268" y="4165852"/>
            <a:ext cx="678180" cy="676275"/>
            <a:chOff x="5946268" y="4165852"/>
            <a:chExt cx="678180" cy="676275"/>
          </a:xfrm>
        </p:grpSpPr>
        <p:pic>
          <p:nvPicPr>
            <p:cNvPr id="65" name="object 6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352921" y="4314621"/>
              <a:ext cx="134605" cy="18359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946268" y="4165852"/>
              <a:ext cx="678180" cy="676275"/>
            </a:xfrm>
            <a:custGeom>
              <a:avLst/>
              <a:gdLst/>
              <a:ahLst/>
              <a:cxnLst/>
              <a:rect l="l" t="t" r="r" b="b"/>
              <a:pathLst>
                <a:path w="678179" h="676275">
                  <a:moveTo>
                    <a:pt x="316737" y="1435"/>
                  </a:moveTo>
                  <a:lnTo>
                    <a:pt x="248411" y="12065"/>
                  </a:lnTo>
                  <a:lnTo>
                    <a:pt x="206628" y="26543"/>
                  </a:lnTo>
                  <a:lnTo>
                    <a:pt x="167512" y="46101"/>
                  </a:lnTo>
                  <a:lnTo>
                    <a:pt x="131571" y="70485"/>
                  </a:lnTo>
                  <a:lnTo>
                    <a:pt x="99059" y="99060"/>
                  </a:lnTo>
                  <a:lnTo>
                    <a:pt x="70484" y="131445"/>
                  </a:lnTo>
                  <a:lnTo>
                    <a:pt x="46227" y="167513"/>
                  </a:lnTo>
                  <a:lnTo>
                    <a:pt x="26669" y="206502"/>
                  </a:lnTo>
                  <a:lnTo>
                    <a:pt x="12191" y="248285"/>
                  </a:lnTo>
                  <a:lnTo>
                    <a:pt x="3253" y="291846"/>
                  </a:lnTo>
                  <a:lnTo>
                    <a:pt x="0" y="338074"/>
                  </a:lnTo>
                  <a:lnTo>
                    <a:pt x="3174" y="384048"/>
                  </a:lnTo>
                  <a:lnTo>
                    <a:pt x="12191" y="428117"/>
                  </a:lnTo>
                  <a:lnTo>
                    <a:pt x="26669" y="469773"/>
                  </a:lnTo>
                  <a:lnTo>
                    <a:pt x="46354" y="508889"/>
                  </a:lnTo>
                  <a:lnTo>
                    <a:pt x="70738" y="544830"/>
                  </a:lnTo>
                  <a:lnTo>
                    <a:pt x="99440" y="577215"/>
                  </a:lnTo>
                  <a:lnTo>
                    <a:pt x="131952" y="605790"/>
                  </a:lnTo>
                  <a:lnTo>
                    <a:pt x="168147" y="630174"/>
                  </a:lnTo>
                  <a:lnTo>
                    <a:pt x="207390" y="649732"/>
                  </a:lnTo>
                  <a:lnTo>
                    <a:pt x="249300" y="664210"/>
                  </a:lnTo>
                  <a:lnTo>
                    <a:pt x="293623" y="673100"/>
                  </a:lnTo>
                  <a:lnTo>
                    <a:pt x="339851" y="676275"/>
                  </a:lnTo>
                  <a:lnTo>
                    <a:pt x="678052" y="676275"/>
                  </a:lnTo>
                  <a:lnTo>
                    <a:pt x="678052" y="598170"/>
                  </a:lnTo>
                  <a:lnTo>
                    <a:pt x="346709" y="598170"/>
                  </a:lnTo>
                  <a:lnTo>
                    <a:pt x="346709" y="597154"/>
                  </a:lnTo>
                  <a:lnTo>
                    <a:pt x="316737" y="597154"/>
                  </a:lnTo>
                  <a:lnTo>
                    <a:pt x="268604" y="588010"/>
                  </a:lnTo>
                  <a:lnTo>
                    <a:pt x="224027" y="570484"/>
                  </a:lnTo>
                  <a:lnTo>
                    <a:pt x="184022" y="545465"/>
                  </a:lnTo>
                  <a:lnTo>
                    <a:pt x="149224" y="513842"/>
                  </a:lnTo>
                  <a:lnTo>
                    <a:pt x="120649" y="476377"/>
                  </a:lnTo>
                  <a:lnTo>
                    <a:pt x="99059" y="433959"/>
                  </a:lnTo>
                  <a:lnTo>
                    <a:pt x="85597" y="387604"/>
                  </a:lnTo>
                  <a:lnTo>
                    <a:pt x="80771" y="338074"/>
                  </a:lnTo>
                  <a:lnTo>
                    <a:pt x="85470" y="288544"/>
                  </a:lnTo>
                  <a:lnTo>
                    <a:pt x="99059" y="242062"/>
                  </a:lnTo>
                  <a:lnTo>
                    <a:pt x="120649" y="199771"/>
                  </a:lnTo>
                  <a:lnTo>
                    <a:pt x="149224" y="162306"/>
                  </a:lnTo>
                  <a:lnTo>
                    <a:pt x="184022" y="130556"/>
                  </a:lnTo>
                  <a:lnTo>
                    <a:pt x="224027" y="105537"/>
                  </a:lnTo>
                  <a:lnTo>
                    <a:pt x="268604" y="88011"/>
                  </a:lnTo>
                  <a:lnTo>
                    <a:pt x="316737" y="78994"/>
                  </a:lnTo>
                  <a:lnTo>
                    <a:pt x="316737" y="1435"/>
                  </a:lnTo>
                  <a:close/>
                </a:path>
                <a:path w="678179" h="676275">
                  <a:moveTo>
                    <a:pt x="541350" y="392150"/>
                  </a:moveTo>
                  <a:lnTo>
                    <a:pt x="406653" y="392150"/>
                  </a:lnTo>
                  <a:lnTo>
                    <a:pt x="406653" y="598170"/>
                  </a:lnTo>
                  <a:lnTo>
                    <a:pt x="541350" y="598170"/>
                  </a:lnTo>
                  <a:lnTo>
                    <a:pt x="541350" y="392150"/>
                  </a:lnTo>
                  <a:close/>
                </a:path>
                <a:path w="678179" h="676275">
                  <a:moveTo>
                    <a:pt x="601205" y="124282"/>
                  </a:moveTo>
                  <a:lnTo>
                    <a:pt x="601205" y="598170"/>
                  </a:lnTo>
                  <a:lnTo>
                    <a:pt x="678052" y="598170"/>
                  </a:lnTo>
                  <a:lnTo>
                    <a:pt x="678052" y="338074"/>
                  </a:lnTo>
                  <a:lnTo>
                    <a:pt x="675004" y="292227"/>
                  </a:lnTo>
                  <a:lnTo>
                    <a:pt x="665987" y="248412"/>
                  </a:lnTo>
                  <a:lnTo>
                    <a:pt x="651509" y="206502"/>
                  </a:lnTo>
                  <a:lnTo>
                    <a:pt x="631824" y="167513"/>
                  </a:lnTo>
                  <a:lnTo>
                    <a:pt x="607555" y="131445"/>
                  </a:lnTo>
                  <a:lnTo>
                    <a:pt x="601205" y="124282"/>
                  </a:lnTo>
                  <a:close/>
                </a:path>
                <a:path w="678179" h="676275">
                  <a:moveTo>
                    <a:pt x="338200" y="0"/>
                  </a:moveTo>
                  <a:lnTo>
                    <a:pt x="316737" y="1435"/>
                  </a:lnTo>
                  <a:lnTo>
                    <a:pt x="316737" y="139204"/>
                  </a:lnTo>
                  <a:lnTo>
                    <a:pt x="269239" y="151003"/>
                  </a:lnTo>
                  <a:lnTo>
                    <a:pt x="227075" y="173355"/>
                  </a:lnTo>
                  <a:lnTo>
                    <a:pt x="191515" y="204724"/>
                  </a:lnTo>
                  <a:lnTo>
                    <a:pt x="164337" y="243586"/>
                  </a:lnTo>
                  <a:lnTo>
                    <a:pt x="146811" y="288544"/>
                  </a:lnTo>
                  <a:lnTo>
                    <a:pt x="140715" y="338074"/>
                  </a:lnTo>
                  <a:lnTo>
                    <a:pt x="146684" y="386461"/>
                  </a:lnTo>
                  <a:lnTo>
                    <a:pt x="164337" y="432435"/>
                  </a:lnTo>
                  <a:lnTo>
                    <a:pt x="191515" y="471297"/>
                  </a:lnTo>
                  <a:lnTo>
                    <a:pt x="227075" y="502793"/>
                  </a:lnTo>
                  <a:lnTo>
                    <a:pt x="269239" y="525145"/>
                  </a:lnTo>
                  <a:lnTo>
                    <a:pt x="316737" y="536829"/>
                  </a:lnTo>
                  <a:lnTo>
                    <a:pt x="316737" y="597154"/>
                  </a:lnTo>
                  <a:lnTo>
                    <a:pt x="346709" y="597154"/>
                  </a:lnTo>
                  <a:lnTo>
                    <a:pt x="346709" y="77851"/>
                  </a:lnTo>
                  <a:lnTo>
                    <a:pt x="554735" y="77851"/>
                  </a:lnTo>
                  <a:lnTo>
                    <a:pt x="510031" y="46101"/>
                  </a:lnTo>
                  <a:lnTo>
                    <a:pt x="470788" y="26543"/>
                  </a:lnTo>
                  <a:lnTo>
                    <a:pt x="428878" y="12065"/>
                  </a:lnTo>
                  <a:lnTo>
                    <a:pt x="384555" y="3048"/>
                  </a:lnTo>
                  <a:lnTo>
                    <a:pt x="338200" y="0"/>
                  </a:lnTo>
                  <a:close/>
                </a:path>
                <a:path w="678179" h="676275">
                  <a:moveTo>
                    <a:pt x="554735" y="77851"/>
                  </a:moveTo>
                  <a:lnTo>
                    <a:pt x="346709" y="77851"/>
                  </a:lnTo>
                  <a:lnTo>
                    <a:pt x="392556" y="82931"/>
                  </a:lnTo>
                  <a:lnTo>
                    <a:pt x="435736" y="95631"/>
                  </a:lnTo>
                  <a:lnTo>
                    <a:pt x="475360" y="115189"/>
                  </a:lnTo>
                  <a:lnTo>
                    <a:pt x="510920" y="140970"/>
                  </a:lnTo>
                  <a:lnTo>
                    <a:pt x="541527" y="172212"/>
                  </a:lnTo>
                  <a:lnTo>
                    <a:pt x="566546" y="208280"/>
                  </a:lnTo>
                  <a:lnTo>
                    <a:pt x="585203" y="248285"/>
                  </a:lnTo>
                  <a:lnTo>
                    <a:pt x="597153" y="291846"/>
                  </a:lnTo>
                  <a:lnTo>
                    <a:pt x="601205" y="338074"/>
                  </a:lnTo>
                  <a:lnTo>
                    <a:pt x="601205" y="124282"/>
                  </a:lnTo>
                  <a:lnTo>
                    <a:pt x="554735" y="77851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/>
          <p:nvPr/>
        </p:nvSpPr>
        <p:spPr>
          <a:xfrm>
            <a:off x="6755383" y="4243412"/>
            <a:ext cx="12700" cy="554990"/>
          </a:xfrm>
          <a:custGeom>
            <a:avLst/>
            <a:gdLst/>
            <a:ahLst/>
            <a:cxnLst/>
            <a:rect l="l" t="t" r="r" b="b"/>
            <a:pathLst>
              <a:path w="12700" h="554989">
                <a:moveTo>
                  <a:pt x="12115" y="0"/>
                </a:moveTo>
                <a:lnTo>
                  <a:pt x="0" y="0"/>
                </a:lnTo>
                <a:lnTo>
                  <a:pt x="0" y="554647"/>
                </a:lnTo>
                <a:lnTo>
                  <a:pt x="12115" y="554647"/>
                </a:lnTo>
                <a:lnTo>
                  <a:pt x="12115" y="0"/>
                </a:lnTo>
                <a:close/>
              </a:path>
            </a:pathLst>
          </a:custGeom>
          <a:solidFill>
            <a:srgbClr val="124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728075" y="4977383"/>
            <a:ext cx="70485" cy="38735"/>
          </a:xfrm>
          <a:custGeom>
            <a:avLst/>
            <a:gdLst/>
            <a:ahLst/>
            <a:cxnLst/>
            <a:rect l="l" t="t" r="r" b="b"/>
            <a:pathLst>
              <a:path w="70484" h="38735">
                <a:moveTo>
                  <a:pt x="23114" y="0"/>
                </a:moveTo>
                <a:lnTo>
                  <a:pt x="0" y="0"/>
                </a:lnTo>
                <a:lnTo>
                  <a:pt x="0" y="3810"/>
                </a:lnTo>
                <a:lnTo>
                  <a:pt x="9398" y="3810"/>
                </a:lnTo>
                <a:lnTo>
                  <a:pt x="9398" y="38354"/>
                </a:lnTo>
                <a:lnTo>
                  <a:pt x="13589" y="38354"/>
                </a:lnTo>
                <a:lnTo>
                  <a:pt x="13589" y="3810"/>
                </a:lnTo>
                <a:lnTo>
                  <a:pt x="23114" y="3810"/>
                </a:lnTo>
                <a:lnTo>
                  <a:pt x="23114" y="0"/>
                </a:lnTo>
                <a:close/>
              </a:path>
              <a:path w="70484" h="38735">
                <a:moveTo>
                  <a:pt x="69977" y="0"/>
                </a:moveTo>
                <a:lnTo>
                  <a:pt x="64008" y="0"/>
                </a:lnTo>
                <a:lnTo>
                  <a:pt x="49911" y="32258"/>
                </a:lnTo>
                <a:lnTo>
                  <a:pt x="35814" y="0"/>
                </a:lnTo>
                <a:lnTo>
                  <a:pt x="29845" y="0"/>
                </a:lnTo>
                <a:lnTo>
                  <a:pt x="29845" y="38481"/>
                </a:lnTo>
                <a:lnTo>
                  <a:pt x="33782" y="38481"/>
                </a:lnTo>
                <a:lnTo>
                  <a:pt x="33655" y="4191"/>
                </a:lnTo>
                <a:lnTo>
                  <a:pt x="48514" y="38481"/>
                </a:lnTo>
                <a:lnTo>
                  <a:pt x="51308" y="38481"/>
                </a:lnTo>
                <a:lnTo>
                  <a:pt x="66040" y="4191"/>
                </a:lnTo>
                <a:lnTo>
                  <a:pt x="65913" y="38481"/>
                </a:lnTo>
                <a:lnTo>
                  <a:pt x="69977" y="38481"/>
                </a:lnTo>
                <a:lnTo>
                  <a:pt x="69977" y="0"/>
                </a:lnTo>
                <a:close/>
              </a:path>
            </a:pathLst>
          </a:custGeom>
          <a:solidFill>
            <a:srgbClr val="124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774054" y="4163058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109474" y="0"/>
                </a:moveTo>
                <a:lnTo>
                  <a:pt x="0" y="0"/>
                </a:lnTo>
              </a:path>
            </a:pathLst>
          </a:custGeom>
          <a:ln w="3708">
            <a:solidFill>
              <a:srgbClr val="9293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" name="object 70"/>
          <p:cNvGrpSpPr/>
          <p:nvPr/>
        </p:nvGrpSpPr>
        <p:grpSpPr>
          <a:xfrm>
            <a:off x="5774054" y="4163058"/>
            <a:ext cx="109855" cy="687705"/>
            <a:chOff x="5774054" y="4163058"/>
            <a:chExt cx="109855" cy="687705"/>
          </a:xfrm>
        </p:grpSpPr>
        <p:sp>
          <p:nvSpPr>
            <p:cNvPr id="71" name="object 71"/>
            <p:cNvSpPr/>
            <p:nvPr/>
          </p:nvSpPr>
          <p:spPr>
            <a:xfrm>
              <a:off x="5774054" y="4848731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109474" y="0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828790" y="4163058"/>
              <a:ext cx="0" cy="685800"/>
            </a:xfrm>
            <a:custGeom>
              <a:avLst/>
              <a:gdLst/>
              <a:ahLst/>
              <a:cxnLst/>
              <a:rect l="l" t="t" r="r" b="b"/>
              <a:pathLst>
                <a:path h="685800">
                  <a:moveTo>
                    <a:pt x="0" y="685672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6886956" y="3934828"/>
            <a:ext cx="1120140" cy="156845"/>
            <a:chOff x="6886956" y="3934828"/>
            <a:chExt cx="1120140" cy="156845"/>
          </a:xfrm>
        </p:grpSpPr>
        <p:pic>
          <p:nvPicPr>
            <p:cNvPr id="74" name="object 7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886956" y="3934929"/>
              <a:ext cx="251902" cy="15662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160260" y="3934929"/>
              <a:ext cx="94243" cy="15661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276211" y="3934942"/>
              <a:ext cx="157783" cy="15661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456551" y="3934828"/>
              <a:ext cx="148436" cy="15660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633462" y="3937279"/>
              <a:ext cx="267054" cy="15161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923149" y="3937507"/>
              <a:ext cx="83819" cy="151128"/>
            </a:xfrm>
            <a:prstGeom prst="rect">
              <a:avLst/>
            </a:prstGeom>
          </p:spPr>
        </p:pic>
      </p:grpSp>
      <p:grpSp>
        <p:nvGrpSpPr>
          <p:cNvPr id="80" name="object 80"/>
          <p:cNvGrpSpPr/>
          <p:nvPr/>
        </p:nvGrpSpPr>
        <p:grpSpPr>
          <a:xfrm>
            <a:off x="8097901" y="3934942"/>
            <a:ext cx="264160" cy="156845"/>
            <a:chOff x="8097901" y="3934942"/>
            <a:chExt cx="264160" cy="156845"/>
          </a:xfrm>
        </p:grpSpPr>
        <p:pic>
          <p:nvPicPr>
            <p:cNvPr id="81" name="object 8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097901" y="3934942"/>
              <a:ext cx="157783" cy="15661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285099" y="3937507"/>
              <a:ext cx="76833" cy="151128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7080122" y="4972684"/>
            <a:ext cx="136525" cy="108585"/>
            <a:chOff x="7080122" y="4972684"/>
            <a:chExt cx="136525" cy="108585"/>
          </a:xfrm>
        </p:grpSpPr>
        <p:pic>
          <p:nvPicPr>
            <p:cNvPr id="84" name="object 8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080122" y="4972684"/>
              <a:ext cx="90548" cy="108455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7200518" y="4972722"/>
              <a:ext cx="15875" cy="108585"/>
            </a:xfrm>
            <a:custGeom>
              <a:avLst/>
              <a:gdLst/>
              <a:ahLst/>
              <a:cxnLst/>
              <a:rect l="l" t="t" r="r" b="b"/>
              <a:pathLst>
                <a:path w="15875" h="108585">
                  <a:moveTo>
                    <a:pt x="15798" y="0"/>
                  </a:moveTo>
                  <a:lnTo>
                    <a:pt x="0" y="0"/>
                  </a:lnTo>
                  <a:lnTo>
                    <a:pt x="0" y="108419"/>
                  </a:lnTo>
                  <a:lnTo>
                    <a:pt x="15798" y="108419"/>
                  </a:lnTo>
                  <a:lnTo>
                    <a:pt x="15798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/>
          <p:nvPr/>
        </p:nvSpPr>
        <p:spPr>
          <a:xfrm>
            <a:off x="6891528" y="4239639"/>
            <a:ext cx="330835" cy="549275"/>
          </a:xfrm>
          <a:custGeom>
            <a:avLst/>
            <a:gdLst/>
            <a:ahLst/>
            <a:cxnLst/>
            <a:rect l="l" t="t" r="r" b="b"/>
            <a:pathLst>
              <a:path w="330834" h="549275">
                <a:moveTo>
                  <a:pt x="168275" y="0"/>
                </a:moveTo>
                <a:lnTo>
                  <a:pt x="120650" y="6223"/>
                </a:lnTo>
                <a:lnTo>
                  <a:pt x="77470" y="24511"/>
                </a:lnTo>
                <a:lnTo>
                  <a:pt x="42291" y="54228"/>
                </a:lnTo>
                <a:lnTo>
                  <a:pt x="18796" y="94996"/>
                </a:lnTo>
                <a:lnTo>
                  <a:pt x="10667" y="146177"/>
                </a:lnTo>
                <a:lnTo>
                  <a:pt x="20701" y="198120"/>
                </a:lnTo>
                <a:lnTo>
                  <a:pt x="45973" y="235331"/>
                </a:lnTo>
                <a:lnTo>
                  <a:pt x="79883" y="260604"/>
                </a:lnTo>
                <a:lnTo>
                  <a:pt x="115570" y="276733"/>
                </a:lnTo>
                <a:lnTo>
                  <a:pt x="146177" y="286639"/>
                </a:lnTo>
                <a:lnTo>
                  <a:pt x="191770" y="302006"/>
                </a:lnTo>
                <a:lnTo>
                  <a:pt x="231901" y="321818"/>
                </a:lnTo>
                <a:lnTo>
                  <a:pt x="260604" y="351790"/>
                </a:lnTo>
                <a:lnTo>
                  <a:pt x="271526" y="397764"/>
                </a:lnTo>
                <a:lnTo>
                  <a:pt x="262763" y="438277"/>
                </a:lnTo>
                <a:lnTo>
                  <a:pt x="239140" y="470281"/>
                </a:lnTo>
                <a:lnTo>
                  <a:pt x="205359" y="491236"/>
                </a:lnTo>
                <a:lnTo>
                  <a:pt x="165481" y="498729"/>
                </a:lnTo>
                <a:lnTo>
                  <a:pt x="136271" y="494411"/>
                </a:lnTo>
                <a:lnTo>
                  <a:pt x="103250" y="478409"/>
                </a:lnTo>
                <a:lnTo>
                  <a:pt x="74930" y="445897"/>
                </a:lnTo>
                <a:lnTo>
                  <a:pt x="59436" y="392049"/>
                </a:lnTo>
                <a:lnTo>
                  <a:pt x="0" y="392049"/>
                </a:lnTo>
                <a:lnTo>
                  <a:pt x="7239" y="438277"/>
                </a:lnTo>
                <a:lnTo>
                  <a:pt x="24892" y="477520"/>
                </a:lnTo>
                <a:lnTo>
                  <a:pt x="51053" y="508381"/>
                </a:lnTo>
                <a:lnTo>
                  <a:pt x="84455" y="530733"/>
                </a:lnTo>
                <a:lnTo>
                  <a:pt x="123317" y="544322"/>
                </a:lnTo>
                <a:lnTo>
                  <a:pt x="166243" y="548894"/>
                </a:lnTo>
                <a:lnTo>
                  <a:pt x="212725" y="543433"/>
                </a:lnTo>
                <a:lnTo>
                  <a:pt x="252729" y="527812"/>
                </a:lnTo>
                <a:lnTo>
                  <a:pt x="285369" y="503681"/>
                </a:lnTo>
                <a:lnTo>
                  <a:pt x="309753" y="472313"/>
                </a:lnTo>
                <a:lnTo>
                  <a:pt x="324993" y="435102"/>
                </a:lnTo>
                <a:lnTo>
                  <a:pt x="330327" y="393446"/>
                </a:lnTo>
                <a:lnTo>
                  <a:pt x="321691" y="342773"/>
                </a:lnTo>
                <a:lnTo>
                  <a:pt x="299339" y="305943"/>
                </a:lnTo>
                <a:lnTo>
                  <a:pt x="268351" y="279908"/>
                </a:lnTo>
                <a:lnTo>
                  <a:pt x="233934" y="261874"/>
                </a:lnTo>
                <a:lnTo>
                  <a:pt x="146685" y="229489"/>
                </a:lnTo>
                <a:lnTo>
                  <a:pt x="105029" y="208915"/>
                </a:lnTo>
                <a:lnTo>
                  <a:pt x="78486" y="181356"/>
                </a:lnTo>
                <a:lnTo>
                  <a:pt x="69469" y="141224"/>
                </a:lnTo>
                <a:lnTo>
                  <a:pt x="77089" y="103759"/>
                </a:lnTo>
                <a:lnTo>
                  <a:pt x="97917" y="75057"/>
                </a:lnTo>
                <a:lnTo>
                  <a:pt x="128650" y="56642"/>
                </a:lnTo>
                <a:lnTo>
                  <a:pt x="166243" y="50165"/>
                </a:lnTo>
                <a:lnTo>
                  <a:pt x="209550" y="58927"/>
                </a:lnTo>
                <a:lnTo>
                  <a:pt x="236982" y="80645"/>
                </a:lnTo>
                <a:lnTo>
                  <a:pt x="252603" y="108839"/>
                </a:lnTo>
                <a:lnTo>
                  <a:pt x="260096" y="136906"/>
                </a:lnTo>
                <a:lnTo>
                  <a:pt x="318770" y="136906"/>
                </a:lnTo>
                <a:lnTo>
                  <a:pt x="306197" y="84201"/>
                </a:lnTo>
                <a:lnTo>
                  <a:pt x="281178" y="45339"/>
                </a:lnTo>
                <a:lnTo>
                  <a:pt x="247269" y="19304"/>
                </a:lnTo>
                <a:lnTo>
                  <a:pt x="208534" y="4699"/>
                </a:lnTo>
                <a:lnTo>
                  <a:pt x="168275" y="0"/>
                </a:lnTo>
                <a:close/>
              </a:path>
            </a:pathLst>
          </a:custGeom>
          <a:solidFill>
            <a:srgbClr val="124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7" name="object 87"/>
          <p:cNvGrpSpPr/>
          <p:nvPr/>
        </p:nvGrpSpPr>
        <p:grpSpPr>
          <a:xfrm>
            <a:off x="7248525" y="4972683"/>
            <a:ext cx="410209" cy="108585"/>
            <a:chOff x="7248525" y="4972683"/>
            <a:chExt cx="410209" cy="108585"/>
          </a:xfrm>
        </p:grpSpPr>
        <p:sp>
          <p:nvSpPr>
            <p:cNvPr id="88" name="object 88"/>
            <p:cNvSpPr/>
            <p:nvPr/>
          </p:nvSpPr>
          <p:spPr>
            <a:xfrm>
              <a:off x="7248525" y="4972684"/>
              <a:ext cx="223520" cy="108585"/>
            </a:xfrm>
            <a:custGeom>
              <a:avLst/>
              <a:gdLst/>
              <a:ahLst/>
              <a:cxnLst/>
              <a:rect l="l" t="t" r="r" b="b"/>
              <a:pathLst>
                <a:path w="223520" h="108585">
                  <a:moveTo>
                    <a:pt x="54737" y="0"/>
                  </a:moveTo>
                  <a:lnTo>
                    <a:pt x="0" y="0"/>
                  </a:lnTo>
                  <a:lnTo>
                    <a:pt x="0" y="108458"/>
                  </a:lnTo>
                  <a:lnTo>
                    <a:pt x="15748" y="108458"/>
                  </a:lnTo>
                  <a:lnTo>
                    <a:pt x="15748" y="61468"/>
                  </a:lnTo>
                  <a:lnTo>
                    <a:pt x="54737" y="61468"/>
                  </a:lnTo>
                  <a:lnTo>
                    <a:pt x="54737" y="46990"/>
                  </a:lnTo>
                  <a:lnTo>
                    <a:pt x="15748" y="46990"/>
                  </a:lnTo>
                  <a:lnTo>
                    <a:pt x="15748" y="14478"/>
                  </a:lnTo>
                  <a:lnTo>
                    <a:pt x="54737" y="14478"/>
                  </a:lnTo>
                  <a:lnTo>
                    <a:pt x="54737" y="0"/>
                  </a:lnTo>
                  <a:close/>
                </a:path>
                <a:path w="223520" h="108585">
                  <a:moveTo>
                    <a:pt x="137033" y="0"/>
                  </a:moveTo>
                  <a:lnTo>
                    <a:pt x="82296" y="0"/>
                  </a:lnTo>
                  <a:lnTo>
                    <a:pt x="82296" y="108458"/>
                  </a:lnTo>
                  <a:lnTo>
                    <a:pt x="98171" y="108458"/>
                  </a:lnTo>
                  <a:lnTo>
                    <a:pt x="98171" y="61468"/>
                  </a:lnTo>
                  <a:lnTo>
                    <a:pt x="137033" y="61468"/>
                  </a:lnTo>
                  <a:lnTo>
                    <a:pt x="137033" y="46990"/>
                  </a:lnTo>
                  <a:lnTo>
                    <a:pt x="98171" y="46990"/>
                  </a:lnTo>
                  <a:lnTo>
                    <a:pt x="98171" y="14478"/>
                  </a:lnTo>
                  <a:lnTo>
                    <a:pt x="137033" y="14478"/>
                  </a:lnTo>
                  <a:lnTo>
                    <a:pt x="137033" y="0"/>
                  </a:lnTo>
                  <a:close/>
                </a:path>
                <a:path w="223520" h="108585">
                  <a:moveTo>
                    <a:pt x="223139" y="0"/>
                  </a:moveTo>
                  <a:lnTo>
                    <a:pt x="164719" y="0"/>
                  </a:lnTo>
                  <a:lnTo>
                    <a:pt x="164719" y="108458"/>
                  </a:lnTo>
                  <a:lnTo>
                    <a:pt x="223139" y="108458"/>
                  </a:lnTo>
                  <a:lnTo>
                    <a:pt x="223139" y="93980"/>
                  </a:lnTo>
                  <a:lnTo>
                    <a:pt x="180467" y="93980"/>
                  </a:lnTo>
                  <a:lnTo>
                    <a:pt x="180467" y="60960"/>
                  </a:lnTo>
                  <a:lnTo>
                    <a:pt x="223139" y="60960"/>
                  </a:lnTo>
                  <a:lnTo>
                    <a:pt x="223139" y="46482"/>
                  </a:lnTo>
                  <a:lnTo>
                    <a:pt x="180467" y="46482"/>
                  </a:lnTo>
                  <a:lnTo>
                    <a:pt x="180467" y="14478"/>
                  </a:lnTo>
                  <a:lnTo>
                    <a:pt x="223139" y="14478"/>
                  </a:lnTo>
                  <a:lnTo>
                    <a:pt x="223139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501127" y="4972684"/>
              <a:ext cx="72388" cy="108455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7599932" y="4972683"/>
              <a:ext cx="58419" cy="108585"/>
            </a:xfrm>
            <a:custGeom>
              <a:avLst/>
              <a:gdLst/>
              <a:ahLst/>
              <a:cxnLst/>
              <a:rect l="l" t="t" r="r" b="b"/>
              <a:pathLst>
                <a:path w="58420" h="108585">
                  <a:moveTo>
                    <a:pt x="58420" y="0"/>
                  </a:moveTo>
                  <a:lnTo>
                    <a:pt x="0" y="0"/>
                  </a:lnTo>
                  <a:lnTo>
                    <a:pt x="0" y="108457"/>
                  </a:lnTo>
                  <a:lnTo>
                    <a:pt x="58420" y="108457"/>
                  </a:lnTo>
                  <a:lnTo>
                    <a:pt x="58420" y="93979"/>
                  </a:lnTo>
                  <a:lnTo>
                    <a:pt x="15748" y="93979"/>
                  </a:lnTo>
                  <a:lnTo>
                    <a:pt x="15748" y="60959"/>
                  </a:lnTo>
                  <a:lnTo>
                    <a:pt x="58420" y="60959"/>
                  </a:lnTo>
                  <a:lnTo>
                    <a:pt x="58420" y="46481"/>
                  </a:lnTo>
                  <a:lnTo>
                    <a:pt x="15748" y="46481"/>
                  </a:lnTo>
                  <a:lnTo>
                    <a:pt x="15748" y="14477"/>
                  </a:lnTo>
                  <a:lnTo>
                    <a:pt x="58420" y="14477"/>
                  </a:lnTo>
                  <a:lnTo>
                    <a:pt x="58420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/>
          <p:nvPr/>
        </p:nvSpPr>
        <p:spPr>
          <a:xfrm>
            <a:off x="7239381" y="4246371"/>
            <a:ext cx="495300" cy="527050"/>
          </a:xfrm>
          <a:custGeom>
            <a:avLst/>
            <a:gdLst/>
            <a:ahLst/>
            <a:cxnLst/>
            <a:rect l="l" t="t" r="r" b="b"/>
            <a:pathLst>
              <a:path w="495300" h="527050">
                <a:moveTo>
                  <a:pt x="494779" y="526796"/>
                </a:moveTo>
                <a:lnTo>
                  <a:pt x="433565" y="378714"/>
                </a:lnTo>
                <a:lnTo>
                  <a:pt x="413512" y="330327"/>
                </a:lnTo>
                <a:lnTo>
                  <a:pt x="351790" y="180721"/>
                </a:lnTo>
                <a:lnTo>
                  <a:pt x="351790" y="330327"/>
                </a:lnTo>
                <a:lnTo>
                  <a:pt x="141732" y="330327"/>
                </a:lnTo>
                <a:lnTo>
                  <a:pt x="246380" y="66167"/>
                </a:lnTo>
                <a:lnTo>
                  <a:pt x="351790" y="330327"/>
                </a:lnTo>
                <a:lnTo>
                  <a:pt x="351790" y="180721"/>
                </a:lnTo>
                <a:lnTo>
                  <a:pt x="304292" y="66167"/>
                </a:lnTo>
                <a:lnTo>
                  <a:pt x="276987" y="0"/>
                </a:lnTo>
                <a:lnTo>
                  <a:pt x="219964" y="0"/>
                </a:lnTo>
                <a:lnTo>
                  <a:pt x="0" y="526796"/>
                </a:lnTo>
                <a:lnTo>
                  <a:pt x="63373" y="526796"/>
                </a:lnTo>
                <a:lnTo>
                  <a:pt x="123825" y="378714"/>
                </a:lnTo>
                <a:lnTo>
                  <a:pt x="369557" y="378714"/>
                </a:lnTo>
                <a:lnTo>
                  <a:pt x="430771" y="526796"/>
                </a:lnTo>
                <a:lnTo>
                  <a:pt x="494779" y="526796"/>
                </a:lnTo>
                <a:close/>
              </a:path>
            </a:pathLst>
          </a:custGeom>
          <a:solidFill>
            <a:srgbClr val="124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7689342" y="4972684"/>
            <a:ext cx="86104" cy="108455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7792593" y="4246270"/>
            <a:ext cx="58419" cy="527050"/>
          </a:xfrm>
          <a:custGeom>
            <a:avLst/>
            <a:gdLst/>
            <a:ahLst/>
            <a:cxnLst/>
            <a:rect l="l" t="t" r="r" b="b"/>
            <a:pathLst>
              <a:path w="58420" h="527050">
                <a:moveTo>
                  <a:pt x="58394" y="0"/>
                </a:moveTo>
                <a:lnTo>
                  <a:pt x="0" y="0"/>
                </a:lnTo>
                <a:lnTo>
                  <a:pt x="0" y="526897"/>
                </a:lnTo>
                <a:lnTo>
                  <a:pt x="58394" y="526897"/>
                </a:lnTo>
                <a:lnTo>
                  <a:pt x="58394" y="0"/>
                </a:lnTo>
                <a:close/>
              </a:path>
            </a:pathLst>
          </a:custGeom>
          <a:solidFill>
            <a:srgbClr val="124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object 94"/>
          <p:cNvGrpSpPr/>
          <p:nvPr/>
        </p:nvGrpSpPr>
        <p:grpSpPr>
          <a:xfrm>
            <a:off x="7803768" y="4970652"/>
            <a:ext cx="189230" cy="113030"/>
            <a:chOff x="7803768" y="4970652"/>
            <a:chExt cx="189230" cy="113030"/>
          </a:xfrm>
        </p:grpSpPr>
        <p:pic>
          <p:nvPicPr>
            <p:cNvPr id="95" name="object 9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803768" y="4970652"/>
              <a:ext cx="105661" cy="112519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7934068" y="4972683"/>
              <a:ext cx="58419" cy="108585"/>
            </a:xfrm>
            <a:custGeom>
              <a:avLst/>
              <a:gdLst/>
              <a:ahLst/>
              <a:cxnLst/>
              <a:rect l="l" t="t" r="r" b="b"/>
              <a:pathLst>
                <a:path w="58420" h="108585">
                  <a:moveTo>
                    <a:pt x="58420" y="0"/>
                  </a:moveTo>
                  <a:lnTo>
                    <a:pt x="0" y="0"/>
                  </a:lnTo>
                  <a:lnTo>
                    <a:pt x="0" y="108457"/>
                  </a:lnTo>
                  <a:lnTo>
                    <a:pt x="58420" y="108457"/>
                  </a:lnTo>
                  <a:lnTo>
                    <a:pt x="58420" y="93979"/>
                  </a:lnTo>
                  <a:lnTo>
                    <a:pt x="15748" y="93979"/>
                  </a:lnTo>
                  <a:lnTo>
                    <a:pt x="15748" y="60959"/>
                  </a:lnTo>
                  <a:lnTo>
                    <a:pt x="58420" y="60959"/>
                  </a:lnTo>
                  <a:lnTo>
                    <a:pt x="58420" y="46481"/>
                  </a:lnTo>
                  <a:lnTo>
                    <a:pt x="15748" y="46481"/>
                  </a:lnTo>
                  <a:lnTo>
                    <a:pt x="15748" y="14477"/>
                  </a:lnTo>
                  <a:lnTo>
                    <a:pt x="58420" y="14477"/>
                  </a:lnTo>
                  <a:lnTo>
                    <a:pt x="58420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7" name="object 97"/>
          <p:cNvGrpSpPr/>
          <p:nvPr/>
        </p:nvGrpSpPr>
        <p:grpSpPr>
          <a:xfrm>
            <a:off x="8075548" y="4972683"/>
            <a:ext cx="339725" cy="108585"/>
            <a:chOff x="8075548" y="4972683"/>
            <a:chExt cx="339725" cy="108585"/>
          </a:xfrm>
        </p:grpSpPr>
        <p:pic>
          <p:nvPicPr>
            <p:cNvPr id="98" name="object 9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075548" y="4972684"/>
              <a:ext cx="115059" cy="10845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215121" y="4972684"/>
              <a:ext cx="96518" cy="108455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8338312" y="4972684"/>
              <a:ext cx="76835" cy="108585"/>
            </a:xfrm>
            <a:custGeom>
              <a:avLst/>
              <a:gdLst/>
              <a:ahLst/>
              <a:cxnLst/>
              <a:rect l="l" t="t" r="r" b="b"/>
              <a:pathLst>
                <a:path w="76834" h="108585">
                  <a:moveTo>
                    <a:pt x="15811" y="25"/>
                  </a:moveTo>
                  <a:lnTo>
                    <a:pt x="0" y="25"/>
                  </a:lnTo>
                  <a:lnTo>
                    <a:pt x="0" y="108458"/>
                  </a:lnTo>
                  <a:lnTo>
                    <a:pt x="15811" y="108458"/>
                  </a:lnTo>
                  <a:lnTo>
                    <a:pt x="15811" y="25"/>
                  </a:lnTo>
                  <a:close/>
                </a:path>
                <a:path w="76834" h="108585">
                  <a:moveTo>
                    <a:pt x="76835" y="0"/>
                  </a:moveTo>
                  <a:lnTo>
                    <a:pt x="57277" y="0"/>
                  </a:lnTo>
                  <a:lnTo>
                    <a:pt x="16129" y="53721"/>
                  </a:lnTo>
                  <a:lnTo>
                    <a:pt x="57277" y="108458"/>
                  </a:lnTo>
                  <a:lnTo>
                    <a:pt x="76835" y="108458"/>
                  </a:lnTo>
                  <a:lnTo>
                    <a:pt x="34417" y="53721"/>
                  </a:lnTo>
                  <a:lnTo>
                    <a:pt x="76835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/>
          <p:nvPr/>
        </p:nvSpPr>
        <p:spPr>
          <a:xfrm>
            <a:off x="7932928" y="4237100"/>
            <a:ext cx="516890" cy="545465"/>
          </a:xfrm>
          <a:custGeom>
            <a:avLst/>
            <a:gdLst/>
            <a:ahLst/>
            <a:cxnLst/>
            <a:rect l="l" t="t" r="r" b="b"/>
            <a:pathLst>
              <a:path w="516890" h="545464">
                <a:moveTo>
                  <a:pt x="274066" y="0"/>
                </a:moveTo>
                <a:lnTo>
                  <a:pt x="223012" y="4318"/>
                </a:lnTo>
                <a:lnTo>
                  <a:pt x="175768" y="17018"/>
                </a:lnTo>
                <a:lnTo>
                  <a:pt x="132715" y="37211"/>
                </a:lnTo>
                <a:lnTo>
                  <a:pt x="94742" y="64261"/>
                </a:lnTo>
                <a:lnTo>
                  <a:pt x="62230" y="97155"/>
                </a:lnTo>
                <a:lnTo>
                  <a:pt x="35941" y="135128"/>
                </a:lnTo>
                <a:lnTo>
                  <a:pt x="16383" y="177673"/>
                </a:lnTo>
                <a:lnTo>
                  <a:pt x="4191" y="223774"/>
                </a:lnTo>
                <a:lnTo>
                  <a:pt x="0" y="272669"/>
                </a:lnTo>
                <a:lnTo>
                  <a:pt x="4191" y="322199"/>
                </a:lnTo>
                <a:lnTo>
                  <a:pt x="16637" y="368554"/>
                </a:lnTo>
                <a:lnTo>
                  <a:pt x="36576" y="411098"/>
                </a:lnTo>
                <a:lnTo>
                  <a:pt x="63246" y="449072"/>
                </a:lnTo>
                <a:lnTo>
                  <a:pt x="96012" y="481838"/>
                </a:lnTo>
                <a:lnTo>
                  <a:pt x="134239" y="508508"/>
                </a:lnTo>
                <a:lnTo>
                  <a:pt x="177165" y="528447"/>
                </a:lnTo>
                <a:lnTo>
                  <a:pt x="224282" y="541020"/>
                </a:lnTo>
                <a:lnTo>
                  <a:pt x="274828" y="545338"/>
                </a:lnTo>
                <a:lnTo>
                  <a:pt x="330708" y="539750"/>
                </a:lnTo>
                <a:lnTo>
                  <a:pt x="381508" y="524256"/>
                </a:lnTo>
                <a:lnTo>
                  <a:pt x="426593" y="500380"/>
                </a:lnTo>
                <a:lnTo>
                  <a:pt x="464693" y="469645"/>
                </a:lnTo>
                <a:lnTo>
                  <a:pt x="495173" y="433831"/>
                </a:lnTo>
                <a:lnTo>
                  <a:pt x="516890" y="394462"/>
                </a:lnTo>
                <a:lnTo>
                  <a:pt x="453517" y="394462"/>
                </a:lnTo>
                <a:lnTo>
                  <a:pt x="440563" y="412369"/>
                </a:lnTo>
                <a:lnTo>
                  <a:pt x="416560" y="437895"/>
                </a:lnTo>
                <a:lnTo>
                  <a:pt x="381254" y="464312"/>
                </a:lnTo>
                <a:lnTo>
                  <a:pt x="333883" y="485013"/>
                </a:lnTo>
                <a:lnTo>
                  <a:pt x="274066" y="493395"/>
                </a:lnTo>
                <a:lnTo>
                  <a:pt x="229616" y="488950"/>
                </a:lnTo>
                <a:lnTo>
                  <a:pt x="188722" y="476250"/>
                </a:lnTo>
                <a:lnTo>
                  <a:pt x="152019" y="456184"/>
                </a:lnTo>
                <a:lnTo>
                  <a:pt x="120269" y="429387"/>
                </a:lnTo>
                <a:lnTo>
                  <a:pt x="94361" y="396748"/>
                </a:lnTo>
                <a:lnTo>
                  <a:pt x="74803" y="359156"/>
                </a:lnTo>
                <a:lnTo>
                  <a:pt x="62611" y="317246"/>
                </a:lnTo>
                <a:lnTo>
                  <a:pt x="58293" y="271907"/>
                </a:lnTo>
                <a:lnTo>
                  <a:pt x="63881" y="221234"/>
                </a:lnTo>
                <a:lnTo>
                  <a:pt x="79502" y="174752"/>
                </a:lnTo>
                <a:lnTo>
                  <a:pt x="104521" y="133985"/>
                </a:lnTo>
                <a:lnTo>
                  <a:pt x="137414" y="99949"/>
                </a:lnTo>
                <a:lnTo>
                  <a:pt x="177419" y="74168"/>
                </a:lnTo>
                <a:lnTo>
                  <a:pt x="223393" y="57658"/>
                </a:lnTo>
                <a:lnTo>
                  <a:pt x="274066" y="51943"/>
                </a:lnTo>
                <a:lnTo>
                  <a:pt x="330073" y="59562"/>
                </a:lnTo>
                <a:lnTo>
                  <a:pt x="376047" y="78740"/>
                </a:lnTo>
                <a:lnTo>
                  <a:pt x="411988" y="104394"/>
                </a:lnTo>
                <a:lnTo>
                  <a:pt x="437769" y="131064"/>
                </a:lnTo>
                <a:lnTo>
                  <a:pt x="453517" y="153797"/>
                </a:lnTo>
                <a:lnTo>
                  <a:pt x="516890" y="153797"/>
                </a:lnTo>
                <a:lnTo>
                  <a:pt x="497332" y="119126"/>
                </a:lnTo>
                <a:lnTo>
                  <a:pt x="469265" y="84074"/>
                </a:lnTo>
                <a:lnTo>
                  <a:pt x="432816" y="51689"/>
                </a:lnTo>
                <a:lnTo>
                  <a:pt x="388112" y="24892"/>
                </a:lnTo>
                <a:lnTo>
                  <a:pt x="335153" y="6731"/>
                </a:lnTo>
                <a:lnTo>
                  <a:pt x="274066" y="0"/>
                </a:lnTo>
                <a:close/>
              </a:path>
            </a:pathLst>
          </a:custGeom>
          <a:solidFill>
            <a:srgbClr val="124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2" name="object 102"/>
          <p:cNvGrpSpPr/>
          <p:nvPr/>
        </p:nvGrpSpPr>
        <p:grpSpPr>
          <a:xfrm>
            <a:off x="8436989" y="4970652"/>
            <a:ext cx="247015" cy="113030"/>
            <a:chOff x="8436989" y="4970652"/>
            <a:chExt cx="247015" cy="113030"/>
          </a:xfrm>
        </p:grpSpPr>
        <p:sp>
          <p:nvSpPr>
            <p:cNvPr id="103" name="object 103"/>
            <p:cNvSpPr/>
            <p:nvPr/>
          </p:nvSpPr>
          <p:spPr>
            <a:xfrm>
              <a:off x="8436989" y="4972683"/>
              <a:ext cx="58419" cy="108585"/>
            </a:xfrm>
            <a:custGeom>
              <a:avLst/>
              <a:gdLst/>
              <a:ahLst/>
              <a:cxnLst/>
              <a:rect l="l" t="t" r="r" b="b"/>
              <a:pathLst>
                <a:path w="58420" h="108585">
                  <a:moveTo>
                    <a:pt x="58420" y="0"/>
                  </a:moveTo>
                  <a:lnTo>
                    <a:pt x="0" y="0"/>
                  </a:lnTo>
                  <a:lnTo>
                    <a:pt x="0" y="108457"/>
                  </a:lnTo>
                  <a:lnTo>
                    <a:pt x="58420" y="108457"/>
                  </a:lnTo>
                  <a:lnTo>
                    <a:pt x="58420" y="93979"/>
                  </a:lnTo>
                  <a:lnTo>
                    <a:pt x="15748" y="93979"/>
                  </a:lnTo>
                  <a:lnTo>
                    <a:pt x="15748" y="60959"/>
                  </a:lnTo>
                  <a:lnTo>
                    <a:pt x="58420" y="60959"/>
                  </a:lnTo>
                  <a:lnTo>
                    <a:pt x="58420" y="46481"/>
                  </a:lnTo>
                  <a:lnTo>
                    <a:pt x="15748" y="46481"/>
                  </a:lnTo>
                  <a:lnTo>
                    <a:pt x="15748" y="14477"/>
                  </a:lnTo>
                  <a:lnTo>
                    <a:pt x="58420" y="14477"/>
                  </a:lnTo>
                  <a:lnTo>
                    <a:pt x="58420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524874" y="4972684"/>
              <a:ext cx="72389" cy="108455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616822" y="4970652"/>
              <a:ext cx="66674" cy="112519"/>
            </a:xfrm>
            <a:prstGeom prst="rect">
              <a:avLst/>
            </a:prstGeom>
          </p:spPr>
        </p:pic>
      </p:grpSp>
      <p:sp>
        <p:nvSpPr>
          <p:cNvPr id="106" name="object 106"/>
          <p:cNvSpPr/>
          <p:nvPr/>
        </p:nvSpPr>
        <p:spPr>
          <a:xfrm>
            <a:off x="8444103" y="4246371"/>
            <a:ext cx="495300" cy="527050"/>
          </a:xfrm>
          <a:custGeom>
            <a:avLst/>
            <a:gdLst/>
            <a:ahLst/>
            <a:cxnLst/>
            <a:rect l="l" t="t" r="r" b="b"/>
            <a:pathLst>
              <a:path w="495300" h="527050">
                <a:moveTo>
                  <a:pt x="494906" y="526796"/>
                </a:moveTo>
                <a:lnTo>
                  <a:pt x="433692" y="378714"/>
                </a:lnTo>
                <a:lnTo>
                  <a:pt x="413639" y="330327"/>
                </a:lnTo>
                <a:lnTo>
                  <a:pt x="351790" y="180721"/>
                </a:lnTo>
                <a:lnTo>
                  <a:pt x="351790" y="330327"/>
                </a:lnTo>
                <a:lnTo>
                  <a:pt x="141732" y="330327"/>
                </a:lnTo>
                <a:lnTo>
                  <a:pt x="246380" y="66167"/>
                </a:lnTo>
                <a:lnTo>
                  <a:pt x="351790" y="330327"/>
                </a:lnTo>
                <a:lnTo>
                  <a:pt x="351790" y="180721"/>
                </a:lnTo>
                <a:lnTo>
                  <a:pt x="304419" y="66167"/>
                </a:lnTo>
                <a:lnTo>
                  <a:pt x="276987" y="0"/>
                </a:lnTo>
                <a:lnTo>
                  <a:pt x="220091" y="0"/>
                </a:lnTo>
                <a:lnTo>
                  <a:pt x="0" y="526796"/>
                </a:lnTo>
                <a:lnTo>
                  <a:pt x="63373" y="526796"/>
                </a:lnTo>
                <a:lnTo>
                  <a:pt x="123952" y="378714"/>
                </a:lnTo>
                <a:lnTo>
                  <a:pt x="369557" y="378714"/>
                </a:lnTo>
                <a:lnTo>
                  <a:pt x="430771" y="526796"/>
                </a:lnTo>
                <a:lnTo>
                  <a:pt x="494906" y="526796"/>
                </a:lnTo>
                <a:close/>
              </a:path>
            </a:pathLst>
          </a:custGeom>
          <a:solidFill>
            <a:srgbClr val="124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7" name="object 107"/>
          <p:cNvGrpSpPr/>
          <p:nvPr/>
        </p:nvGrpSpPr>
        <p:grpSpPr>
          <a:xfrm>
            <a:off x="5941491" y="3820794"/>
            <a:ext cx="946785" cy="109855"/>
            <a:chOff x="5941491" y="3820794"/>
            <a:chExt cx="946785" cy="109855"/>
          </a:xfrm>
        </p:grpSpPr>
        <p:sp>
          <p:nvSpPr>
            <p:cNvPr id="108" name="object 108"/>
            <p:cNvSpPr/>
            <p:nvPr/>
          </p:nvSpPr>
          <p:spPr>
            <a:xfrm>
              <a:off x="5943344" y="3875531"/>
              <a:ext cx="942340" cy="0"/>
            </a:xfrm>
            <a:custGeom>
              <a:avLst/>
              <a:gdLst/>
              <a:ahLst/>
              <a:cxnLst/>
              <a:rect l="l" t="t" r="r" b="b"/>
              <a:pathLst>
                <a:path w="942340">
                  <a:moveTo>
                    <a:pt x="942339" y="0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943346" y="382079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4">
                  <a:moveTo>
                    <a:pt x="0" y="0"/>
                  </a:moveTo>
                  <a:lnTo>
                    <a:pt x="0" y="109473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623939" y="382079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4">
                  <a:moveTo>
                    <a:pt x="0" y="0"/>
                  </a:moveTo>
                  <a:lnTo>
                    <a:pt x="0" y="109473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885813" y="382079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4">
                  <a:moveTo>
                    <a:pt x="0" y="0"/>
                  </a:moveTo>
                  <a:lnTo>
                    <a:pt x="0" y="109473"/>
                  </a:lnTo>
                </a:path>
              </a:pathLst>
            </a:custGeom>
            <a:ln w="431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2"/>
          <p:cNvGrpSpPr/>
          <p:nvPr/>
        </p:nvGrpSpPr>
        <p:grpSpPr>
          <a:xfrm>
            <a:off x="6874129" y="3930317"/>
            <a:ext cx="2285365" cy="168275"/>
            <a:chOff x="6874129" y="3930317"/>
            <a:chExt cx="2285365" cy="168275"/>
          </a:xfrm>
        </p:grpSpPr>
        <p:sp>
          <p:nvSpPr>
            <p:cNvPr id="113" name="object 113"/>
            <p:cNvSpPr/>
            <p:nvPr/>
          </p:nvSpPr>
          <p:spPr>
            <a:xfrm>
              <a:off x="9104374" y="3932427"/>
              <a:ext cx="0" cy="164465"/>
            </a:xfrm>
            <a:custGeom>
              <a:avLst/>
              <a:gdLst/>
              <a:ahLst/>
              <a:cxnLst/>
              <a:rect l="l" t="t" r="r" b="b"/>
              <a:pathLst>
                <a:path h="164464">
                  <a:moveTo>
                    <a:pt x="0" y="164084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9049639" y="3932426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0" y="0"/>
                  </a:moveTo>
                  <a:lnTo>
                    <a:pt x="109473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9049639" y="4096511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0" y="0"/>
                  </a:moveTo>
                  <a:lnTo>
                    <a:pt x="109473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874129" y="3932171"/>
              <a:ext cx="2175510" cy="635"/>
            </a:xfrm>
            <a:custGeom>
              <a:avLst/>
              <a:gdLst/>
              <a:ahLst/>
              <a:cxnLst/>
              <a:rect l="l" t="t" r="r" b="b"/>
              <a:pathLst>
                <a:path w="2175509" h="635">
                  <a:moveTo>
                    <a:pt x="0" y="126"/>
                  </a:moveTo>
                  <a:lnTo>
                    <a:pt x="2175256" y="0"/>
                  </a:lnTo>
                </a:path>
              </a:pathLst>
            </a:custGeom>
            <a:ln w="3708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7" name="object 117"/>
          <p:cNvSpPr/>
          <p:nvPr/>
        </p:nvSpPr>
        <p:spPr>
          <a:xfrm>
            <a:off x="6893052" y="4233417"/>
            <a:ext cx="2146935" cy="635"/>
          </a:xfrm>
          <a:custGeom>
            <a:avLst/>
            <a:gdLst/>
            <a:ahLst/>
            <a:cxnLst/>
            <a:rect l="l" t="t" r="r" b="b"/>
            <a:pathLst>
              <a:path w="2146934" h="635">
                <a:moveTo>
                  <a:pt x="0" y="126"/>
                </a:moveTo>
                <a:lnTo>
                  <a:pt x="2146935" y="0"/>
                </a:lnTo>
              </a:path>
            </a:pathLst>
          </a:custGeom>
          <a:ln w="4318">
            <a:solidFill>
              <a:srgbClr val="92939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8" name="object 118"/>
          <p:cNvGrpSpPr/>
          <p:nvPr/>
        </p:nvGrpSpPr>
        <p:grpSpPr>
          <a:xfrm>
            <a:off x="9049639" y="4231563"/>
            <a:ext cx="109855" cy="556260"/>
            <a:chOff x="9049639" y="4231563"/>
            <a:chExt cx="109855" cy="556260"/>
          </a:xfrm>
        </p:grpSpPr>
        <p:sp>
          <p:nvSpPr>
            <p:cNvPr id="119" name="object 119"/>
            <p:cNvSpPr/>
            <p:nvPr/>
          </p:nvSpPr>
          <p:spPr>
            <a:xfrm>
              <a:off x="9104374" y="4233417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552195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9049639" y="4233417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0" y="0"/>
                  </a:moveTo>
                  <a:lnTo>
                    <a:pt x="109473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9049639" y="4785613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0" y="0"/>
                  </a:moveTo>
                  <a:lnTo>
                    <a:pt x="109473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object 122"/>
          <p:cNvGrpSpPr/>
          <p:nvPr/>
        </p:nvGrpSpPr>
        <p:grpSpPr>
          <a:xfrm>
            <a:off x="6874129" y="3931791"/>
            <a:ext cx="2285365" cy="1153795"/>
            <a:chOff x="6874129" y="3931791"/>
            <a:chExt cx="2285365" cy="1153795"/>
          </a:xfrm>
        </p:grpSpPr>
        <p:sp>
          <p:nvSpPr>
            <p:cNvPr id="123" name="object 123"/>
            <p:cNvSpPr/>
            <p:nvPr/>
          </p:nvSpPr>
          <p:spPr>
            <a:xfrm>
              <a:off x="9104374" y="4919344"/>
              <a:ext cx="0" cy="164465"/>
            </a:xfrm>
            <a:custGeom>
              <a:avLst/>
              <a:gdLst/>
              <a:ahLst/>
              <a:cxnLst/>
              <a:rect l="l" t="t" r="r" b="b"/>
              <a:pathLst>
                <a:path h="164464">
                  <a:moveTo>
                    <a:pt x="0" y="164083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9049640" y="5083428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109474" y="0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9049640" y="4919343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109474" y="0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874129" y="5083554"/>
              <a:ext cx="2175510" cy="635"/>
            </a:xfrm>
            <a:custGeom>
              <a:avLst/>
              <a:gdLst/>
              <a:ahLst/>
              <a:cxnLst/>
              <a:rect l="l" t="t" r="r" b="b"/>
              <a:pathLst>
                <a:path w="2175509" h="635">
                  <a:moveTo>
                    <a:pt x="0" y="0"/>
                  </a:moveTo>
                  <a:lnTo>
                    <a:pt x="2175256" y="126"/>
                  </a:lnTo>
                </a:path>
              </a:pathLst>
            </a:custGeom>
            <a:ln w="3708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884797" y="3931791"/>
              <a:ext cx="0" cy="1151890"/>
            </a:xfrm>
            <a:custGeom>
              <a:avLst/>
              <a:gdLst/>
              <a:ahLst/>
              <a:cxnLst/>
              <a:rect l="l" t="t" r="r" b="b"/>
              <a:pathLst>
                <a:path h="1151889">
                  <a:moveTo>
                    <a:pt x="0" y="0"/>
                  </a:moveTo>
                  <a:lnTo>
                    <a:pt x="0" y="1151636"/>
                  </a:lnTo>
                </a:path>
              </a:pathLst>
            </a:custGeom>
            <a:ln w="4318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893050" y="4785359"/>
              <a:ext cx="2146935" cy="635"/>
            </a:xfrm>
            <a:custGeom>
              <a:avLst/>
              <a:gdLst/>
              <a:ahLst/>
              <a:cxnLst/>
              <a:rect l="l" t="t" r="r" b="b"/>
              <a:pathLst>
                <a:path w="2146934" h="635">
                  <a:moveTo>
                    <a:pt x="0" y="254"/>
                  </a:moveTo>
                  <a:lnTo>
                    <a:pt x="2146935" y="0"/>
                  </a:lnTo>
                </a:path>
              </a:pathLst>
            </a:custGeom>
            <a:ln w="4318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9" name="object 129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028" y="80695"/>
            <a:ext cx="3584054" cy="673937"/>
          </a:xfrm>
          <a:prstGeom prst="rect">
            <a:avLst/>
          </a:prstGeom>
        </p:spPr>
      </p:pic>
      <p:sp>
        <p:nvSpPr>
          <p:cNvPr id="130" name="object 130"/>
          <p:cNvSpPr txBox="1"/>
          <p:nvPr/>
        </p:nvSpPr>
        <p:spPr>
          <a:xfrm>
            <a:off x="62685" y="97992"/>
            <a:ext cx="2879725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33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ASSOCIATE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SAICA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CONSTRUCTION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2856229" y="4254499"/>
            <a:ext cx="10115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solidFill>
                  <a:srgbClr val="57575B"/>
                </a:solidFill>
                <a:latin typeface="Univers"/>
                <a:cs typeface="Univers"/>
              </a:rPr>
              <a:t>Please</a:t>
            </a:r>
            <a:r>
              <a:rPr sz="700" b="1" spc="-70" dirty="0">
                <a:solidFill>
                  <a:srgbClr val="57575B"/>
                </a:solidFill>
                <a:latin typeface="Univers"/>
                <a:cs typeface="Univers"/>
              </a:rPr>
              <a:t> </a:t>
            </a:r>
            <a:r>
              <a:rPr sz="700" b="1" spc="-10" dirty="0">
                <a:solidFill>
                  <a:srgbClr val="57575B"/>
                </a:solidFill>
                <a:latin typeface="Univers"/>
                <a:cs typeface="Univers"/>
              </a:rPr>
              <a:t>note:</a:t>
            </a:r>
            <a:endParaRPr sz="700">
              <a:latin typeface="Univers"/>
              <a:cs typeface="Univers"/>
            </a:endParaRPr>
          </a:p>
          <a:p>
            <a:pPr marL="12700" marR="5080">
              <a:lnSpc>
                <a:spcPct val="100000"/>
              </a:lnSpc>
            </a:pPr>
            <a:r>
              <a:rPr sz="700" dirty="0">
                <a:solidFill>
                  <a:srgbClr val="57575B"/>
                </a:solidFill>
                <a:latin typeface="Univers"/>
                <a:cs typeface="Univers"/>
              </a:rPr>
              <a:t>The</a:t>
            </a:r>
            <a:r>
              <a:rPr sz="700" spc="-40" dirty="0">
                <a:solidFill>
                  <a:srgbClr val="57575B"/>
                </a:solidFill>
                <a:latin typeface="Univers"/>
                <a:cs typeface="Univers"/>
              </a:rPr>
              <a:t> </a:t>
            </a:r>
            <a:r>
              <a:rPr sz="700" dirty="0">
                <a:solidFill>
                  <a:srgbClr val="57575B"/>
                </a:solidFill>
                <a:latin typeface="Univers"/>
                <a:cs typeface="Univers"/>
              </a:rPr>
              <a:t>usage</a:t>
            </a:r>
            <a:r>
              <a:rPr sz="700" spc="-35" dirty="0">
                <a:solidFill>
                  <a:srgbClr val="57575B"/>
                </a:solidFill>
                <a:latin typeface="Univers"/>
                <a:cs typeface="Univers"/>
              </a:rPr>
              <a:t> </a:t>
            </a:r>
            <a:r>
              <a:rPr sz="700" dirty="0">
                <a:solidFill>
                  <a:srgbClr val="57575B"/>
                </a:solidFill>
                <a:latin typeface="Univers"/>
                <a:cs typeface="Univers"/>
              </a:rPr>
              <a:t>of</a:t>
            </a:r>
            <a:r>
              <a:rPr sz="700" spc="-35" dirty="0">
                <a:solidFill>
                  <a:srgbClr val="57575B"/>
                </a:solidFill>
                <a:latin typeface="Univers"/>
                <a:cs typeface="Univers"/>
              </a:rPr>
              <a:t> </a:t>
            </a:r>
            <a:r>
              <a:rPr sz="700" dirty="0">
                <a:solidFill>
                  <a:srgbClr val="57575B"/>
                </a:solidFill>
                <a:latin typeface="Univers"/>
                <a:cs typeface="Univers"/>
              </a:rPr>
              <a:t>the</a:t>
            </a:r>
            <a:r>
              <a:rPr sz="700" spc="-35" dirty="0">
                <a:solidFill>
                  <a:srgbClr val="57575B"/>
                </a:solidFill>
                <a:latin typeface="Univers"/>
                <a:cs typeface="Univers"/>
              </a:rPr>
              <a:t> </a:t>
            </a:r>
            <a:r>
              <a:rPr sz="700" spc="-25" dirty="0">
                <a:solidFill>
                  <a:srgbClr val="57575B"/>
                </a:solidFill>
                <a:latin typeface="Univers"/>
                <a:cs typeface="Univers"/>
              </a:rPr>
              <a:t>CAW</a:t>
            </a:r>
            <a:r>
              <a:rPr sz="700" spc="500" dirty="0">
                <a:solidFill>
                  <a:srgbClr val="57575B"/>
                </a:solidFill>
                <a:latin typeface="Univers"/>
                <a:cs typeface="Univers"/>
              </a:rPr>
              <a:t> </a:t>
            </a:r>
            <a:r>
              <a:rPr sz="700" dirty="0">
                <a:solidFill>
                  <a:srgbClr val="57575B"/>
                </a:solidFill>
                <a:latin typeface="Univers"/>
                <a:cs typeface="Univers"/>
              </a:rPr>
              <a:t>logo</a:t>
            </a:r>
            <a:r>
              <a:rPr sz="700" spc="-40" dirty="0">
                <a:solidFill>
                  <a:srgbClr val="57575B"/>
                </a:solidFill>
                <a:latin typeface="Univers"/>
                <a:cs typeface="Univers"/>
              </a:rPr>
              <a:t> </a:t>
            </a:r>
            <a:r>
              <a:rPr sz="700" dirty="0">
                <a:solidFill>
                  <a:srgbClr val="57575B"/>
                </a:solidFill>
                <a:latin typeface="Univers"/>
                <a:cs typeface="Univers"/>
              </a:rPr>
              <a:t>is</a:t>
            </a:r>
            <a:r>
              <a:rPr sz="700" spc="-40" dirty="0">
                <a:solidFill>
                  <a:srgbClr val="57575B"/>
                </a:solidFill>
                <a:latin typeface="Univers"/>
                <a:cs typeface="Univers"/>
              </a:rPr>
              <a:t> </a:t>
            </a:r>
            <a:r>
              <a:rPr sz="700" spc="-10" dirty="0">
                <a:solidFill>
                  <a:srgbClr val="57575B"/>
                </a:solidFill>
                <a:latin typeface="Univers"/>
                <a:cs typeface="Univers"/>
              </a:rPr>
              <a:t>strictly</a:t>
            </a:r>
            <a:r>
              <a:rPr sz="700" dirty="0">
                <a:solidFill>
                  <a:srgbClr val="57575B"/>
                </a:solidFill>
                <a:latin typeface="Univers"/>
                <a:cs typeface="Univers"/>
              </a:rPr>
              <a:t> </a:t>
            </a:r>
            <a:r>
              <a:rPr sz="700" spc="-25" dirty="0">
                <a:solidFill>
                  <a:srgbClr val="57575B"/>
                </a:solidFill>
                <a:latin typeface="Univers"/>
                <a:cs typeface="Univers"/>
              </a:rPr>
              <a:t>for</a:t>
            </a:r>
            <a:r>
              <a:rPr sz="700" spc="500" dirty="0">
                <a:solidFill>
                  <a:srgbClr val="57575B"/>
                </a:solidFill>
                <a:latin typeface="Univers"/>
                <a:cs typeface="Univers"/>
              </a:rPr>
              <a:t> </a:t>
            </a:r>
            <a:r>
              <a:rPr sz="700" spc="-10" dirty="0">
                <a:solidFill>
                  <a:srgbClr val="57575B"/>
                </a:solidFill>
                <a:latin typeface="Univers"/>
                <a:cs typeface="Univers"/>
              </a:rPr>
              <a:t>CAs(SA)</a:t>
            </a:r>
            <a:r>
              <a:rPr sz="700" spc="-35" dirty="0">
                <a:solidFill>
                  <a:srgbClr val="57575B"/>
                </a:solidFill>
                <a:latin typeface="Univers"/>
                <a:cs typeface="Univers"/>
              </a:rPr>
              <a:t> </a:t>
            </a:r>
            <a:r>
              <a:rPr sz="700" dirty="0">
                <a:solidFill>
                  <a:srgbClr val="57575B"/>
                </a:solidFill>
                <a:latin typeface="Univers"/>
                <a:cs typeface="Univers"/>
              </a:rPr>
              <a:t>members</a:t>
            </a:r>
            <a:r>
              <a:rPr sz="700" spc="10" dirty="0">
                <a:solidFill>
                  <a:srgbClr val="57575B"/>
                </a:solidFill>
                <a:latin typeface="Univers"/>
                <a:cs typeface="Univers"/>
              </a:rPr>
              <a:t> </a:t>
            </a:r>
            <a:r>
              <a:rPr sz="700" spc="-30" dirty="0">
                <a:solidFill>
                  <a:srgbClr val="57575B"/>
                </a:solidFill>
                <a:latin typeface="Univers"/>
                <a:cs typeface="Univers"/>
              </a:rPr>
              <a:t>only.</a:t>
            </a:r>
            <a:endParaRPr sz="700">
              <a:latin typeface="Univers"/>
              <a:cs typeface="Univer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 txBox="1">
            <a:spLocks noGrp="1"/>
          </p:cNvSpPr>
          <p:nvPr>
            <p:ph type="title"/>
          </p:nvPr>
        </p:nvSpPr>
        <p:spPr>
          <a:xfrm>
            <a:off x="10109198" y="99439"/>
            <a:ext cx="4222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5" dirty="0">
                <a:latin typeface="Arial"/>
                <a:cs typeface="Arial"/>
              </a:rPr>
              <a:t>30</a:t>
            </a:r>
          </a:p>
        </p:txBody>
      </p:sp>
      <p:sp>
        <p:nvSpPr>
          <p:cNvPr id="134" name="object 134"/>
          <p:cNvSpPr txBox="1"/>
          <p:nvPr/>
        </p:nvSpPr>
        <p:spPr>
          <a:xfrm>
            <a:off x="2833876" y="6233566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7"/>
            <a:ext cx="10692130" cy="7562215"/>
          </a:xfrm>
          <a:custGeom>
            <a:avLst/>
            <a:gdLst/>
            <a:ahLst/>
            <a:cxnLst/>
            <a:rect l="l" t="t" r="r" b="b"/>
            <a:pathLst>
              <a:path w="10692130" h="7562215">
                <a:moveTo>
                  <a:pt x="10692003" y="0"/>
                </a:moveTo>
                <a:lnTo>
                  <a:pt x="0" y="0"/>
                </a:lnTo>
                <a:lnTo>
                  <a:pt x="0" y="7562215"/>
                </a:lnTo>
                <a:lnTo>
                  <a:pt x="10692003" y="7562215"/>
                </a:lnTo>
                <a:lnTo>
                  <a:pt x="10692003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052777" y="3373456"/>
            <a:ext cx="2265045" cy="1321435"/>
            <a:chOff x="5052777" y="3373456"/>
            <a:chExt cx="2265045" cy="1321435"/>
          </a:xfrm>
        </p:grpSpPr>
        <p:sp>
          <p:nvSpPr>
            <p:cNvPr id="5" name="object 5"/>
            <p:cNvSpPr/>
            <p:nvPr/>
          </p:nvSpPr>
          <p:spPr>
            <a:xfrm>
              <a:off x="5056759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56759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40476" y="3729862"/>
              <a:ext cx="636905" cy="89535"/>
            </a:xfrm>
            <a:custGeom>
              <a:avLst/>
              <a:gdLst/>
              <a:ahLst/>
              <a:cxnLst/>
              <a:rect l="l" t="t" r="r" b="b"/>
              <a:pathLst>
                <a:path w="636904" h="89535">
                  <a:moveTo>
                    <a:pt x="80772" y="87503"/>
                  </a:moveTo>
                  <a:lnTo>
                    <a:pt x="70739" y="63373"/>
                  </a:lnTo>
                  <a:lnTo>
                    <a:pt x="67437" y="55372"/>
                  </a:lnTo>
                  <a:lnTo>
                    <a:pt x="57404" y="30988"/>
                  </a:lnTo>
                  <a:lnTo>
                    <a:pt x="57404" y="55372"/>
                  </a:lnTo>
                  <a:lnTo>
                    <a:pt x="23114" y="55372"/>
                  </a:lnTo>
                  <a:lnTo>
                    <a:pt x="40132" y="12319"/>
                  </a:lnTo>
                  <a:lnTo>
                    <a:pt x="57404" y="55372"/>
                  </a:lnTo>
                  <a:lnTo>
                    <a:pt x="57404" y="30988"/>
                  </a:lnTo>
                  <a:lnTo>
                    <a:pt x="49657" y="12319"/>
                  </a:lnTo>
                  <a:lnTo>
                    <a:pt x="45212" y="1524"/>
                  </a:lnTo>
                  <a:lnTo>
                    <a:pt x="35814" y="1524"/>
                  </a:lnTo>
                  <a:lnTo>
                    <a:pt x="0" y="87503"/>
                  </a:lnTo>
                  <a:lnTo>
                    <a:pt x="10287" y="87503"/>
                  </a:lnTo>
                  <a:lnTo>
                    <a:pt x="20193" y="63373"/>
                  </a:lnTo>
                  <a:lnTo>
                    <a:pt x="60325" y="63373"/>
                  </a:lnTo>
                  <a:lnTo>
                    <a:pt x="70231" y="87503"/>
                  </a:lnTo>
                  <a:lnTo>
                    <a:pt x="80772" y="87503"/>
                  </a:lnTo>
                  <a:close/>
                </a:path>
                <a:path w="636904" h="89535">
                  <a:moveTo>
                    <a:pt x="143129" y="63754"/>
                  </a:moveTo>
                  <a:lnTo>
                    <a:pt x="113411" y="37211"/>
                  </a:lnTo>
                  <a:lnTo>
                    <a:pt x="106553" y="33909"/>
                  </a:lnTo>
                  <a:lnTo>
                    <a:pt x="102362" y="29337"/>
                  </a:lnTo>
                  <a:lnTo>
                    <a:pt x="100838" y="22860"/>
                  </a:lnTo>
                  <a:lnTo>
                    <a:pt x="100838" y="13970"/>
                  </a:lnTo>
                  <a:lnTo>
                    <a:pt x="107950" y="8128"/>
                  </a:lnTo>
                  <a:lnTo>
                    <a:pt x="127889" y="8128"/>
                  </a:lnTo>
                  <a:lnTo>
                    <a:pt x="130683" y="16637"/>
                  </a:lnTo>
                  <a:lnTo>
                    <a:pt x="131699" y="22225"/>
                  </a:lnTo>
                  <a:lnTo>
                    <a:pt x="141224" y="22225"/>
                  </a:lnTo>
                  <a:lnTo>
                    <a:pt x="138430" y="11811"/>
                  </a:lnTo>
                  <a:lnTo>
                    <a:pt x="132588" y="4953"/>
                  </a:lnTo>
                  <a:lnTo>
                    <a:pt x="124968" y="1143"/>
                  </a:lnTo>
                  <a:lnTo>
                    <a:pt x="116840" y="0"/>
                  </a:lnTo>
                  <a:lnTo>
                    <a:pt x="107315" y="1524"/>
                  </a:lnTo>
                  <a:lnTo>
                    <a:pt x="99060" y="6096"/>
                  </a:lnTo>
                  <a:lnTo>
                    <a:pt x="93345" y="13589"/>
                  </a:lnTo>
                  <a:lnTo>
                    <a:pt x="91313" y="23749"/>
                  </a:lnTo>
                  <a:lnTo>
                    <a:pt x="93726" y="33782"/>
                  </a:lnTo>
                  <a:lnTo>
                    <a:pt x="99695" y="40386"/>
                  </a:lnTo>
                  <a:lnTo>
                    <a:pt x="106934" y="44323"/>
                  </a:lnTo>
                  <a:lnTo>
                    <a:pt x="120650" y="49022"/>
                  </a:lnTo>
                  <a:lnTo>
                    <a:pt x="127127" y="52197"/>
                  </a:lnTo>
                  <a:lnTo>
                    <a:pt x="131826" y="57023"/>
                  </a:lnTo>
                  <a:lnTo>
                    <a:pt x="133604" y="64516"/>
                  </a:lnTo>
                  <a:lnTo>
                    <a:pt x="133604" y="74041"/>
                  </a:lnTo>
                  <a:lnTo>
                    <a:pt x="125349" y="80899"/>
                  </a:lnTo>
                  <a:lnTo>
                    <a:pt x="110998" y="80899"/>
                  </a:lnTo>
                  <a:lnTo>
                    <a:pt x="100584" y="77851"/>
                  </a:lnTo>
                  <a:lnTo>
                    <a:pt x="99187" y="63500"/>
                  </a:lnTo>
                  <a:lnTo>
                    <a:pt x="89535" y="63500"/>
                  </a:lnTo>
                  <a:lnTo>
                    <a:pt x="91948" y="74422"/>
                  </a:lnTo>
                  <a:lnTo>
                    <a:pt x="97917" y="82423"/>
                  </a:lnTo>
                  <a:lnTo>
                    <a:pt x="106299" y="87376"/>
                  </a:lnTo>
                  <a:lnTo>
                    <a:pt x="116459" y="89027"/>
                  </a:lnTo>
                  <a:lnTo>
                    <a:pt x="127508" y="86995"/>
                  </a:lnTo>
                  <a:lnTo>
                    <a:pt x="135890" y="81661"/>
                  </a:lnTo>
                  <a:lnTo>
                    <a:pt x="141224" y="73660"/>
                  </a:lnTo>
                  <a:lnTo>
                    <a:pt x="143129" y="63754"/>
                  </a:lnTo>
                  <a:close/>
                </a:path>
                <a:path w="636904" h="89535">
                  <a:moveTo>
                    <a:pt x="208915" y="63754"/>
                  </a:moveTo>
                  <a:lnTo>
                    <a:pt x="179197" y="37211"/>
                  </a:lnTo>
                  <a:lnTo>
                    <a:pt x="172339" y="33909"/>
                  </a:lnTo>
                  <a:lnTo>
                    <a:pt x="168021" y="29337"/>
                  </a:lnTo>
                  <a:lnTo>
                    <a:pt x="166624" y="22860"/>
                  </a:lnTo>
                  <a:lnTo>
                    <a:pt x="166624" y="13970"/>
                  </a:lnTo>
                  <a:lnTo>
                    <a:pt x="173736" y="8128"/>
                  </a:lnTo>
                  <a:lnTo>
                    <a:pt x="193675" y="8128"/>
                  </a:lnTo>
                  <a:lnTo>
                    <a:pt x="196469" y="16637"/>
                  </a:lnTo>
                  <a:lnTo>
                    <a:pt x="197485" y="22225"/>
                  </a:lnTo>
                  <a:lnTo>
                    <a:pt x="207010" y="22225"/>
                  </a:lnTo>
                  <a:lnTo>
                    <a:pt x="204216" y="11811"/>
                  </a:lnTo>
                  <a:lnTo>
                    <a:pt x="198374" y="4953"/>
                  </a:lnTo>
                  <a:lnTo>
                    <a:pt x="190754" y="1143"/>
                  </a:lnTo>
                  <a:lnTo>
                    <a:pt x="182626" y="0"/>
                  </a:lnTo>
                  <a:lnTo>
                    <a:pt x="173101" y="1524"/>
                  </a:lnTo>
                  <a:lnTo>
                    <a:pt x="164846" y="6096"/>
                  </a:lnTo>
                  <a:lnTo>
                    <a:pt x="159131" y="13589"/>
                  </a:lnTo>
                  <a:lnTo>
                    <a:pt x="157099" y="23749"/>
                  </a:lnTo>
                  <a:lnTo>
                    <a:pt x="159512" y="33782"/>
                  </a:lnTo>
                  <a:lnTo>
                    <a:pt x="165481" y="40386"/>
                  </a:lnTo>
                  <a:lnTo>
                    <a:pt x="172720" y="44323"/>
                  </a:lnTo>
                  <a:lnTo>
                    <a:pt x="186436" y="49022"/>
                  </a:lnTo>
                  <a:lnTo>
                    <a:pt x="192913" y="52197"/>
                  </a:lnTo>
                  <a:lnTo>
                    <a:pt x="197612" y="57023"/>
                  </a:lnTo>
                  <a:lnTo>
                    <a:pt x="199390" y="64516"/>
                  </a:lnTo>
                  <a:lnTo>
                    <a:pt x="199390" y="74041"/>
                  </a:lnTo>
                  <a:lnTo>
                    <a:pt x="191135" y="80899"/>
                  </a:lnTo>
                  <a:lnTo>
                    <a:pt x="176784" y="80899"/>
                  </a:lnTo>
                  <a:lnTo>
                    <a:pt x="166370" y="77851"/>
                  </a:lnTo>
                  <a:lnTo>
                    <a:pt x="164973" y="63500"/>
                  </a:lnTo>
                  <a:lnTo>
                    <a:pt x="155321" y="63500"/>
                  </a:lnTo>
                  <a:lnTo>
                    <a:pt x="157734" y="74422"/>
                  </a:lnTo>
                  <a:lnTo>
                    <a:pt x="163703" y="82423"/>
                  </a:lnTo>
                  <a:lnTo>
                    <a:pt x="172085" y="87376"/>
                  </a:lnTo>
                  <a:lnTo>
                    <a:pt x="182245" y="89027"/>
                  </a:lnTo>
                  <a:lnTo>
                    <a:pt x="193294" y="86995"/>
                  </a:lnTo>
                  <a:lnTo>
                    <a:pt x="201676" y="81661"/>
                  </a:lnTo>
                  <a:lnTo>
                    <a:pt x="207010" y="73660"/>
                  </a:lnTo>
                  <a:lnTo>
                    <a:pt x="208915" y="63754"/>
                  </a:lnTo>
                  <a:close/>
                </a:path>
                <a:path w="636904" h="89535">
                  <a:moveTo>
                    <a:pt x="310896" y="44323"/>
                  </a:moveTo>
                  <a:lnTo>
                    <a:pt x="307467" y="26924"/>
                  </a:lnTo>
                  <a:lnTo>
                    <a:pt x="301371" y="17907"/>
                  </a:lnTo>
                  <a:lnTo>
                    <a:pt x="301371" y="44323"/>
                  </a:lnTo>
                  <a:lnTo>
                    <a:pt x="301371" y="44831"/>
                  </a:lnTo>
                  <a:lnTo>
                    <a:pt x="298831" y="58420"/>
                  </a:lnTo>
                  <a:lnTo>
                    <a:pt x="291465" y="69850"/>
                  </a:lnTo>
                  <a:lnTo>
                    <a:pt x="280162" y="77724"/>
                  </a:lnTo>
                  <a:lnTo>
                    <a:pt x="279908" y="77724"/>
                  </a:lnTo>
                  <a:lnTo>
                    <a:pt x="266192" y="80518"/>
                  </a:lnTo>
                  <a:lnTo>
                    <a:pt x="233553" y="58674"/>
                  </a:lnTo>
                  <a:lnTo>
                    <a:pt x="230974" y="44831"/>
                  </a:lnTo>
                  <a:lnTo>
                    <a:pt x="230886" y="44323"/>
                  </a:lnTo>
                  <a:lnTo>
                    <a:pt x="233553" y="30607"/>
                  </a:lnTo>
                  <a:lnTo>
                    <a:pt x="233553" y="30353"/>
                  </a:lnTo>
                  <a:lnTo>
                    <a:pt x="240792" y="19177"/>
                  </a:lnTo>
                  <a:lnTo>
                    <a:pt x="240919" y="18923"/>
                  </a:lnTo>
                  <a:lnTo>
                    <a:pt x="251968" y="11303"/>
                  </a:lnTo>
                  <a:lnTo>
                    <a:pt x="266065" y="8509"/>
                  </a:lnTo>
                  <a:lnTo>
                    <a:pt x="280289" y="11303"/>
                  </a:lnTo>
                  <a:lnTo>
                    <a:pt x="291465" y="19177"/>
                  </a:lnTo>
                  <a:lnTo>
                    <a:pt x="298831" y="30607"/>
                  </a:lnTo>
                  <a:lnTo>
                    <a:pt x="301371" y="44323"/>
                  </a:lnTo>
                  <a:lnTo>
                    <a:pt x="301371" y="17907"/>
                  </a:lnTo>
                  <a:lnTo>
                    <a:pt x="297942" y="12827"/>
                  </a:lnTo>
                  <a:lnTo>
                    <a:pt x="291465" y="8509"/>
                  </a:lnTo>
                  <a:lnTo>
                    <a:pt x="283718" y="3429"/>
                  </a:lnTo>
                  <a:lnTo>
                    <a:pt x="266065" y="0"/>
                  </a:lnTo>
                  <a:lnTo>
                    <a:pt x="248119" y="3429"/>
                  </a:lnTo>
                  <a:lnTo>
                    <a:pt x="248589" y="3429"/>
                  </a:lnTo>
                  <a:lnTo>
                    <a:pt x="234569" y="12446"/>
                  </a:lnTo>
                  <a:lnTo>
                    <a:pt x="224790" y="26543"/>
                  </a:lnTo>
                  <a:lnTo>
                    <a:pt x="221361" y="44323"/>
                  </a:lnTo>
                  <a:lnTo>
                    <a:pt x="221234" y="44831"/>
                  </a:lnTo>
                  <a:lnTo>
                    <a:pt x="248412" y="85598"/>
                  </a:lnTo>
                  <a:lnTo>
                    <a:pt x="266065" y="89027"/>
                  </a:lnTo>
                  <a:lnTo>
                    <a:pt x="283845" y="85598"/>
                  </a:lnTo>
                  <a:lnTo>
                    <a:pt x="291465" y="80518"/>
                  </a:lnTo>
                  <a:lnTo>
                    <a:pt x="298069" y="76200"/>
                  </a:lnTo>
                  <a:lnTo>
                    <a:pt x="307467" y="62103"/>
                  </a:lnTo>
                  <a:lnTo>
                    <a:pt x="310896" y="44831"/>
                  </a:lnTo>
                  <a:lnTo>
                    <a:pt x="310896" y="44323"/>
                  </a:lnTo>
                  <a:close/>
                </a:path>
                <a:path w="636904" h="89535">
                  <a:moveTo>
                    <a:pt x="408178" y="25146"/>
                  </a:moveTo>
                  <a:lnTo>
                    <a:pt x="402844" y="16510"/>
                  </a:lnTo>
                  <a:lnTo>
                    <a:pt x="394462" y="8382"/>
                  </a:lnTo>
                  <a:lnTo>
                    <a:pt x="383032" y="2413"/>
                  </a:lnTo>
                  <a:lnTo>
                    <a:pt x="368554" y="0"/>
                  </a:lnTo>
                  <a:lnTo>
                    <a:pt x="350647" y="3429"/>
                  </a:lnTo>
                  <a:lnTo>
                    <a:pt x="336423" y="13081"/>
                  </a:lnTo>
                  <a:lnTo>
                    <a:pt x="327152" y="27178"/>
                  </a:lnTo>
                  <a:lnTo>
                    <a:pt x="323723" y="44450"/>
                  </a:lnTo>
                  <a:lnTo>
                    <a:pt x="327152" y="61976"/>
                  </a:lnTo>
                  <a:lnTo>
                    <a:pt x="336677" y="76073"/>
                  </a:lnTo>
                  <a:lnTo>
                    <a:pt x="350901" y="85598"/>
                  </a:lnTo>
                  <a:lnTo>
                    <a:pt x="368681" y="89027"/>
                  </a:lnTo>
                  <a:lnTo>
                    <a:pt x="382016" y="86995"/>
                  </a:lnTo>
                  <a:lnTo>
                    <a:pt x="393446" y="81661"/>
                  </a:lnTo>
                  <a:lnTo>
                    <a:pt x="402336" y="73787"/>
                  </a:lnTo>
                  <a:lnTo>
                    <a:pt x="408178" y="64389"/>
                  </a:lnTo>
                  <a:lnTo>
                    <a:pt x="397764" y="64389"/>
                  </a:lnTo>
                  <a:lnTo>
                    <a:pt x="394843" y="68326"/>
                  </a:lnTo>
                  <a:lnTo>
                    <a:pt x="389128" y="73660"/>
                  </a:lnTo>
                  <a:lnTo>
                    <a:pt x="380365" y="78486"/>
                  </a:lnTo>
                  <a:lnTo>
                    <a:pt x="368554" y="80518"/>
                  </a:lnTo>
                  <a:lnTo>
                    <a:pt x="354584" y="77724"/>
                  </a:lnTo>
                  <a:lnTo>
                    <a:pt x="343408" y="70104"/>
                  </a:lnTo>
                  <a:lnTo>
                    <a:pt x="336042" y="58674"/>
                  </a:lnTo>
                  <a:lnTo>
                    <a:pt x="333248" y="44323"/>
                  </a:lnTo>
                  <a:lnTo>
                    <a:pt x="336042" y="30353"/>
                  </a:lnTo>
                  <a:lnTo>
                    <a:pt x="343408" y="18923"/>
                  </a:lnTo>
                  <a:lnTo>
                    <a:pt x="354584" y="11303"/>
                  </a:lnTo>
                  <a:lnTo>
                    <a:pt x="368554" y="8509"/>
                  </a:lnTo>
                  <a:lnTo>
                    <a:pt x="379730" y="10287"/>
                  </a:lnTo>
                  <a:lnTo>
                    <a:pt x="388366" y="14859"/>
                  </a:lnTo>
                  <a:lnTo>
                    <a:pt x="394335" y="20320"/>
                  </a:lnTo>
                  <a:lnTo>
                    <a:pt x="397764" y="25146"/>
                  </a:lnTo>
                  <a:lnTo>
                    <a:pt x="408178" y="25146"/>
                  </a:lnTo>
                  <a:close/>
                </a:path>
                <a:path w="636904" h="89535">
                  <a:moveTo>
                    <a:pt x="433832" y="1511"/>
                  </a:moveTo>
                  <a:lnTo>
                    <a:pt x="424307" y="1511"/>
                  </a:lnTo>
                  <a:lnTo>
                    <a:pt x="424307" y="87503"/>
                  </a:lnTo>
                  <a:lnTo>
                    <a:pt x="433832" y="87503"/>
                  </a:lnTo>
                  <a:lnTo>
                    <a:pt x="433832" y="1511"/>
                  </a:lnTo>
                  <a:close/>
                </a:path>
                <a:path w="636904" h="89535">
                  <a:moveTo>
                    <a:pt x="527812" y="87503"/>
                  </a:moveTo>
                  <a:lnTo>
                    <a:pt x="517779" y="63373"/>
                  </a:lnTo>
                  <a:lnTo>
                    <a:pt x="514477" y="55372"/>
                  </a:lnTo>
                  <a:lnTo>
                    <a:pt x="504444" y="30988"/>
                  </a:lnTo>
                  <a:lnTo>
                    <a:pt x="504444" y="55372"/>
                  </a:lnTo>
                  <a:lnTo>
                    <a:pt x="470154" y="55372"/>
                  </a:lnTo>
                  <a:lnTo>
                    <a:pt x="487172" y="12319"/>
                  </a:lnTo>
                  <a:lnTo>
                    <a:pt x="504444" y="55372"/>
                  </a:lnTo>
                  <a:lnTo>
                    <a:pt x="504444" y="30988"/>
                  </a:lnTo>
                  <a:lnTo>
                    <a:pt x="496697" y="12319"/>
                  </a:lnTo>
                  <a:lnTo>
                    <a:pt x="492252" y="1524"/>
                  </a:lnTo>
                  <a:lnTo>
                    <a:pt x="482854" y="1524"/>
                  </a:lnTo>
                  <a:lnTo>
                    <a:pt x="446913" y="87503"/>
                  </a:lnTo>
                  <a:lnTo>
                    <a:pt x="457327" y="87503"/>
                  </a:lnTo>
                  <a:lnTo>
                    <a:pt x="467233" y="63373"/>
                  </a:lnTo>
                  <a:lnTo>
                    <a:pt x="507238" y="63373"/>
                  </a:lnTo>
                  <a:lnTo>
                    <a:pt x="517271" y="87503"/>
                  </a:lnTo>
                  <a:lnTo>
                    <a:pt x="527812" y="87503"/>
                  </a:lnTo>
                  <a:close/>
                </a:path>
                <a:path w="636904" h="89535">
                  <a:moveTo>
                    <a:pt x="576072" y="1524"/>
                  </a:moveTo>
                  <a:lnTo>
                    <a:pt x="524002" y="1524"/>
                  </a:lnTo>
                  <a:lnTo>
                    <a:pt x="524002" y="10033"/>
                  </a:lnTo>
                  <a:lnTo>
                    <a:pt x="545211" y="10033"/>
                  </a:lnTo>
                  <a:lnTo>
                    <a:pt x="545211" y="87503"/>
                  </a:lnTo>
                  <a:lnTo>
                    <a:pt x="554863" y="87503"/>
                  </a:lnTo>
                  <a:lnTo>
                    <a:pt x="554863" y="10033"/>
                  </a:lnTo>
                  <a:lnTo>
                    <a:pt x="576072" y="10033"/>
                  </a:lnTo>
                  <a:lnTo>
                    <a:pt x="576072" y="1524"/>
                  </a:lnTo>
                  <a:close/>
                </a:path>
                <a:path w="636904" h="89535">
                  <a:moveTo>
                    <a:pt x="636651" y="1524"/>
                  </a:moveTo>
                  <a:lnTo>
                    <a:pt x="589026" y="1524"/>
                  </a:lnTo>
                  <a:lnTo>
                    <a:pt x="589026" y="87503"/>
                  </a:lnTo>
                  <a:lnTo>
                    <a:pt x="636651" y="87503"/>
                  </a:lnTo>
                  <a:lnTo>
                    <a:pt x="636651" y="78994"/>
                  </a:lnTo>
                  <a:lnTo>
                    <a:pt x="598551" y="78994"/>
                  </a:lnTo>
                  <a:lnTo>
                    <a:pt x="598551" y="48387"/>
                  </a:lnTo>
                  <a:lnTo>
                    <a:pt x="636397" y="48387"/>
                  </a:lnTo>
                  <a:lnTo>
                    <a:pt x="636397" y="39878"/>
                  </a:lnTo>
                  <a:lnTo>
                    <a:pt x="598551" y="39878"/>
                  </a:lnTo>
                  <a:lnTo>
                    <a:pt x="598551" y="10033"/>
                  </a:lnTo>
                  <a:lnTo>
                    <a:pt x="636651" y="10033"/>
                  </a:lnTo>
                  <a:lnTo>
                    <a:pt x="636651" y="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8816" y="3729862"/>
              <a:ext cx="150163" cy="890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3016" y="4125848"/>
              <a:ext cx="164083" cy="892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849112" y="3901566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331" y="142875"/>
                  </a:lnTo>
                  <a:lnTo>
                    <a:pt x="77343" y="131953"/>
                  </a:lnTo>
                  <a:lnTo>
                    <a:pt x="53594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846" y="60452"/>
                  </a:lnTo>
                  <a:lnTo>
                    <a:pt x="49657" y="44196"/>
                  </a:lnTo>
                  <a:lnTo>
                    <a:pt x="67056" y="33655"/>
                  </a:lnTo>
                  <a:lnTo>
                    <a:pt x="88392" y="30099"/>
                  </a:lnTo>
                  <a:lnTo>
                    <a:pt x="113030" y="35052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732" y="79375"/>
                  </a:lnTo>
                  <a:lnTo>
                    <a:pt x="175133" y="79375"/>
                  </a:lnTo>
                  <a:lnTo>
                    <a:pt x="164973" y="43180"/>
                  </a:lnTo>
                  <a:lnTo>
                    <a:pt x="144653" y="19050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737" y="156972"/>
                  </a:lnTo>
                  <a:lnTo>
                    <a:pt x="102997" y="173228"/>
                  </a:lnTo>
                  <a:lnTo>
                    <a:pt x="125857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617" y="280797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318"/>
                  </a:lnTo>
                  <a:lnTo>
                    <a:pt x="391668" y="193040"/>
                  </a:lnTo>
                  <a:lnTo>
                    <a:pt x="272288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318"/>
                  </a:lnTo>
                  <a:lnTo>
                    <a:pt x="364617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407" y="5295"/>
                  </a:moveTo>
                  <a:lnTo>
                    <a:pt x="506222" y="5295"/>
                  </a:lnTo>
                  <a:lnTo>
                    <a:pt x="506222" y="304800"/>
                  </a:lnTo>
                  <a:lnTo>
                    <a:pt x="539407" y="304800"/>
                  </a:lnTo>
                  <a:lnTo>
                    <a:pt x="539407" y="5295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187" y="57785"/>
                  </a:lnTo>
                  <a:lnTo>
                    <a:pt x="832104" y="29591"/>
                  </a:lnTo>
                  <a:lnTo>
                    <a:pt x="792086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807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883" y="302260"/>
                  </a:lnTo>
                  <a:lnTo>
                    <a:pt x="742188" y="310007"/>
                  </a:lnTo>
                  <a:lnTo>
                    <a:pt x="788657" y="303149"/>
                  </a:lnTo>
                  <a:lnTo>
                    <a:pt x="828421" y="284480"/>
                  </a:lnTo>
                  <a:lnTo>
                    <a:pt x="859282" y="257175"/>
                  </a:lnTo>
                  <a:lnTo>
                    <a:pt x="879729" y="224282"/>
                  </a:lnTo>
                  <a:lnTo>
                    <a:pt x="843661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523" y="204216"/>
                  </a:lnTo>
                  <a:lnTo>
                    <a:pt x="619125" y="154686"/>
                  </a:lnTo>
                  <a:lnTo>
                    <a:pt x="628269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661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859" y="304800"/>
                  </a:moveTo>
                  <a:lnTo>
                    <a:pt x="1122934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522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859" y="30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6819" y="3945674"/>
              <a:ext cx="76515" cy="10434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305806" y="3861180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422"/>
                  </a:moveTo>
                  <a:lnTo>
                    <a:pt x="107696" y="19430"/>
                  </a:lnTo>
                  <a:lnTo>
                    <a:pt x="72009" y="42163"/>
                  </a:lnTo>
                  <a:lnTo>
                    <a:pt x="42164" y="71881"/>
                  </a:lnTo>
                  <a:lnTo>
                    <a:pt x="19558" y="107568"/>
                  </a:lnTo>
                  <a:lnTo>
                    <a:pt x="5080" y="148081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263" y="342138"/>
                  </a:lnTo>
                  <a:lnTo>
                    <a:pt x="108077" y="364870"/>
                  </a:lnTo>
                  <a:lnTo>
                    <a:pt x="148717" y="379221"/>
                  </a:lnTo>
                  <a:lnTo>
                    <a:pt x="193167" y="384314"/>
                  </a:lnTo>
                  <a:lnTo>
                    <a:pt x="385445" y="384314"/>
                  </a:lnTo>
                  <a:lnTo>
                    <a:pt x="385445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374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374" y="108965"/>
                  </a:lnTo>
                  <a:lnTo>
                    <a:pt x="100330" y="77469"/>
                  </a:lnTo>
                  <a:lnTo>
                    <a:pt x="137160" y="55498"/>
                  </a:lnTo>
                  <a:lnTo>
                    <a:pt x="179959" y="44830"/>
                  </a:lnTo>
                  <a:lnTo>
                    <a:pt x="179959" y="1422"/>
                  </a:lnTo>
                  <a:close/>
                </a:path>
                <a:path w="385445" h="384810">
                  <a:moveTo>
                    <a:pt x="307581" y="222872"/>
                  </a:moveTo>
                  <a:lnTo>
                    <a:pt x="231013" y="222872"/>
                  </a:lnTo>
                  <a:lnTo>
                    <a:pt x="231013" y="339978"/>
                  </a:lnTo>
                  <a:lnTo>
                    <a:pt x="307581" y="339978"/>
                  </a:lnTo>
                  <a:lnTo>
                    <a:pt x="307581" y="222872"/>
                  </a:lnTo>
                  <a:close/>
                </a:path>
                <a:path w="385445" h="384810">
                  <a:moveTo>
                    <a:pt x="341630" y="70484"/>
                  </a:moveTo>
                  <a:lnTo>
                    <a:pt x="341630" y="339978"/>
                  </a:lnTo>
                  <a:lnTo>
                    <a:pt x="385445" y="339978"/>
                  </a:lnTo>
                  <a:lnTo>
                    <a:pt x="385445" y="192150"/>
                  </a:lnTo>
                  <a:lnTo>
                    <a:pt x="380365" y="148081"/>
                  </a:lnTo>
                  <a:lnTo>
                    <a:pt x="365887" y="107568"/>
                  </a:lnTo>
                  <a:lnTo>
                    <a:pt x="343027" y="71881"/>
                  </a:lnTo>
                  <a:lnTo>
                    <a:pt x="341630" y="70484"/>
                  </a:lnTo>
                  <a:close/>
                </a:path>
                <a:path w="385445" h="384810">
                  <a:moveTo>
                    <a:pt x="192278" y="0"/>
                  </a:moveTo>
                  <a:lnTo>
                    <a:pt x="179959" y="1422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7630" y="150875"/>
                  </a:lnTo>
                  <a:lnTo>
                    <a:pt x="79883" y="192150"/>
                  </a:lnTo>
                  <a:lnTo>
                    <a:pt x="87630" y="233298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180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44195"/>
                  </a:lnTo>
                  <a:lnTo>
                    <a:pt x="315223" y="44195"/>
                  </a:lnTo>
                  <a:lnTo>
                    <a:pt x="313182" y="42163"/>
                  </a:lnTo>
                  <a:lnTo>
                    <a:pt x="277368" y="19430"/>
                  </a:lnTo>
                  <a:lnTo>
                    <a:pt x="236601" y="5079"/>
                  </a:lnTo>
                  <a:lnTo>
                    <a:pt x="192278" y="0"/>
                  </a:lnTo>
                  <a:close/>
                </a:path>
                <a:path w="385445" h="384810">
                  <a:moveTo>
                    <a:pt x="315223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391" y="145922"/>
                  </a:lnTo>
                  <a:lnTo>
                    <a:pt x="341630" y="192150"/>
                  </a:lnTo>
                  <a:lnTo>
                    <a:pt x="341630" y="70484"/>
                  </a:lnTo>
                  <a:lnTo>
                    <a:pt x="315223" y="441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65673" y="3905173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5" h="315595">
                  <a:moveTo>
                    <a:pt x="6883" y="0"/>
                  </a:moveTo>
                  <a:lnTo>
                    <a:pt x="0" y="0"/>
                  </a:lnTo>
                  <a:lnTo>
                    <a:pt x="0" y="315290"/>
                  </a:lnTo>
                  <a:lnTo>
                    <a:pt x="6883" y="315290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50204" y="4318634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562" y="26035"/>
                  </a:moveTo>
                  <a:lnTo>
                    <a:pt x="49530" y="18542"/>
                  </a:lnTo>
                  <a:lnTo>
                    <a:pt x="45212" y="12446"/>
                  </a:lnTo>
                  <a:lnTo>
                    <a:pt x="42545" y="9525"/>
                  </a:lnTo>
                  <a:lnTo>
                    <a:pt x="42545" y="32131"/>
                  </a:lnTo>
                  <a:lnTo>
                    <a:pt x="40513" y="42799"/>
                  </a:lnTo>
                  <a:lnTo>
                    <a:pt x="35179" y="49657"/>
                  </a:lnTo>
                  <a:lnTo>
                    <a:pt x="27940" y="53340"/>
                  </a:lnTo>
                  <a:lnTo>
                    <a:pt x="19812" y="54483"/>
                  </a:lnTo>
                  <a:lnTo>
                    <a:pt x="9017" y="54483"/>
                  </a:lnTo>
                  <a:lnTo>
                    <a:pt x="9017" y="9398"/>
                  </a:lnTo>
                  <a:lnTo>
                    <a:pt x="19939" y="9398"/>
                  </a:lnTo>
                  <a:lnTo>
                    <a:pt x="30607" y="11557"/>
                  </a:lnTo>
                  <a:lnTo>
                    <a:pt x="37592" y="17272"/>
                  </a:lnTo>
                  <a:lnTo>
                    <a:pt x="41402" y="24638"/>
                  </a:lnTo>
                  <a:lnTo>
                    <a:pt x="42545" y="32131"/>
                  </a:lnTo>
                  <a:lnTo>
                    <a:pt x="42545" y="9525"/>
                  </a:lnTo>
                  <a:lnTo>
                    <a:pt x="42202" y="9398"/>
                  </a:lnTo>
                  <a:lnTo>
                    <a:pt x="20066" y="1143"/>
                  </a:lnTo>
                  <a:lnTo>
                    <a:pt x="0" y="1143"/>
                  </a:lnTo>
                  <a:lnTo>
                    <a:pt x="0" y="62738"/>
                  </a:lnTo>
                  <a:lnTo>
                    <a:pt x="19685" y="62738"/>
                  </a:lnTo>
                  <a:lnTo>
                    <a:pt x="31445" y="54483"/>
                  </a:lnTo>
                  <a:lnTo>
                    <a:pt x="51562" y="40386"/>
                  </a:lnTo>
                  <a:lnTo>
                    <a:pt x="51562" y="26035"/>
                  </a:lnTo>
                  <a:close/>
                </a:path>
                <a:path w="518795" h="64135">
                  <a:moveTo>
                    <a:pt x="77431" y="1104"/>
                  </a:moveTo>
                  <a:lnTo>
                    <a:pt x="68453" y="1104"/>
                  </a:lnTo>
                  <a:lnTo>
                    <a:pt x="68453" y="62738"/>
                  </a:lnTo>
                  <a:lnTo>
                    <a:pt x="77431" y="62738"/>
                  </a:lnTo>
                  <a:lnTo>
                    <a:pt x="77431" y="1104"/>
                  </a:lnTo>
                  <a:close/>
                </a:path>
                <a:path w="518795" h="64135">
                  <a:moveTo>
                    <a:pt x="126860" y="1143"/>
                  </a:moveTo>
                  <a:lnTo>
                    <a:pt x="95745" y="1143"/>
                  </a:lnTo>
                  <a:lnTo>
                    <a:pt x="95745" y="62738"/>
                  </a:lnTo>
                  <a:lnTo>
                    <a:pt x="104762" y="62738"/>
                  </a:lnTo>
                  <a:lnTo>
                    <a:pt x="104762" y="36068"/>
                  </a:lnTo>
                  <a:lnTo>
                    <a:pt x="126860" y="36068"/>
                  </a:lnTo>
                  <a:lnTo>
                    <a:pt x="126860" y="27813"/>
                  </a:lnTo>
                  <a:lnTo>
                    <a:pt x="104762" y="27813"/>
                  </a:lnTo>
                  <a:lnTo>
                    <a:pt x="104762" y="9398"/>
                  </a:lnTo>
                  <a:lnTo>
                    <a:pt x="126860" y="9398"/>
                  </a:lnTo>
                  <a:lnTo>
                    <a:pt x="126860" y="1143"/>
                  </a:lnTo>
                  <a:close/>
                </a:path>
                <a:path w="518795" h="64135">
                  <a:moveTo>
                    <a:pt x="173723" y="1143"/>
                  </a:moveTo>
                  <a:lnTo>
                    <a:pt x="142608" y="1143"/>
                  </a:lnTo>
                  <a:lnTo>
                    <a:pt x="142608" y="62738"/>
                  </a:lnTo>
                  <a:lnTo>
                    <a:pt x="151498" y="62738"/>
                  </a:lnTo>
                  <a:lnTo>
                    <a:pt x="151498" y="36068"/>
                  </a:lnTo>
                  <a:lnTo>
                    <a:pt x="173723" y="36068"/>
                  </a:lnTo>
                  <a:lnTo>
                    <a:pt x="173723" y="27813"/>
                  </a:lnTo>
                  <a:lnTo>
                    <a:pt x="151498" y="27813"/>
                  </a:lnTo>
                  <a:lnTo>
                    <a:pt x="151498" y="9398"/>
                  </a:lnTo>
                  <a:lnTo>
                    <a:pt x="173723" y="9398"/>
                  </a:lnTo>
                  <a:lnTo>
                    <a:pt x="173723" y="1143"/>
                  </a:lnTo>
                  <a:close/>
                </a:path>
                <a:path w="518795" h="64135">
                  <a:moveTo>
                    <a:pt x="222618" y="1143"/>
                  </a:moveTo>
                  <a:lnTo>
                    <a:pt x="189344" y="1143"/>
                  </a:lnTo>
                  <a:lnTo>
                    <a:pt x="189344" y="62738"/>
                  </a:lnTo>
                  <a:lnTo>
                    <a:pt x="222618" y="62738"/>
                  </a:lnTo>
                  <a:lnTo>
                    <a:pt x="222618" y="54483"/>
                  </a:lnTo>
                  <a:lnTo>
                    <a:pt x="198361" y="54483"/>
                  </a:lnTo>
                  <a:lnTo>
                    <a:pt x="198361" y="35814"/>
                  </a:lnTo>
                  <a:lnTo>
                    <a:pt x="222618" y="35814"/>
                  </a:lnTo>
                  <a:lnTo>
                    <a:pt x="222618" y="27559"/>
                  </a:lnTo>
                  <a:lnTo>
                    <a:pt x="198361" y="27559"/>
                  </a:lnTo>
                  <a:lnTo>
                    <a:pt x="198361" y="9398"/>
                  </a:lnTo>
                  <a:lnTo>
                    <a:pt x="222618" y="9398"/>
                  </a:lnTo>
                  <a:lnTo>
                    <a:pt x="222618" y="1143"/>
                  </a:lnTo>
                  <a:close/>
                </a:path>
                <a:path w="518795" h="64135">
                  <a:moveTo>
                    <a:pt x="280530" y="15621"/>
                  </a:moveTo>
                  <a:lnTo>
                    <a:pt x="271513" y="3175"/>
                  </a:lnTo>
                  <a:lnTo>
                    <a:pt x="271513" y="15621"/>
                  </a:lnTo>
                  <a:lnTo>
                    <a:pt x="271513" y="32893"/>
                  </a:lnTo>
                  <a:lnTo>
                    <a:pt x="248272" y="32893"/>
                  </a:lnTo>
                  <a:lnTo>
                    <a:pt x="248272" y="9398"/>
                  </a:lnTo>
                  <a:lnTo>
                    <a:pt x="267957" y="9398"/>
                  </a:lnTo>
                  <a:lnTo>
                    <a:pt x="271513" y="15621"/>
                  </a:lnTo>
                  <a:lnTo>
                    <a:pt x="271513" y="3175"/>
                  </a:lnTo>
                  <a:lnTo>
                    <a:pt x="267068" y="1143"/>
                  </a:lnTo>
                  <a:lnTo>
                    <a:pt x="239382" y="1143"/>
                  </a:lnTo>
                  <a:lnTo>
                    <a:pt x="239382" y="62738"/>
                  </a:lnTo>
                  <a:lnTo>
                    <a:pt x="248272" y="62738"/>
                  </a:lnTo>
                  <a:lnTo>
                    <a:pt x="248272" y="34163"/>
                  </a:lnTo>
                  <a:lnTo>
                    <a:pt x="248526" y="34163"/>
                  </a:lnTo>
                  <a:lnTo>
                    <a:pt x="268846" y="62738"/>
                  </a:lnTo>
                  <a:lnTo>
                    <a:pt x="280022" y="62738"/>
                  </a:lnTo>
                  <a:lnTo>
                    <a:pt x="262877" y="39751"/>
                  </a:lnTo>
                  <a:lnTo>
                    <a:pt x="267322" y="39116"/>
                  </a:lnTo>
                  <a:lnTo>
                    <a:pt x="270903" y="34163"/>
                  </a:lnTo>
                  <a:lnTo>
                    <a:pt x="271818" y="32893"/>
                  </a:lnTo>
                  <a:lnTo>
                    <a:pt x="280530" y="20828"/>
                  </a:lnTo>
                  <a:lnTo>
                    <a:pt x="280530" y="15621"/>
                  </a:lnTo>
                  <a:close/>
                </a:path>
                <a:path w="518795" h="64135">
                  <a:moveTo>
                    <a:pt x="328663" y="1143"/>
                  </a:moveTo>
                  <a:lnTo>
                    <a:pt x="295516" y="1143"/>
                  </a:lnTo>
                  <a:lnTo>
                    <a:pt x="295516" y="62738"/>
                  </a:lnTo>
                  <a:lnTo>
                    <a:pt x="328663" y="62738"/>
                  </a:lnTo>
                  <a:lnTo>
                    <a:pt x="328663" y="54483"/>
                  </a:lnTo>
                  <a:lnTo>
                    <a:pt x="304533" y="54483"/>
                  </a:lnTo>
                  <a:lnTo>
                    <a:pt x="304533" y="35814"/>
                  </a:lnTo>
                  <a:lnTo>
                    <a:pt x="328663" y="35814"/>
                  </a:lnTo>
                  <a:lnTo>
                    <a:pt x="328663" y="27559"/>
                  </a:lnTo>
                  <a:lnTo>
                    <a:pt x="304533" y="27559"/>
                  </a:lnTo>
                  <a:lnTo>
                    <a:pt x="304533" y="9398"/>
                  </a:lnTo>
                  <a:lnTo>
                    <a:pt x="328663" y="9398"/>
                  </a:lnTo>
                  <a:lnTo>
                    <a:pt x="328663" y="1143"/>
                  </a:lnTo>
                  <a:close/>
                </a:path>
                <a:path w="518795" h="64135">
                  <a:moveTo>
                    <a:pt x="395338" y="1143"/>
                  </a:moveTo>
                  <a:lnTo>
                    <a:pt x="386321" y="1143"/>
                  </a:lnTo>
                  <a:lnTo>
                    <a:pt x="386321" y="48006"/>
                  </a:lnTo>
                  <a:lnTo>
                    <a:pt x="386067" y="48006"/>
                  </a:lnTo>
                  <a:lnTo>
                    <a:pt x="365112" y="15113"/>
                  </a:lnTo>
                  <a:lnTo>
                    <a:pt x="356095" y="1143"/>
                  </a:lnTo>
                  <a:lnTo>
                    <a:pt x="346316" y="1143"/>
                  </a:lnTo>
                  <a:lnTo>
                    <a:pt x="346316" y="62738"/>
                  </a:lnTo>
                  <a:lnTo>
                    <a:pt x="355333" y="62738"/>
                  </a:lnTo>
                  <a:lnTo>
                    <a:pt x="355333" y="15113"/>
                  </a:lnTo>
                  <a:lnTo>
                    <a:pt x="355460" y="15113"/>
                  </a:lnTo>
                  <a:lnTo>
                    <a:pt x="385940" y="62738"/>
                  </a:lnTo>
                  <a:lnTo>
                    <a:pt x="395338" y="62738"/>
                  </a:lnTo>
                  <a:lnTo>
                    <a:pt x="395338" y="1143"/>
                  </a:lnTo>
                  <a:close/>
                </a:path>
                <a:path w="518795" h="64135">
                  <a:moveTo>
                    <a:pt x="471411" y="16891"/>
                  </a:moveTo>
                  <a:lnTo>
                    <a:pt x="467601" y="10033"/>
                  </a:lnTo>
                  <a:lnTo>
                    <a:pt x="455282" y="1143"/>
                  </a:lnTo>
                  <a:lnTo>
                    <a:pt x="447789" y="0"/>
                  </a:lnTo>
                  <a:lnTo>
                    <a:pt x="443090" y="0"/>
                  </a:lnTo>
                  <a:lnTo>
                    <a:pt x="430898" y="2413"/>
                  </a:lnTo>
                  <a:lnTo>
                    <a:pt x="420738" y="9017"/>
                  </a:lnTo>
                  <a:lnTo>
                    <a:pt x="413880" y="19177"/>
                  </a:lnTo>
                  <a:lnTo>
                    <a:pt x="411340" y="31750"/>
                  </a:lnTo>
                  <a:lnTo>
                    <a:pt x="413880" y="44069"/>
                  </a:lnTo>
                  <a:lnTo>
                    <a:pt x="420611" y="54356"/>
                  </a:lnTo>
                  <a:lnTo>
                    <a:pt x="430644" y="61341"/>
                  </a:lnTo>
                  <a:lnTo>
                    <a:pt x="442963" y="63881"/>
                  </a:lnTo>
                  <a:lnTo>
                    <a:pt x="450456" y="62992"/>
                  </a:lnTo>
                  <a:lnTo>
                    <a:pt x="455663" y="52451"/>
                  </a:lnTo>
                  <a:lnTo>
                    <a:pt x="449567" y="55626"/>
                  </a:lnTo>
                  <a:lnTo>
                    <a:pt x="443090" y="55626"/>
                  </a:lnTo>
                  <a:lnTo>
                    <a:pt x="434454" y="53848"/>
                  </a:lnTo>
                  <a:lnTo>
                    <a:pt x="427215" y="48641"/>
                  </a:lnTo>
                  <a:lnTo>
                    <a:pt x="422262" y="41021"/>
                  </a:lnTo>
                  <a:lnTo>
                    <a:pt x="420357" y="31750"/>
                  </a:lnTo>
                  <a:lnTo>
                    <a:pt x="422135" y="22606"/>
                  </a:lnTo>
                  <a:lnTo>
                    <a:pt x="426961" y="15113"/>
                  </a:lnTo>
                  <a:lnTo>
                    <a:pt x="434327" y="10033"/>
                  </a:lnTo>
                  <a:lnTo>
                    <a:pt x="443217" y="8128"/>
                  </a:lnTo>
                  <a:lnTo>
                    <a:pt x="453250" y="8128"/>
                  </a:lnTo>
                  <a:lnTo>
                    <a:pt x="458711" y="14732"/>
                  </a:lnTo>
                  <a:lnTo>
                    <a:pt x="460616" y="16891"/>
                  </a:lnTo>
                  <a:lnTo>
                    <a:pt x="471411" y="16891"/>
                  </a:lnTo>
                  <a:close/>
                </a:path>
                <a:path w="518795" h="64135">
                  <a:moveTo>
                    <a:pt x="518655" y="1143"/>
                  </a:moveTo>
                  <a:lnTo>
                    <a:pt x="485381" y="1143"/>
                  </a:lnTo>
                  <a:lnTo>
                    <a:pt x="485381" y="62738"/>
                  </a:lnTo>
                  <a:lnTo>
                    <a:pt x="518655" y="62738"/>
                  </a:lnTo>
                  <a:lnTo>
                    <a:pt x="518655" y="54483"/>
                  </a:lnTo>
                  <a:lnTo>
                    <a:pt x="494398" y="54483"/>
                  </a:lnTo>
                  <a:lnTo>
                    <a:pt x="494398" y="35814"/>
                  </a:lnTo>
                  <a:lnTo>
                    <a:pt x="518655" y="35814"/>
                  </a:lnTo>
                  <a:lnTo>
                    <a:pt x="518655" y="27559"/>
                  </a:lnTo>
                  <a:lnTo>
                    <a:pt x="494398" y="27559"/>
                  </a:lnTo>
                  <a:lnTo>
                    <a:pt x="494398" y="9398"/>
                  </a:lnTo>
                  <a:lnTo>
                    <a:pt x="518655" y="9398"/>
                  </a:lnTo>
                  <a:lnTo>
                    <a:pt x="518655" y="11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6116" y="4318634"/>
              <a:ext cx="345565" cy="6386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886956" y="4322444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208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334" y="2159"/>
                  </a:lnTo>
                  <a:lnTo>
                    <a:pt x="5334" y="21844"/>
                  </a:lnTo>
                  <a:lnTo>
                    <a:pt x="7874" y="21844"/>
                  </a:lnTo>
                  <a:lnTo>
                    <a:pt x="7874" y="2159"/>
                  </a:lnTo>
                  <a:lnTo>
                    <a:pt x="13208" y="2159"/>
                  </a:lnTo>
                  <a:lnTo>
                    <a:pt x="13208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686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465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052777" y="5079434"/>
            <a:ext cx="2265045" cy="1321435"/>
            <a:chOff x="5052777" y="5079434"/>
            <a:chExt cx="2265045" cy="1321435"/>
          </a:xfrm>
        </p:grpSpPr>
        <p:sp>
          <p:nvSpPr>
            <p:cNvPr id="18" name="object 18"/>
            <p:cNvSpPr/>
            <p:nvPr/>
          </p:nvSpPr>
          <p:spPr>
            <a:xfrm>
              <a:off x="5056759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AC29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56759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840476" y="5420867"/>
              <a:ext cx="636905" cy="89535"/>
            </a:xfrm>
            <a:custGeom>
              <a:avLst/>
              <a:gdLst/>
              <a:ahLst/>
              <a:cxnLst/>
              <a:rect l="l" t="t" r="r" b="b"/>
              <a:pathLst>
                <a:path w="636904" h="89535">
                  <a:moveTo>
                    <a:pt x="80772" y="87503"/>
                  </a:moveTo>
                  <a:lnTo>
                    <a:pt x="70739" y="63246"/>
                  </a:lnTo>
                  <a:lnTo>
                    <a:pt x="67437" y="55372"/>
                  </a:lnTo>
                  <a:lnTo>
                    <a:pt x="57404" y="30988"/>
                  </a:lnTo>
                  <a:lnTo>
                    <a:pt x="57404" y="55372"/>
                  </a:lnTo>
                  <a:lnTo>
                    <a:pt x="23114" y="55372"/>
                  </a:lnTo>
                  <a:lnTo>
                    <a:pt x="40132" y="12319"/>
                  </a:lnTo>
                  <a:lnTo>
                    <a:pt x="57404" y="55372"/>
                  </a:lnTo>
                  <a:lnTo>
                    <a:pt x="57404" y="30988"/>
                  </a:lnTo>
                  <a:lnTo>
                    <a:pt x="49657" y="12319"/>
                  </a:lnTo>
                  <a:lnTo>
                    <a:pt x="45212" y="1524"/>
                  </a:lnTo>
                  <a:lnTo>
                    <a:pt x="35814" y="1524"/>
                  </a:lnTo>
                  <a:lnTo>
                    <a:pt x="0" y="87503"/>
                  </a:lnTo>
                  <a:lnTo>
                    <a:pt x="10287" y="87503"/>
                  </a:lnTo>
                  <a:lnTo>
                    <a:pt x="20193" y="63246"/>
                  </a:lnTo>
                  <a:lnTo>
                    <a:pt x="60325" y="63246"/>
                  </a:lnTo>
                  <a:lnTo>
                    <a:pt x="70231" y="87503"/>
                  </a:lnTo>
                  <a:lnTo>
                    <a:pt x="80772" y="87503"/>
                  </a:lnTo>
                  <a:close/>
                </a:path>
                <a:path w="636904" h="89535">
                  <a:moveTo>
                    <a:pt x="143129" y="63754"/>
                  </a:moveTo>
                  <a:lnTo>
                    <a:pt x="113411" y="37211"/>
                  </a:lnTo>
                  <a:lnTo>
                    <a:pt x="106553" y="33909"/>
                  </a:lnTo>
                  <a:lnTo>
                    <a:pt x="102362" y="29337"/>
                  </a:lnTo>
                  <a:lnTo>
                    <a:pt x="100838" y="22860"/>
                  </a:lnTo>
                  <a:lnTo>
                    <a:pt x="100838" y="13970"/>
                  </a:lnTo>
                  <a:lnTo>
                    <a:pt x="107950" y="8128"/>
                  </a:lnTo>
                  <a:lnTo>
                    <a:pt x="127889" y="8128"/>
                  </a:lnTo>
                  <a:lnTo>
                    <a:pt x="130683" y="16637"/>
                  </a:lnTo>
                  <a:lnTo>
                    <a:pt x="131699" y="22225"/>
                  </a:lnTo>
                  <a:lnTo>
                    <a:pt x="141224" y="22225"/>
                  </a:lnTo>
                  <a:lnTo>
                    <a:pt x="138430" y="11811"/>
                  </a:lnTo>
                  <a:lnTo>
                    <a:pt x="132588" y="4953"/>
                  </a:lnTo>
                  <a:lnTo>
                    <a:pt x="124968" y="1143"/>
                  </a:lnTo>
                  <a:lnTo>
                    <a:pt x="116840" y="0"/>
                  </a:lnTo>
                  <a:lnTo>
                    <a:pt x="107315" y="1524"/>
                  </a:lnTo>
                  <a:lnTo>
                    <a:pt x="99060" y="6096"/>
                  </a:lnTo>
                  <a:lnTo>
                    <a:pt x="93345" y="13589"/>
                  </a:lnTo>
                  <a:lnTo>
                    <a:pt x="91313" y="23622"/>
                  </a:lnTo>
                  <a:lnTo>
                    <a:pt x="93726" y="33782"/>
                  </a:lnTo>
                  <a:lnTo>
                    <a:pt x="99695" y="40386"/>
                  </a:lnTo>
                  <a:lnTo>
                    <a:pt x="106934" y="44323"/>
                  </a:lnTo>
                  <a:lnTo>
                    <a:pt x="120650" y="48895"/>
                  </a:lnTo>
                  <a:lnTo>
                    <a:pt x="127127" y="52197"/>
                  </a:lnTo>
                  <a:lnTo>
                    <a:pt x="131826" y="57023"/>
                  </a:lnTo>
                  <a:lnTo>
                    <a:pt x="133604" y="64516"/>
                  </a:lnTo>
                  <a:lnTo>
                    <a:pt x="133604" y="74041"/>
                  </a:lnTo>
                  <a:lnTo>
                    <a:pt x="125349" y="80899"/>
                  </a:lnTo>
                  <a:lnTo>
                    <a:pt x="110998" y="80899"/>
                  </a:lnTo>
                  <a:lnTo>
                    <a:pt x="100584" y="77851"/>
                  </a:lnTo>
                  <a:lnTo>
                    <a:pt x="99187" y="63500"/>
                  </a:lnTo>
                  <a:lnTo>
                    <a:pt x="89535" y="63500"/>
                  </a:lnTo>
                  <a:lnTo>
                    <a:pt x="91948" y="74422"/>
                  </a:lnTo>
                  <a:lnTo>
                    <a:pt x="97917" y="82423"/>
                  </a:lnTo>
                  <a:lnTo>
                    <a:pt x="106299" y="87376"/>
                  </a:lnTo>
                  <a:lnTo>
                    <a:pt x="116459" y="89027"/>
                  </a:lnTo>
                  <a:lnTo>
                    <a:pt x="127508" y="86995"/>
                  </a:lnTo>
                  <a:lnTo>
                    <a:pt x="135890" y="81661"/>
                  </a:lnTo>
                  <a:lnTo>
                    <a:pt x="141224" y="73660"/>
                  </a:lnTo>
                  <a:lnTo>
                    <a:pt x="143129" y="63754"/>
                  </a:lnTo>
                  <a:close/>
                </a:path>
                <a:path w="636904" h="89535">
                  <a:moveTo>
                    <a:pt x="208915" y="63754"/>
                  </a:moveTo>
                  <a:lnTo>
                    <a:pt x="179197" y="37211"/>
                  </a:lnTo>
                  <a:lnTo>
                    <a:pt x="172339" y="33909"/>
                  </a:lnTo>
                  <a:lnTo>
                    <a:pt x="168021" y="29337"/>
                  </a:lnTo>
                  <a:lnTo>
                    <a:pt x="166624" y="22860"/>
                  </a:lnTo>
                  <a:lnTo>
                    <a:pt x="166624" y="13970"/>
                  </a:lnTo>
                  <a:lnTo>
                    <a:pt x="173736" y="8128"/>
                  </a:lnTo>
                  <a:lnTo>
                    <a:pt x="193675" y="8128"/>
                  </a:lnTo>
                  <a:lnTo>
                    <a:pt x="196469" y="16637"/>
                  </a:lnTo>
                  <a:lnTo>
                    <a:pt x="197485" y="22225"/>
                  </a:lnTo>
                  <a:lnTo>
                    <a:pt x="207010" y="22225"/>
                  </a:lnTo>
                  <a:lnTo>
                    <a:pt x="204216" y="11811"/>
                  </a:lnTo>
                  <a:lnTo>
                    <a:pt x="198374" y="4953"/>
                  </a:lnTo>
                  <a:lnTo>
                    <a:pt x="190754" y="1143"/>
                  </a:lnTo>
                  <a:lnTo>
                    <a:pt x="182626" y="0"/>
                  </a:lnTo>
                  <a:lnTo>
                    <a:pt x="173101" y="1524"/>
                  </a:lnTo>
                  <a:lnTo>
                    <a:pt x="164846" y="6096"/>
                  </a:lnTo>
                  <a:lnTo>
                    <a:pt x="159131" y="13589"/>
                  </a:lnTo>
                  <a:lnTo>
                    <a:pt x="157099" y="23622"/>
                  </a:lnTo>
                  <a:lnTo>
                    <a:pt x="159512" y="33782"/>
                  </a:lnTo>
                  <a:lnTo>
                    <a:pt x="165481" y="40386"/>
                  </a:lnTo>
                  <a:lnTo>
                    <a:pt x="172720" y="44323"/>
                  </a:lnTo>
                  <a:lnTo>
                    <a:pt x="186436" y="48895"/>
                  </a:lnTo>
                  <a:lnTo>
                    <a:pt x="192913" y="52197"/>
                  </a:lnTo>
                  <a:lnTo>
                    <a:pt x="197612" y="57023"/>
                  </a:lnTo>
                  <a:lnTo>
                    <a:pt x="199390" y="64516"/>
                  </a:lnTo>
                  <a:lnTo>
                    <a:pt x="199390" y="74041"/>
                  </a:lnTo>
                  <a:lnTo>
                    <a:pt x="191135" y="80899"/>
                  </a:lnTo>
                  <a:lnTo>
                    <a:pt x="176784" y="80899"/>
                  </a:lnTo>
                  <a:lnTo>
                    <a:pt x="166370" y="77851"/>
                  </a:lnTo>
                  <a:lnTo>
                    <a:pt x="164973" y="63500"/>
                  </a:lnTo>
                  <a:lnTo>
                    <a:pt x="155321" y="63500"/>
                  </a:lnTo>
                  <a:lnTo>
                    <a:pt x="157734" y="74422"/>
                  </a:lnTo>
                  <a:lnTo>
                    <a:pt x="163703" y="82423"/>
                  </a:lnTo>
                  <a:lnTo>
                    <a:pt x="172085" y="87376"/>
                  </a:lnTo>
                  <a:lnTo>
                    <a:pt x="182245" y="89027"/>
                  </a:lnTo>
                  <a:lnTo>
                    <a:pt x="193294" y="86995"/>
                  </a:lnTo>
                  <a:lnTo>
                    <a:pt x="201676" y="81661"/>
                  </a:lnTo>
                  <a:lnTo>
                    <a:pt x="207010" y="73660"/>
                  </a:lnTo>
                  <a:lnTo>
                    <a:pt x="208915" y="63754"/>
                  </a:lnTo>
                  <a:close/>
                </a:path>
                <a:path w="636904" h="89535">
                  <a:moveTo>
                    <a:pt x="310896" y="44323"/>
                  </a:moveTo>
                  <a:lnTo>
                    <a:pt x="307467" y="26924"/>
                  </a:lnTo>
                  <a:lnTo>
                    <a:pt x="301371" y="17907"/>
                  </a:lnTo>
                  <a:lnTo>
                    <a:pt x="301371" y="44323"/>
                  </a:lnTo>
                  <a:lnTo>
                    <a:pt x="301371" y="44831"/>
                  </a:lnTo>
                  <a:lnTo>
                    <a:pt x="298831" y="58420"/>
                  </a:lnTo>
                  <a:lnTo>
                    <a:pt x="291465" y="69850"/>
                  </a:lnTo>
                  <a:lnTo>
                    <a:pt x="280162" y="77724"/>
                  </a:lnTo>
                  <a:lnTo>
                    <a:pt x="279908" y="77724"/>
                  </a:lnTo>
                  <a:lnTo>
                    <a:pt x="266192" y="80518"/>
                  </a:lnTo>
                  <a:lnTo>
                    <a:pt x="233553" y="58674"/>
                  </a:lnTo>
                  <a:lnTo>
                    <a:pt x="230974" y="44831"/>
                  </a:lnTo>
                  <a:lnTo>
                    <a:pt x="230886" y="44323"/>
                  </a:lnTo>
                  <a:lnTo>
                    <a:pt x="233553" y="30607"/>
                  </a:lnTo>
                  <a:lnTo>
                    <a:pt x="233553" y="30353"/>
                  </a:lnTo>
                  <a:lnTo>
                    <a:pt x="240792" y="19050"/>
                  </a:lnTo>
                  <a:lnTo>
                    <a:pt x="242392" y="17907"/>
                  </a:lnTo>
                  <a:lnTo>
                    <a:pt x="251968" y="11303"/>
                  </a:lnTo>
                  <a:lnTo>
                    <a:pt x="266065" y="8509"/>
                  </a:lnTo>
                  <a:lnTo>
                    <a:pt x="280289" y="11303"/>
                  </a:lnTo>
                  <a:lnTo>
                    <a:pt x="291465" y="19050"/>
                  </a:lnTo>
                  <a:lnTo>
                    <a:pt x="298831" y="30607"/>
                  </a:lnTo>
                  <a:lnTo>
                    <a:pt x="301371" y="44323"/>
                  </a:lnTo>
                  <a:lnTo>
                    <a:pt x="301371" y="17907"/>
                  </a:lnTo>
                  <a:lnTo>
                    <a:pt x="297942" y="12827"/>
                  </a:lnTo>
                  <a:lnTo>
                    <a:pt x="291465" y="8509"/>
                  </a:lnTo>
                  <a:lnTo>
                    <a:pt x="283718" y="3429"/>
                  </a:lnTo>
                  <a:lnTo>
                    <a:pt x="266065" y="0"/>
                  </a:lnTo>
                  <a:lnTo>
                    <a:pt x="248119" y="3429"/>
                  </a:lnTo>
                  <a:lnTo>
                    <a:pt x="248589" y="3429"/>
                  </a:lnTo>
                  <a:lnTo>
                    <a:pt x="234569" y="12446"/>
                  </a:lnTo>
                  <a:lnTo>
                    <a:pt x="224790" y="26543"/>
                  </a:lnTo>
                  <a:lnTo>
                    <a:pt x="221361" y="44323"/>
                  </a:lnTo>
                  <a:lnTo>
                    <a:pt x="221234" y="44831"/>
                  </a:lnTo>
                  <a:lnTo>
                    <a:pt x="248412" y="85598"/>
                  </a:lnTo>
                  <a:lnTo>
                    <a:pt x="266065" y="89027"/>
                  </a:lnTo>
                  <a:lnTo>
                    <a:pt x="283845" y="85598"/>
                  </a:lnTo>
                  <a:lnTo>
                    <a:pt x="291465" y="80518"/>
                  </a:lnTo>
                  <a:lnTo>
                    <a:pt x="298069" y="76200"/>
                  </a:lnTo>
                  <a:lnTo>
                    <a:pt x="307467" y="62103"/>
                  </a:lnTo>
                  <a:lnTo>
                    <a:pt x="310896" y="44831"/>
                  </a:lnTo>
                  <a:lnTo>
                    <a:pt x="310896" y="44323"/>
                  </a:lnTo>
                  <a:close/>
                </a:path>
                <a:path w="636904" h="89535">
                  <a:moveTo>
                    <a:pt x="408178" y="25019"/>
                  </a:moveTo>
                  <a:lnTo>
                    <a:pt x="402844" y="16510"/>
                  </a:lnTo>
                  <a:lnTo>
                    <a:pt x="394462" y="8382"/>
                  </a:lnTo>
                  <a:lnTo>
                    <a:pt x="383032" y="2413"/>
                  </a:lnTo>
                  <a:lnTo>
                    <a:pt x="368554" y="0"/>
                  </a:lnTo>
                  <a:lnTo>
                    <a:pt x="350647" y="3429"/>
                  </a:lnTo>
                  <a:lnTo>
                    <a:pt x="336423" y="13081"/>
                  </a:lnTo>
                  <a:lnTo>
                    <a:pt x="327152" y="27178"/>
                  </a:lnTo>
                  <a:lnTo>
                    <a:pt x="323723" y="44450"/>
                  </a:lnTo>
                  <a:lnTo>
                    <a:pt x="327152" y="61976"/>
                  </a:lnTo>
                  <a:lnTo>
                    <a:pt x="336677" y="76073"/>
                  </a:lnTo>
                  <a:lnTo>
                    <a:pt x="350901" y="85598"/>
                  </a:lnTo>
                  <a:lnTo>
                    <a:pt x="368681" y="89027"/>
                  </a:lnTo>
                  <a:lnTo>
                    <a:pt x="382016" y="86995"/>
                  </a:lnTo>
                  <a:lnTo>
                    <a:pt x="393446" y="81661"/>
                  </a:lnTo>
                  <a:lnTo>
                    <a:pt x="402336" y="73787"/>
                  </a:lnTo>
                  <a:lnTo>
                    <a:pt x="408178" y="64389"/>
                  </a:lnTo>
                  <a:lnTo>
                    <a:pt x="397764" y="64389"/>
                  </a:lnTo>
                  <a:lnTo>
                    <a:pt x="394843" y="68199"/>
                  </a:lnTo>
                  <a:lnTo>
                    <a:pt x="389128" y="73660"/>
                  </a:lnTo>
                  <a:lnTo>
                    <a:pt x="380365" y="78486"/>
                  </a:lnTo>
                  <a:lnTo>
                    <a:pt x="368554" y="80518"/>
                  </a:lnTo>
                  <a:lnTo>
                    <a:pt x="354584" y="77724"/>
                  </a:lnTo>
                  <a:lnTo>
                    <a:pt x="343408" y="70104"/>
                  </a:lnTo>
                  <a:lnTo>
                    <a:pt x="336042" y="58547"/>
                  </a:lnTo>
                  <a:lnTo>
                    <a:pt x="333248" y="44323"/>
                  </a:lnTo>
                  <a:lnTo>
                    <a:pt x="336042" y="30353"/>
                  </a:lnTo>
                  <a:lnTo>
                    <a:pt x="343408" y="18923"/>
                  </a:lnTo>
                  <a:lnTo>
                    <a:pt x="354584" y="11303"/>
                  </a:lnTo>
                  <a:lnTo>
                    <a:pt x="368554" y="8509"/>
                  </a:lnTo>
                  <a:lnTo>
                    <a:pt x="379730" y="10287"/>
                  </a:lnTo>
                  <a:lnTo>
                    <a:pt x="388366" y="14859"/>
                  </a:lnTo>
                  <a:lnTo>
                    <a:pt x="394335" y="20320"/>
                  </a:lnTo>
                  <a:lnTo>
                    <a:pt x="397764" y="25019"/>
                  </a:lnTo>
                  <a:lnTo>
                    <a:pt x="408178" y="25019"/>
                  </a:lnTo>
                  <a:close/>
                </a:path>
                <a:path w="636904" h="89535">
                  <a:moveTo>
                    <a:pt x="433832" y="1498"/>
                  </a:moveTo>
                  <a:lnTo>
                    <a:pt x="424307" y="1498"/>
                  </a:lnTo>
                  <a:lnTo>
                    <a:pt x="424307" y="87503"/>
                  </a:lnTo>
                  <a:lnTo>
                    <a:pt x="433832" y="87503"/>
                  </a:lnTo>
                  <a:lnTo>
                    <a:pt x="433832" y="1498"/>
                  </a:lnTo>
                  <a:close/>
                </a:path>
                <a:path w="636904" h="89535">
                  <a:moveTo>
                    <a:pt x="527812" y="87503"/>
                  </a:moveTo>
                  <a:lnTo>
                    <a:pt x="517779" y="63246"/>
                  </a:lnTo>
                  <a:lnTo>
                    <a:pt x="514477" y="55372"/>
                  </a:lnTo>
                  <a:lnTo>
                    <a:pt x="504444" y="30988"/>
                  </a:lnTo>
                  <a:lnTo>
                    <a:pt x="504444" y="55372"/>
                  </a:lnTo>
                  <a:lnTo>
                    <a:pt x="470154" y="55372"/>
                  </a:lnTo>
                  <a:lnTo>
                    <a:pt x="487172" y="12319"/>
                  </a:lnTo>
                  <a:lnTo>
                    <a:pt x="504444" y="55372"/>
                  </a:lnTo>
                  <a:lnTo>
                    <a:pt x="504444" y="30988"/>
                  </a:lnTo>
                  <a:lnTo>
                    <a:pt x="496697" y="12319"/>
                  </a:lnTo>
                  <a:lnTo>
                    <a:pt x="492252" y="1524"/>
                  </a:lnTo>
                  <a:lnTo>
                    <a:pt x="482854" y="1524"/>
                  </a:lnTo>
                  <a:lnTo>
                    <a:pt x="446913" y="87503"/>
                  </a:lnTo>
                  <a:lnTo>
                    <a:pt x="457327" y="87503"/>
                  </a:lnTo>
                  <a:lnTo>
                    <a:pt x="467233" y="63246"/>
                  </a:lnTo>
                  <a:lnTo>
                    <a:pt x="507238" y="63246"/>
                  </a:lnTo>
                  <a:lnTo>
                    <a:pt x="517271" y="87503"/>
                  </a:lnTo>
                  <a:lnTo>
                    <a:pt x="527812" y="87503"/>
                  </a:lnTo>
                  <a:close/>
                </a:path>
                <a:path w="636904" h="89535">
                  <a:moveTo>
                    <a:pt x="576072" y="1524"/>
                  </a:moveTo>
                  <a:lnTo>
                    <a:pt x="524002" y="1524"/>
                  </a:lnTo>
                  <a:lnTo>
                    <a:pt x="524002" y="9906"/>
                  </a:lnTo>
                  <a:lnTo>
                    <a:pt x="545211" y="9906"/>
                  </a:lnTo>
                  <a:lnTo>
                    <a:pt x="545211" y="87503"/>
                  </a:lnTo>
                  <a:lnTo>
                    <a:pt x="554863" y="87503"/>
                  </a:lnTo>
                  <a:lnTo>
                    <a:pt x="554863" y="9906"/>
                  </a:lnTo>
                  <a:lnTo>
                    <a:pt x="576072" y="9906"/>
                  </a:lnTo>
                  <a:lnTo>
                    <a:pt x="576072" y="1524"/>
                  </a:lnTo>
                  <a:close/>
                </a:path>
                <a:path w="636904" h="89535">
                  <a:moveTo>
                    <a:pt x="636651" y="1524"/>
                  </a:moveTo>
                  <a:lnTo>
                    <a:pt x="589026" y="1524"/>
                  </a:lnTo>
                  <a:lnTo>
                    <a:pt x="589026" y="87503"/>
                  </a:lnTo>
                  <a:lnTo>
                    <a:pt x="636651" y="87503"/>
                  </a:lnTo>
                  <a:lnTo>
                    <a:pt x="636651" y="78994"/>
                  </a:lnTo>
                  <a:lnTo>
                    <a:pt x="598551" y="78994"/>
                  </a:lnTo>
                  <a:lnTo>
                    <a:pt x="598551" y="48260"/>
                  </a:lnTo>
                  <a:lnTo>
                    <a:pt x="636397" y="48260"/>
                  </a:lnTo>
                  <a:lnTo>
                    <a:pt x="636397" y="39878"/>
                  </a:lnTo>
                  <a:lnTo>
                    <a:pt x="598551" y="39878"/>
                  </a:lnTo>
                  <a:lnTo>
                    <a:pt x="598551" y="9906"/>
                  </a:lnTo>
                  <a:lnTo>
                    <a:pt x="636651" y="9906"/>
                  </a:lnTo>
                  <a:lnTo>
                    <a:pt x="636651" y="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28816" y="5420868"/>
              <a:ext cx="150163" cy="89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43016" y="5816853"/>
              <a:ext cx="164083" cy="8928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849112" y="5592571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331" y="142875"/>
                  </a:lnTo>
                  <a:lnTo>
                    <a:pt x="77343" y="131953"/>
                  </a:lnTo>
                  <a:lnTo>
                    <a:pt x="53594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846" y="60452"/>
                  </a:lnTo>
                  <a:lnTo>
                    <a:pt x="49657" y="44196"/>
                  </a:lnTo>
                  <a:lnTo>
                    <a:pt x="67056" y="33655"/>
                  </a:lnTo>
                  <a:lnTo>
                    <a:pt x="88392" y="29972"/>
                  </a:lnTo>
                  <a:lnTo>
                    <a:pt x="113030" y="34925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732" y="79375"/>
                  </a:lnTo>
                  <a:lnTo>
                    <a:pt x="175133" y="79375"/>
                  </a:lnTo>
                  <a:lnTo>
                    <a:pt x="153924" y="29972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737" y="156845"/>
                  </a:lnTo>
                  <a:lnTo>
                    <a:pt x="102997" y="173101"/>
                  </a:lnTo>
                  <a:lnTo>
                    <a:pt x="125857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617" y="280670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318"/>
                  </a:lnTo>
                  <a:lnTo>
                    <a:pt x="391668" y="193040"/>
                  </a:lnTo>
                  <a:lnTo>
                    <a:pt x="272288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318"/>
                  </a:lnTo>
                  <a:lnTo>
                    <a:pt x="364617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407" y="5295"/>
                  </a:moveTo>
                  <a:lnTo>
                    <a:pt x="506222" y="5295"/>
                  </a:lnTo>
                  <a:lnTo>
                    <a:pt x="506222" y="304800"/>
                  </a:lnTo>
                  <a:lnTo>
                    <a:pt x="539407" y="304800"/>
                  </a:lnTo>
                  <a:lnTo>
                    <a:pt x="539407" y="5295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187" y="57785"/>
                  </a:lnTo>
                  <a:lnTo>
                    <a:pt x="832104" y="29591"/>
                  </a:lnTo>
                  <a:lnTo>
                    <a:pt x="792086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807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883" y="302260"/>
                  </a:lnTo>
                  <a:lnTo>
                    <a:pt x="742188" y="310019"/>
                  </a:lnTo>
                  <a:lnTo>
                    <a:pt x="788657" y="303149"/>
                  </a:lnTo>
                  <a:lnTo>
                    <a:pt x="828421" y="284480"/>
                  </a:lnTo>
                  <a:lnTo>
                    <a:pt x="859282" y="257048"/>
                  </a:lnTo>
                  <a:lnTo>
                    <a:pt x="879729" y="224282"/>
                  </a:lnTo>
                  <a:lnTo>
                    <a:pt x="843661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523" y="204216"/>
                  </a:lnTo>
                  <a:lnTo>
                    <a:pt x="619125" y="154559"/>
                  </a:lnTo>
                  <a:lnTo>
                    <a:pt x="628269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661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859" y="304800"/>
                  </a:moveTo>
                  <a:lnTo>
                    <a:pt x="1122934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522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859" y="30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6819" y="5636679"/>
              <a:ext cx="76515" cy="10435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305806" y="5552184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396"/>
                  </a:moveTo>
                  <a:lnTo>
                    <a:pt x="107696" y="19430"/>
                  </a:lnTo>
                  <a:lnTo>
                    <a:pt x="72009" y="42163"/>
                  </a:lnTo>
                  <a:lnTo>
                    <a:pt x="42164" y="71881"/>
                  </a:lnTo>
                  <a:lnTo>
                    <a:pt x="19558" y="107568"/>
                  </a:lnTo>
                  <a:lnTo>
                    <a:pt x="5080" y="148081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263" y="342138"/>
                  </a:lnTo>
                  <a:lnTo>
                    <a:pt x="108077" y="364870"/>
                  </a:lnTo>
                  <a:lnTo>
                    <a:pt x="148717" y="379221"/>
                  </a:lnTo>
                  <a:lnTo>
                    <a:pt x="193167" y="384302"/>
                  </a:lnTo>
                  <a:lnTo>
                    <a:pt x="385445" y="384302"/>
                  </a:lnTo>
                  <a:lnTo>
                    <a:pt x="385445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374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374" y="108965"/>
                  </a:lnTo>
                  <a:lnTo>
                    <a:pt x="100330" y="77469"/>
                  </a:lnTo>
                  <a:lnTo>
                    <a:pt x="137160" y="55371"/>
                  </a:lnTo>
                  <a:lnTo>
                    <a:pt x="179959" y="44830"/>
                  </a:lnTo>
                  <a:lnTo>
                    <a:pt x="179959" y="1396"/>
                  </a:lnTo>
                  <a:close/>
                </a:path>
                <a:path w="385445" h="384810">
                  <a:moveTo>
                    <a:pt x="307581" y="222872"/>
                  </a:moveTo>
                  <a:lnTo>
                    <a:pt x="231013" y="222872"/>
                  </a:lnTo>
                  <a:lnTo>
                    <a:pt x="231013" y="339978"/>
                  </a:lnTo>
                  <a:lnTo>
                    <a:pt x="307581" y="339978"/>
                  </a:lnTo>
                  <a:lnTo>
                    <a:pt x="307581" y="222872"/>
                  </a:lnTo>
                  <a:close/>
                </a:path>
                <a:path w="385445" h="384810">
                  <a:moveTo>
                    <a:pt x="341630" y="70484"/>
                  </a:moveTo>
                  <a:lnTo>
                    <a:pt x="341630" y="339978"/>
                  </a:lnTo>
                  <a:lnTo>
                    <a:pt x="385445" y="339978"/>
                  </a:lnTo>
                  <a:lnTo>
                    <a:pt x="385445" y="192150"/>
                  </a:lnTo>
                  <a:lnTo>
                    <a:pt x="380365" y="148081"/>
                  </a:lnTo>
                  <a:lnTo>
                    <a:pt x="365887" y="107568"/>
                  </a:lnTo>
                  <a:lnTo>
                    <a:pt x="343027" y="71881"/>
                  </a:lnTo>
                  <a:lnTo>
                    <a:pt x="341630" y="70484"/>
                  </a:lnTo>
                  <a:close/>
                </a:path>
                <a:path w="385445" h="384810">
                  <a:moveTo>
                    <a:pt x="192278" y="0"/>
                  </a:moveTo>
                  <a:lnTo>
                    <a:pt x="179959" y="1396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7630" y="150875"/>
                  </a:lnTo>
                  <a:lnTo>
                    <a:pt x="79883" y="192150"/>
                  </a:lnTo>
                  <a:lnTo>
                    <a:pt x="87630" y="233298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053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44195"/>
                  </a:lnTo>
                  <a:lnTo>
                    <a:pt x="315223" y="44195"/>
                  </a:lnTo>
                  <a:lnTo>
                    <a:pt x="313182" y="42163"/>
                  </a:lnTo>
                  <a:lnTo>
                    <a:pt x="277368" y="19430"/>
                  </a:lnTo>
                  <a:lnTo>
                    <a:pt x="236601" y="4952"/>
                  </a:lnTo>
                  <a:lnTo>
                    <a:pt x="192278" y="0"/>
                  </a:lnTo>
                  <a:close/>
                </a:path>
                <a:path w="385445" h="384810">
                  <a:moveTo>
                    <a:pt x="315223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391" y="145922"/>
                  </a:lnTo>
                  <a:lnTo>
                    <a:pt x="341630" y="192150"/>
                  </a:lnTo>
                  <a:lnTo>
                    <a:pt x="341630" y="70484"/>
                  </a:lnTo>
                  <a:lnTo>
                    <a:pt x="315223" y="441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65673" y="5596191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5" h="315595">
                  <a:moveTo>
                    <a:pt x="6883" y="0"/>
                  </a:moveTo>
                  <a:lnTo>
                    <a:pt x="0" y="0"/>
                  </a:lnTo>
                  <a:lnTo>
                    <a:pt x="0" y="315277"/>
                  </a:lnTo>
                  <a:lnTo>
                    <a:pt x="6883" y="31527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950204" y="6009512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562" y="26162"/>
                  </a:moveTo>
                  <a:lnTo>
                    <a:pt x="49530" y="18669"/>
                  </a:lnTo>
                  <a:lnTo>
                    <a:pt x="45212" y="12573"/>
                  </a:lnTo>
                  <a:lnTo>
                    <a:pt x="42545" y="9652"/>
                  </a:lnTo>
                  <a:lnTo>
                    <a:pt x="42545" y="32258"/>
                  </a:lnTo>
                  <a:lnTo>
                    <a:pt x="40513" y="42926"/>
                  </a:lnTo>
                  <a:lnTo>
                    <a:pt x="35179" y="49784"/>
                  </a:lnTo>
                  <a:lnTo>
                    <a:pt x="27940" y="53467"/>
                  </a:lnTo>
                  <a:lnTo>
                    <a:pt x="19812" y="54610"/>
                  </a:lnTo>
                  <a:lnTo>
                    <a:pt x="9017" y="54610"/>
                  </a:lnTo>
                  <a:lnTo>
                    <a:pt x="9017" y="9525"/>
                  </a:lnTo>
                  <a:lnTo>
                    <a:pt x="19939" y="9525"/>
                  </a:lnTo>
                  <a:lnTo>
                    <a:pt x="30607" y="11684"/>
                  </a:lnTo>
                  <a:lnTo>
                    <a:pt x="37592" y="17399"/>
                  </a:lnTo>
                  <a:lnTo>
                    <a:pt x="41402" y="24765"/>
                  </a:lnTo>
                  <a:lnTo>
                    <a:pt x="42545" y="32258"/>
                  </a:lnTo>
                  <a:lnTo>
                    <a:pt x="42545" y="9652"/>
                  </a:lnTo>
                  <a:lnTo>
                    <a:pt x="42202" y="9525"/>
                  </a:lnTo>
                  <a:lnTo>
                    <a:pt x="20066" y="1270"/>
                  </a:lnTo>
                  <a:lnTo>
                    <a:pt x="0" y="1270"/>
                  </a:lnTo>
                  <a:lnTo>
                    <a:pt x="0" y="62865"/>
                  </a:lnTo>
                  <a:lnTo>
                    <a:pt x="19685" y="62865"/>
                  </a:lnTo>
                  <a:lnTo>
                    <a:pt x="31445" y="54610"/>
                  </a:lnTo>
                  <a:lnTo>
                    <a:pt x="51562" y="40513"/>
                  </a:lnTo>
                  <a:lnTo>
                    <a:pt x="51562" y="26162"/>
                  </a:lnTo>
                  <a:close/>
                </a:path>
                <a:path w="518795" h="64135">
                  <a:moveTo>
                    <a:pt x="77431" y="1231"/>
                  </a:moveTo>
                  <a:lnTo>
                    <a:pt x="68453" y="1231"/>
                  </a:lnTo>
                  <a:lnTo>
                    <a:pt x="68453" y="62865"/>
                  </a:lnTo>
                  <a:lnTo>
                    <a:pt x="77431" y="62865"/>
                  </a:lnTo>
                  <a:lnTo>
                    <a:pt x="77431" y="1231"/>
                  </a:lnTo>
                  <a:close/>
                </a:path>
                <a:path w="518795" h="64135">
                  <a:moveTo>
                    <a:pt x="126860" y="1270"/>
                  </a:moveTo>
                  <a:lnTo>
                    <a:pt x="95745" y="1270"/>
                  </a:lnTo>
                  <a:lnTo>
                    <a:pt x="95745" y="62865"/>
                  </a:lnTo>
                  <a:lnTo>
                    <a:pt x="104762" y="62865"/>
                  </a:lnTo>
                  <a:lnTo>
                    <a:pt x="104762" y="36195"/>
                  </a:lnTo>
                  <a:lnTo>
                    <a:pt x="126860" y="36195"/>
                  </a:lnTo>
                  <a:lnTo>
                    <a:pt x="126860" y="27940"/>
                  </a:lnTo>
                  <a:lnTo>
                    <a:pt x="104762" y="27940"/>
                  </a:lnTo>
                  <a:lnTo>
                    <a:pt x="104762" y="9525"/>
                  </a:lnTo>
                  <a:lnTo>
                    <a:pt x="126860" y="9525"/>
                  </a:lnTo>
                  <a:lnTo>
                    <a:pt x="126860" y="1270"/>
                  </a:lnTo>
                  <a:close/>
                </a:path>
                <a:path w="518795" h="64135">
                  <a:moveTo>
                    <a:pt x="173723" y="1270"/>
                  </a:moveTo>
                  <a:lnTo>
                    <a:pt x="142608" y="1270"/>
                  </a:lnTo>
                  <a:lnTo>
                    <a:pt x="142608" y="62865"/>
                  </a:lnTo>
                  <a:lnTo>
                    <a:pt x="151498" y="62865"/>
                  </a:lnTo>
                  <a:lnTo>
                    <a:pt x="151498" y="36195"/>
                  </a:lnTo>
                  <a:lnTo>
                    <a:pt x="173723" y="36195"/>
                  </a:lnTo>
                  <a:lnTo>
                    <a:pt x="173723" y="27940"/>
                  </a:lnTo>
                  <a:lnTo>
                    <a:pt x="151498" y="27940"/>
                  </a:lnTo>
                  <a:lnTo>
                    <a:pt x="151498" y="9525"/>
                  </a:lnTo>
                  <a:lnTo>
                    <a:pt x="173723" y="9525"/>
                  </a:lnTo>
                  <a:lnTo>
                    <a:pt x="173723" y="1270"/>
                  </a:lnTo>
                  <a:close/>
                </a:path>
                <a:path w="518795" h="64135">
                  <a:moveTo>
                    <a:pt x="222618" y="1270"/>
                  </a:moveTo>
                  <a:lnTo>
                    <a:pt x="189344" y="1270"/>
                  </a:lnTo>
                  <a:lnTo>
                    <a:pt x="189344" y="62865"/>
                  </a:lnTo>
                  <a:lnTo>
                    <a:pt x="222618" y="62865"/>
                  </a:lnTo>
                  <a:lnTo>
                    <a:pt x="222618" y="54610"/>
                  </a:lnTo>
                  <a:lnTo>
                    <a:pt x="198361" y="54610"/>
                  </a:lnTo>
                  <a:lnTo>
                    <a:pt x="198361" y="35814"/>
                  </a:lnTo>
                  <a:lnTo>
                    <a:pt x="222618" y="35814"/>
                  </a:lnTo>
                  <a:lnTo>
                    <a:pt x="222618" y="27686"/>
                  </a:lnTo>
                  <a:lnTo>
                    <a:pt x="198361" y="27686"/>
                  </a:lnTo>
                  <a:lnTo>
                    <a:pt x="198361" y="9525"/>
                  </a:lnTo>
                  <a:lnTo>
                    <a:pt x="222618" y="9525"/>
                  </a:lnTo>
                  <a:lnTo>
                    <a:pt x="222618" y="1270"/>
                  </a:lnTo>
                  <a:close/>
                </a:path>
                <a:path w="518795" h="64135">
                  <a:moveTo>
                    <a:pt x="280530" y="15748"/>
                  </a:moveTo>
                  <a:lnTo>
                    <a:pt x="271513" y="3302"/>
                  </a:lnTo>
                  <a:lnTo>
                    <a:pt x="271513" y="15748"/>
                  </a:lnTo>
                  <a:lnTo>
                    <a:pt x="271513" y="33020"/>
                  </a:lnTo>
                  <a:lnTo>
                    <a:pt x="248272" y="33020"/>
                  </a:lnTo>
                  <a:lnTo>
                    <a:pt x="248272" y="9525"/>
                  </a:lnTo>
                  <a:lnTo>
                    <a:pt x="267957" y="9525"/>
                  </a:lnTo>
                  <a:lnTo>
                    <a:pt x="271513" y="15748"/>
                  </a:lnTo>
                  <a:lnTo>
                    <a:pt x="271513" y="3302"/>
                  </a:lnTo>
                  <a:lnTo>
                    <a:pt x="267068" y="1270"/>
                  </a:lnTo>
                  <a:lnTo>
                    <a:pt x="239382" y="1270"/>
                  </a:lnTo>
                  <a:lnTo>
                    <a:pt x="239382" y="62865"/>
                  </a:lnTo>
                  <a:lnTo>
                    <a:pt x="248272" y="62865"/>
                  </a:lnTo>
                  <a:lnTo>
                    <a:pt x="248272" y="34290"/>
                  </a:lnTo>
                  <a:lnTo>
                    <a:pt x="248526" y="34290"/>
                  </a:lnTo>
                  <a:lnTo>
                    <a:pt x="268846" y="62865"/>
                  </a:lnTo>
                  <a:lnTo>
                    <a:pt x="280022" y="62865"/>
                  </a:lnTo>
                  <a:lnTo>
                    <a:pt x="262877" y="39878"/>
                  </a:lnTo>
                  <a:lnTo>
                    <a:pt x="267322" y="39243"/>
                  </a:lnTo>
                  <a:lnTo>
                    <a:pt x="270903" y="34290"/>
                  </a:lnTo>
                  <a:lnTo>
                    <a:pt x="271818" y="33020"/>
                  </a:lnTo>
                  <a:lnTo>
                    <a:pt x="280530" y="20955"/>
                  </a:lnTo>
                  <a:lnTo>
                    <a:pt x="280530" y="15748"/>
                  </a:lnTo>
                  <a:close/>
                </a:path>
                <a:path w="518795" h="64135">
                  <a:moveTo>
                    <a:pt x="328663" y="1270"/>
                  </a:moveTo>
                  <a:lnTo>
                    <a:pt x="295516" y="1270"/>
                  </a:lnTo>
                  <a:lnTo>
                    <a:pt x="295516" y="62865"/>
                  </a:lnTo>
                  <a:lnTo>
                    <a:pt x="328663" y="62865"/>
                  </a:lnTo>
                  <a:lnTo>
                    <a:pt x="328663" y="54610"/>
                  </a:lnTo>
                  <a:lnTo>
                    <a:pt x="304533" y="54610"/>
                  </a:lnTo>
                  <a:lnTo>
                    <a:pt x="304533" y="35814"/>
                  </a:lnTo>
                  <a:lnTo>
                    <a:pt x="328663" y="35814"/>
                  </a:lnTo>
                  <a:lnTo>
                    <a:pt x="328663" y="27686"/>
                  </a:lnTo>
                  <a:lnTo>
                    <a:pt x="304533" y="27686"/>
                  </a:lnTo>
                  <a:lnTo>
                    <a:pt x="304533" y="9525"/>
                  </a:lnTo>
                  <a:lnTo>
                    <a:pt x="328663" y="9525"/>
                  </a:lnTo>
                  <a:lnTo>
                    <a:pt x="328663" y="1270"/>
                  </a:lnTo>
                  <a:close/>
                </a:path>
                <a:path w="518795" h="64135">
                  <a:moveTo>
                    <a:pt x="395338" y="1270"/>
                  </a:moveTo>
                  <a:lnTo>
                    <a:pt x="386321" y="1270"/>
                  </a:lnTo>
                  <a:lnTo>
                    <a:pt x="386321" y="48133"/>
                  </a:lnTo>
                  <a:lnTo>
                    <a:pt x="386067" y="48133"/>
                  </a:lnTo>
                  <a:lnTo>
                    <a:pt x="365112" y="15240"/>
                  </a:lnTo>
                  <a:lnTo>
                    <a:pt x="356095" y="1270"/>
                  </a:lnTo>
                  <a:lnTo>
                    <a:pt x="346316" y="1270"/>
                  </a:lnTo>
                  <a:lnTo>
                    <a:pt x="346316" y="62865"/>
                  </a:lnTo>
                  <a:lnTo>
                    <a:pt x="355333" y="62865"/>
                  </a:lnTo>
                  <a:lnTo>
                    <a:pt x="355333" y="15240"/>
                  </a:lnTo>
                  <a:lnTo>
                    <a:pt x="355460" y="15240"/>
                  </a:lnTo>
                  <a:lnTo>
                    <a:pt x="385940" y="62865"/>
                  </a:lnTo>
                  <a:lnTo>
                    <a:pt x="395338" y="62865"/>
                  </a:lnTo>
                  <a:lnTo>
                    <a:pt x="395338" y="1270"/>
                  </a:lnTo>
                  <a:close/>
                </a:path>
                <a:path w="518795" h="64135">
                  <a:moveTo>
                    <a:pt x="471411" y="17018"/>
                  </a:moveTo>
                  <a:lnTo>
                    <a:pt x="467601" y="10160"/>
                  </a:lnTo>
                  <a:lnTo>
                    <a:pt x="455282" y="1270"/>
                  </a:lnTo>
                  <a:lnTo>
                    <a:pt x="447789" y="0"/>
                  </a:lnTo>
                  <a:lnTo>
                    <a:pt x="443090" y="0"/>
                  </a:lnTo>
                  <a:lnTo>
                    <a:pt x="430898" y="2540"/>
                  </a:lnTo>
                  <a:lnTo>
                    <a:pt x="420738" y="9144"/>
                  </a:lnTo>
                  <a:lnTo>
                    <a:pt x="413880" y="19177"/>
                  </a:lnTo>
                  <a:lnTo>
                    <a:pt x="411340" y="31877"/>
                  </a:lnTo>
                  <a:lnTo>
                    <a:pt x="413880" y="44196"/>
                  </a:lnTo>
                  <a:lnTo>
                    <a:pt x="420611" y="54483"/>
                  </a:lnTo>
                  <a:lnTo>
                    <a:pt x="430644" y="61468"/>
                  </a:lnTo>
                  <a:lnTo>
                    <a:pt x="442963" y="64008"/>
                  </a:lnTo>
                  <a:lnTo>
                    <a:pt x="450456" y="63119"/>
                  </a:lnTo>
                  <a:lnTo>
                    <a:pt x="455663" y="52578"/>
                  </a:lnTo>
                  <a:lnTo>
                    <a:pt x="449567" y="55753"/>
                  </a:lnTo>
                  <a:lnTo>
                    <a:pt x="443090" y="55753"/>
                  </a:lnTo>
                  <a:lnTo>
                    <a:pt x="434454" y="53848"/>
                  </a:lnTo>
                  <a:lnTo>
                    <a:pt x="427215" y="48768"/>
                  </a:lnTo>
                  <a:lnTo>
                    <a:pt x="422262" y="41148"/>
                  </a:lnTo>
                  <a:lnTo>
                    <a:pt x="420357" y="31877"/>
                  </a:lnTo>
                  <a:lnTo>
                    <a:pt x="422135" y="22733"/>
                  </a:lnTo>
                  <a:lnTo>
                    <a:pt x="426961" y="15240"/>
                  </a:lnTo>
                  <a:lnTo>
                    <a:pt x="434327" y="10160"/>
                  </a:lnTo>
                  <a:lnTo>
                    <a:pt x="443217" y="8255"/>
                  </a:lnTo>
                  <a:lnTo>
                    <a:pt x="453250" y="8255"/>
                  </a:lnTo>
                  <a:lnTo>
                    <a:pt x="458711" y="14859"/>
                  </a:lnTo>
                  <a:lnTo>
                    <a:pt x="460616" y="17018"/>
                  </a:lnTo>
                  <a:lnTo>
                    <a:pt x="471411" y="17018"/>
                  </a:lnTo>
                  <a:close/>
                </a:path>
                <a:path w="518795" h="64135">
                  <a:moveTo>
                    <a:pt x="518655" y="1270"/>
                  </a:moveTo>
                  <a:lnTo>
                    <a:pt x="485381" y="1270"/>
                  </a:lnTo>
                  <a:lnTo>
                    <a:pt x="485381" y="62865"/>
                  </a:lnTo>
                  <a:lnTo>
                    <a:pt x="518655" y="62865"/>
                  </a:lnTo>
                  <a:lnTo>
                    <a:pt x="518655" y="54610"/>
                  </a:lnTo>
                  <a:lnTo>
                    <a:pt x="494398" y="54610"/>
                  </a:lnTo>
                  <a:lnTo>
                    <a:pt x="494398" y="35814"/>
                  </a:lnTo>
                  <a:lnTo>
                    <a:pt x="518655" y="35814"/>
                  </a:lnTo>
                  <a:lnTo>
                    <a:pt x="518655" y="27686"/>
                  </a:lnTo>
                  <a:lnTo>
                    <a:pt x="494398" y="27686"/>
                  </a:lnTo>
                  <a:lnTo>
                    <a:pt x="494398" y="9525"/>
                  </a:lnTo>
                  <a:lnTo>
                    <a:pt x="518655" y="9525"/>
                  </a:lnTo>
                  <a:lnTo>
                    <a:pt x="518655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16116" y="6009512"/>
              <a:ext cx="345565" cy="6400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886956" y="6013449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208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334" y="2159"/>
                  </a:lnTo>
                  <a:lnTo>
                    <a:pt x="5334" y="21844"/>
                  </a:lnTo>
                  <a:lnTo>
                    <a:pt x="7874" y="21844"/>
                  </a:lnTo>
                  <a:lnTo>
                    <a:pt x="7874" y="2159"/>
                  </a:lnTo>
                  <a:lnTo>
                    <a:pt x="13208" y="2159"/>
                  </a:lnTo>
                  <a:lnTo>
                    <a:pt x="13208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686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465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5052777" y="1667592"/>
            <a:ext cx="2265045" cy="1321435"/>
            <a:chOff x="5052777" y="1667592"/>
            <a:chExt cx="2265045" cy="1321435"/>
          </a:xfrm>
        </p:grpSpPr>
        <p:sp>
          <p:nvSpPr>
            <p:cNvPr id="31" name="object 31"/>
            <p:cNvSpPr/>
            <p:nvPr/>
          </p:nvSpPr>
          <p:spPr>
            <a:xfrm>
              <a:off x="5056759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6" y="1313052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40476" y="2038857"/>
              <a:ext cx="636905" cy="89535"/>
            </a:xfrm>
            <a:custGeom>
              <a:avLst/>
              <a:gdLst/>
              <a:ahLst/>
              <a:cxnLst/>
              <a:rect l="l" t="t" r="r" b="b"/>
              <a:pathLst>
                <a:path w="636904" h="89535">
                  <a:moveTo>
                    <a:pt x="80772" y="87503"/>
                  </a:moveTo>
                  <a:lnTo>
                    <a:pt x="70739" y="63373"/>
                  </a:lnTo>
                  <a:lnTo>
                    <a:pt x="67437" y="55372"/>
                  </a:lnTo>
                  <a:lnTo>
                    <a:pt x="57404" y="30988"/>
                  </a:lnTo>
                  <a:lnTo>
                    <a:pt x="57404" y="55372"/>
                  </a:lnTo>
                  <a:lnTo>
                    <a:pt x="23114" y="55372"/>
                  </a:lnTo>
                  <a:lnTo>
                    <a:pt x="40132" y="12319"/>
                  </a:lnTo>
                  <a:lnTo>
                    <a:pt x="57404" y="55372"/>
                  </a:lnTo>
                  <a:lnTo>
                    <a:pt x="57404" y="30988"/>
                  </a:lnTo>
                  <a:lnTo>
                    <a:pt x="49657" y="12319"/>
                  </a:lnTo>
                  <a:lnTo>
                    <a:pt x="45212" y="1524"/>
                  </a:lnTo>
                  <a:lnTo>
                    <a:pt x="35814" y="1524"/>
                  </a:lnTo>
                  <a:lnTo>
                    <a:pt x="0" y="87503"/>
                  </a:lnTo>
                  <a:lnTo>
                    <a:pt x="10287" y="87503"/>
                  </a:lnTo>
                  <a:lnTo>
                    <a:pt x="20193" y="63373"/>
                  </a:lnTo>
                  <a:lnTo>
                    <a:pt x="60325" y="63373"/>
                  </a:lnTo>
                  <a:lnTo>
                    <a:pt x="70231" y="87503"/>
                  </a:lnTo>
                  <a:lnTo>
                    <a:pt x="80772" y="87503"/>
                  </a:lnTo>
                  <a:close/>
                </a:path>
                <a:path w="636904" h="89535">
                  <a:moveTo>
                    <a:pt x="143129" y="63754"/>
                  </a:moveTo>
                  <a:lnTo>
                    <a:pt x="113411" y="37211"/>
                  </a:lnTo>
                  <a:lnTo>
                    <a:pt x="106553" y="33909"/>
                  </a:lnTo>
                  <a:lnTo>
                    <a:pt x="102362" y="29464"/>
                  </a:lnTo>
                  <a:lnTo>
                    <a:pt x="100838" y="22860"/>
                  </a:lnTo>
                  <a:lnTo>
                    <a:pt x="100838" y="13970"/>
                  </a:lnTo>
                  <a:lnTo>
                    <a:pt x="107950" y="8128"/>
                  </a:lnTo>
                  <a:lnTo>
                    <a:pt x="127889" y="8128"/>
                  </a:lnTo>
                  <a:lnTo>
                    <a:pt x="130683" y="16637"/>
                  </a:lnTo>
                  <a:lnTo>
                    <a:pt x="131699" y="22225"/>
                  </a:lnTo>
                  <a:lnTo>
                    <a:pt x="141224" y="22225"/>
                  </a:lnTo>
                  <a:lnTo>
                    <a:pt x="138430" y="11811"/>
                  </a:lnTo>
                  <a:lnTo>
                    <a:pt x="132588" y="4953"/>
                  </a:lnTo>
                  <a:lnTo>
                    <a:pt x="124968" y="1143"/>
                  </a:lnTo>
                  <a:lnTo>
                    <a:pt x="116840" y="0"/>
                  </a:lnTo>
                  <a:lnTo>
                    <a:pt x="107315" y="1524"/>
                  </a:lnTo>
                  <a:lnTo>
                    <a:pt x="99060" y="6096"/>
                  </a:lnTo>
                  <a:lnTo>
                    <a:pt x="93345" y="13589"/>
                  </a:lnTo>
                  <a:lnTo>
                    <a:pt x="91313" y="23749"/>
                  </a:lnTo>
                  <a:lnTo>
                    <a:pt x="93726" y="33782"/>
                  </a:lnTo>
                  <a:lnTo>
                    <a:pt x="99695" y="40386"/>
                  </a:lnTo>
                  <a:lnTo>
                    <a:pt x="106934" y="44323"/>
                  </a:lnTo>
                  <a:lnTo>
                    <a:pt x="120650" y="49022"/>
                  </a:lnTo>
                  <a:lnTo>
                    <a:pt x="127127" y="52197"/>
                  </a:lnTo>
                  <a:lnTo>
                    <a:pt x="131826" y="57023"/>
                  </a:lnTo>
                  <a:lnTo>
                    <a:pt x="133604" y="64516"/>
                  </a:lnTo>
                  <a:lnTo>
                    <a:pt x="133604" y="74041"/>
                  </a:lnTo>
                  <a:lnTo>
                    <a:pt x="125349" y="80899"/>
                  </a:lnTo>
                  <a:lnTo>
                    <a:pt x="110998" y="80899"/>
                  </a:lnTo>
                  <a:lnTo>
                    <a:pt x="100584" y="77851"/>
                  </a:lnTo>
                  <a:lnTo>
                    <a:pt x="99187" y="63627"/>
                  </a:lnTo>
                  <a:lnTo>
                    <a:pt x="89535" y="63627"/>
                  </a:lnTo>
                  <a:lnTo>
                    <a:pt x="91948" y="74422"/>
                  </a:lnTo>
                  <a:lnTo>
                    <a:pt x="97917" y="82423"/>
                  </a:lnTo>
                  <a:lnTo>
                    <a:pt x="106299" y="87376"/>
                  </a:lnTo>
                  <a:lnTo>
                    <a:pt x="116459" y="89027"/>
                  </a:lnTo>
                  <a:lnTo>
                    <a:pt x="127508" y="87122"/>
                  </a:lnTo>
                  <a:lnTo>
                    <a:pt x="135890" y="81661"/>
                  </a:lnTo>
                  <a:lnTo>
                    <a:pt x="141224" y="73660"/>
                  </a:lnTo>
                  <a:lnTo>
                    <a:pt x="143129" y="63754"/>
                  </a:lnTo>
                  <a:close/>
                </a:path>
                <a:path w="636904" h="89535">
                  <a:moveTo>
                    <a:pt x="208915" y="63754"/>
                  </a:moveTo>
                  <a:lnTo>
                    <a:pt x="179197" y="37211"/>
                  </a:lnTo>
                  <a:lnTo>
                    <a:pt x="172339" y="33909"/>
                  </a:lnTo>
                  <a:lnTo>
                    <a:pt x="168021" y="29464"/>
                  </a:lnTo>
                  <a:lnTo>
                    <a:pt x="166624" y="22860"/>
                  </a:lnTo>
                  <a:lnTo>
                    <a:pt x="166624" y="13970"/>
                  </a:lnTo>
                  <a:lnTo>
                    <a:pt x="173736" y="8128"/>
                  </a:lnTo>
                  <a:lnTo>
                    <a:pt x="193675" y="8128"/>
                  </a:lnTo>
                  <a:lnTo>
                    <a:pt x="196469" y="16637"/>
                  </a:lnTo>
                  <a:lnTo>
                    <a:pt x="197485" y="22225"/>
                  </a:lnTo>
                  <a:lnTo>
                    <a:pt x="207010" y="22225"/>
                  </a:lnTo>
                  <a:lnTo>
                    <a:pt x="204216" y="11811"/>
                  </a:lnTo>
                  <a:lnTo>
                    <a:pt x="198374" y="4953"/>
                  </a:lnTo>
                  <a:lnTo>
                    <a:pt x="190754" y="1143"/>
                  </a:lnTo>
                  <a:lnTo>
                    <a:pt x="182626" y="0"/>
                  </a:lnTo>
                  <a:lnTo>
                    <a:pt x="173101" y="1524"/>
                  </a:lnTo>
                  <a:lnTo>
                    <a:pt x="164846" y="6096"/>
                  </a:lnTo>
                  <a:lnTo>
                    <a:pt x="159131" y="13589"/>
                  </a:lnTo>
                  <a:lnTo>
                    <a:pt x="157099" y="23749"/>
                  </a:lnTo>
                  <a:lnTo>
                    <a:pt x="159512" y="33782"/>
                  </a:lnTo>
                  <a:lnTo>
                    <a:pt x="165481" y="40386"/>
                  </a:lnTo>
                  <a:lnTo>
                    <a:pt x="172720" y="44323"/>
                  </a:lnTo>
                  <a:lnTo>
                    <a:pt x="186436" y="49022"/>
                  </a:lnTo>
                  <a:lnTo>
                    <a:pt x="192913" y="52197"/>
                  </a:lnTo>
                  <a:lnTo>
                    <a:pt x="197612" y="57023"/>
                  </a:lnTo>
                  <a:lnTo>
                    <a:pt x="199390" y="64516"/>
                  </a:lnTo>
                  <a:lnTo>
                    <a:pt x="199390" y="74041"/>
                  </a:lnTo>
                  <a:lnTo>
                    <a:pt x="191135" y="80899"/>
                  </a:lnTo>
                  <a:lnTo>
                    <a:pt x="176784" y="80899"/>
                  </a:lnTo>
                  <a:lnTo>
                    <a:pt x="166370" y="77851"/>
                  </a:lnTo>
                  <a:lnTo>
                    <a:pt x="164973" y="63627"/>
                  </a:lnTo>
                  <a:lnTo>
                    <a:pt x="155321" y="63627"/>
                  </a:lnTo>
                  <a:lnTo>
                    <a:pt x="157734" y="74422"/>
                  </a:lnTo>
                  <a:lnTo>
                    <a:pt x="163703" y="82423"/>
                  </a:lnTo>
                  <a:lnTo>
                    <a:pt x="172085" y="87376"/>
                  </a:lnTo>
                  <a:lnTo>
                    <a:pt x="182245" y="89027"/>
                  </a:lnTo>
                  <a:lnTo>
                    <a:pt x="193294" y="87122"/>
                  </a:lnTo>
                  <a:lnTo>
                    <a:pt x="201676" y="81661"/>
                  </a:lnTo>
                  <a:lnTo>
                    <a:pt x="207010" y="73660"/>
                  </a:lnTo>
                  <a:lnTo>
                    <a:pt x="208915" y="63754"/>
                  </a:lnTo>
                  <a:close/>
                </a:path>
                <a:path w="636904" h="89535">
                  <a:moveTo>
                    <a:pt x="310896" y="44450"/>
                  </a:moveTo>
                  <a:lnTo>
                    <a:pt x="307467" y="26924"/>
                  </a:lnTo>
                  <a:lnTo>
                    <a:pt x="301371" y="17907"/>
                  </a:lnTo>
                  <a:lnTo>
                    <a:pt x="301371" y="44450"/>
                  </a:lnTo>
                  <a:lnTo>
                    <a:pt x="301371" y="44831"/>
                  </a:lnTo>
                  <a:lnTo>
                    <a:pt x="298831" y="58420"/>
                  </a:lnTo>
                  <a:lnTo>
                    <a:pt x="291465" y="69850"/>
                  </a:lnTo>
                  <a:lnTo>
                    <a:pt x="280162" y="77724"/>
                  </a:lnTo>
                  <a:lnTo>
                    <a:pt x="279908" y="77724"/>
                  </a:lnTo>
                  <a:lnTo>
                    <a:pt x="266192" y="80518"/>
                  </a:lnTo>
                  <a:lnTo>
                    <a:pt x="233553" y="58674"/>
                  </a:lnTo>
                  <a:lnTo>
                    <a:pt x="230949" y="44831"/>
                  </a:lnTo>
                  <a:lnTo>
                    <a:pt x="230886" y="44450"/>
                  </a:lnTo>
                  <a:lnTo>
                    <a:pt x="233553" y="30607"/>
                  </a:lnTo>
                  <a:lnTo>
                    <a:pt x="233553" y="30353"/>
                  </a:lnTo>
                  <a:lnTo>
                    <a:pt x="240792" y="19177"/>
                  </a:lnTo>
                  <a:lnTo>
                    <a:pt x="240919" y="18923"/>
                  </a:lnTo>
                  <a:lnTo>
                    <a:pt x="251968" y="11303"/>
                  </a:lnTo>
                  <a:lnTo>
                    <a:pt x="266065" y="8509"/>
                  </a:lnTo>
                  <a:lnTo>
                    <a:pt x="280289" y="11303"/>
                  </a:lnTo>
                  <a:lnTo>
                    <a:pt x="291465" y="19177"/>
                  </a:lnTo>
                  <a:lnTo>
                    <a:pt x="298831" y="30607"/>
                  </a:lnTo>
                  <a:lnTo>
                    <a:pt x="301371" y="44450"/>
                  </a:lnTo>
                  <a:lnTo>
                    <a:pt x="301371" y="17907"/>
                  </a:lnTo>
                  <a:lnTo>
                    <a:pt x="297942" y="12827"/>
                  </a:lnTo>
                  <a:lnTo>
                    <a:pt x="291465" y="8509"/>
                  </a:lnTo>
                  <a:lnTo>
                    <a:pt x="283718" y="3429"/>
                  </a:lnTo>
                  <a:lnTo>
                    <a:pt x="266065" y="0"/>
                  </a:lnTo>
                  <a:lnTo>
                    <a:pt x="248119" y="3429"/>
                  </a:lnTo>
                  <a:lnTo>
                    <a:pt x="248589" y="3429"/>
                  </a:lnTo>
                  <a:lnTo>
                    <a:pt x="234569" y="12446"/>
                  </a:lnTo>
                  <a:lnTo>
                    <a:pt x="224790" y="26543"/>
                  </a:lnTo>
                  <a:lnTo>
                    <a:pt x="221361" y="44450"/>
                  </a:lnTo>
                  <a:lnTo>
                    <a:pt x="221234" y="44831"/>
                  </a:lnTo>
                  <a:lnTo>
                    <a:pt x="248412" y="85598"/>
                  </a:lnTo>
                  <a:lnTo>
                    <a:pt x="266065" y="89027"/>
                  </a:lnTo>
                  <a:lnTo>
                    <a:pt x="279146" y="80518"/>
                  </a:lnTo>
                  <a:lnTo>
                    <a:pt x="307467" y="62103"/>
                  </a:lnTo>
                  <a:lnTo>
                    <a:pt x="310896" y="44831"/>
                  </a:lnTo>
                  <a:lnTo>
                    <a:pt x="310896" y="44450"/>
                  </a:lnTo>
                  <a:close/>
                </a:path>
                <a:path w="636904" h="89535">
                  <a:moveTo>
                    <a:pt x="408178" y="25146"/>
                  </a:moveTo>
                  <a:lnTo>
                    <a:pt x="402844" y="16510"/>
                  </a:lnTo>
                  <a:lnTo>
                    <a:pt x="394462" y="8509"/>
                  </a:lnTo>
                  <a:lnTo>
                    <a:pt x="383032" y="2413"/>
                  </a:lnTo>
                  <a:lnTo>
                    <a:pt x="368554" y="0"/>
                  </a:lnTo>
                  <a:lnTo>
                    <a:pt x="350647" y="3556"/>
                  </a:lnTo>
                  <a:lnTo>
                    <a:pt x="336423" y="13081"/>
                  </a:lnTo>
                  <a:lnTo>
                    <a:pt x="327152" y="27178"/>
                  </a:lnTo>
                  <a:lnTo>
                    <a:pt x="323723" y="44450"/>
                  </a:lnTo>
                  <a:lnTo>
                    <a:pt x="327152" y="61976"/>
                  </a:lnTo>
                  <a:lnTo>
                    <a:pt x="336677" y="76073"/>
                  </a:lnTo>
                  <a:lnTo>
                    <a:pt x="350901" y="85598"/>
                  </a:lnTo>
                  <a:lnTo>
                    <a:pt x="368681" y="89027"/>
                  </a:lnTo>
                  <a:lnTo>
                    <a:pt x="382016" y="86995"/>
                  </a:lnTo>
                  <a:lnTo>
                    <a:pt x="393446" y="81661"/>
                  </a:lnTo>
                  <a:lnTo>
                    <a:pt x="402336" y="73787"/>
                  </a:lnTo>
                  <a:lnTo>
                    <a:pt x="408178" y="64389"/>
                  </a:lnTo>
                  <a:lnTo>
                    <a:pt x="397764" y="64389"/>
                  </a:lnTo>
                  <a:lnTo>
                    <a:pt x="394843" y="68326"/>
                  </a:lnTo>
                  <a:lnTo>
                    <a:pt x="389128" y="73660"/>
                  </a:lnTo>
                  <a:lnTo>
                    <a:pt x="380365" y="78486"/>
                  </a:lnTo>
                  <a:lnTo>
                    <a:pt x="368554" y="80518"/>
                  </a:lnTo>
                  <a:lnTo>
                    <a:pt x="354584" y="77724"/>
                  </a:lnTo>
                  <a:lnTo>
                    <a:pt x="343408" y="70104"/>
                  </a:lnTo>
                  <a:lnTo>
                    <a:pt x="336042" y="58674"/>
                  </a:lnTo>
                  <a:lnTo>
                    <a:pt x="333248" y="44450"/>
                  </a:lnTo>
                  <a:lnTo>
                    <a:pt x="336042" y="30353"/>
                  </a:lnTo>
                  <a:lnTo>
                    <a:pt x="343408" y="18923"/>
                  </a:lnTo>
                  <a:lnTo>
                    <a:pt x="354584" y="11303"/>
                  </a:lnTo>
                  <a:lnTo>
                    <a:pt x="368554" y="8509"/>
                  </a:lnTo>
                  <a:lnTo>
                    <a:pt x="379730" y="10414"/>
                  </a:lnTo>
                  <a:lnTo>
                    <a:pt x="388366" y="14859"/>
                  </a:lnTo>
                  <a:lnTo>
                    <a:pt x="394335" y="20320"/>
                  </a:lnTo>
                  <a:lnTo>
                    <a:pt x="397764" y="25146"/>
                  </a:lnTo>
                  <a:lnTo>
                    <a:pt x="408178" y="25146"/>
                  </a:lnTo>
                  <a:close/>
                </a:path>
                <a:path w="636904" h="89535">
                  <a:moveTo>
                    <a:pt x="433832" y="1485"/>
                  </a:moveTo>
                  <a:lnTo>
                    <a:pt x="424307" y="1485"/>
                  </a:lnTo>
                  <a:lnTo>
                    <a:pt x="424307" y="87503"/>
                  </a:lnTo>
                  <a:lnTo>
                    <a:pt x="433832" y="87503"/>
                  </a:lnTo>
                  <a:lnTo>
                    <a:pt x="433832" y="1485"/>
                  </a:lnTo>
                  <a:close/>
                </a:path>
                <a:path w="636904" h="89535">
                  <a:moveTo>
                    <a:pt x="527812" y="87503"/>
                  </a:moveTo>
                  <a:lnTo>
                    <a:pt x="517779" y="63373"/>
                  </a:lnTo>
                  <a:lnTo>
                    <a:pt x="514477" y="55372"/>
                  </a:lnTo>
                  <a:lnTo>
                    <a:pt x="504444" y="30988"/>
                  </a:lnTo>
                  <a:lnTo>
                    <a:pt x="504444" y="55372"/>
                  </a:lnTo>
                  <a:lnTo>
                    <a:pt x="470154" y="55372"/>
                  </a:lnTo>
                  <a:lnTo>
                    <a:pt x="487172" y="12319"/>
                  </a:lnTo>
                  <a:lnTo>
                    <a:pt x="504444" y="55372"/>
                  </a:lnTo>
                  <a:lnTo>
                    <a:pt x="504444" y="30988"/>
                  </a:lnTo>
                  <a:lnTo>
                    <a:pt x="496697" y="12319"/>
                  </a:lnTo>
                  <a:lnTo>
                    <a:pt x="492252" y="1524"/>
                  </a:lnTo>
                  <a:lnTo>
                    <a:pt x="482854" y="1524"/>
                  </a:lnTo>
                  <a:lnTo>
                    <a:pt x="446913" y="87503"/>
                  </a:lnTo>
                  <a:lnTo>
                    <a:pt x="457327" y="87503"/>
                  </a:lnTo>
                  <a:lnTo>
                    <a:pt x="467233" y="63373"/>
                  </a:lnTo>
                  <a:lnTo>
                    <a:pt x="507238" y="63373"/>
                  </a:lnTo>
                  <a:lnTo>
                    <a:pt x="517271" y="87503"/>
                  </a:lnTo>
                  <a:lnTo>
                    <a:pt x="527812" y="87503"/>
                  </a:lnTo>
                  <a:close/>
                </a:path>
                <a:path w="636904" h="89535">
                  <a:moveTo>
                    <a:pt x="576072" y="1524"/>
                  </a:moveTo>
                  <a:lnTo>
                    <a:pt x="524002" y="1524"/>
                  </a:lnTo>
                  <a:lnTo>
                    <a:pt x="524002" y="10033"/>
                  </a:lnTo>
                  <a:lnTo>
                    <a:pt x="545211" y="10033"/>
                  </a:lnTo>
                  <a:lnTo>
                    <a:pt x="545211" y="87503"/>
                  </a:lnTo>
                  <a:lnTo>
                    <a:pt x="554863" y="87503"/>
                  </a:lnTo>
                  <a:lnTo>
                    <a:pt x="554863" y="10033"/>
                  </a:lnTo>
                  <a:lnTo>
                    <a:pt x="576072" y="10033"/>
                  </a:lnTo>
                  <a:lnTo>
                    <a:pt x="576072" y="1524"/>
                  </a:lnTo>
                  <a:close/>
                </a:path>
                <a:path w="636904" h="89535">
                  <a:moveTo>
                    <a:pt x="636651" y="1524"/>
                  </a:moveTo>
                  <a:lnTo>
                    <a:pt x="589026" y="1524"/>
                  </a:lnTo>
                  <a:lnTo>
                    <a:pt x="589026" y="87503"/>
                  </a:lnTo>
                  <a:lnTo>
                    <a:pt x="636651" y="87503"/>
                  </a:lnTo>
                  <a:lnTo>
                    <a:pt x="636651" y="78994"/>
                  </a:lnTo>
                  <a:lnTo>
                    <a:pt x="598551" y="78994"/>
                  </a:lnTo>
                  <a:lnTo>
                    <a:pt x="598551" y="48387"/>
                  </a:lnTo>
                  <a:lnTo>
                    <a:pt x="636397" y="48387"/>
                  </a:lnTo>
                  <a:lnTo>
                    <a:pt x="636397" y="39878"/>
                  </a:lnTo>
                  <a:lnTo>
                    <a:pt x="598551" y="39878"/>
                  </a:lnTo>
                  <a:lnTo>
                    <a:pt x="598551" y="10033"/>
                  </a:lnTo>
                  <a:lnTo>
                    <a:pt x="636651" y="10033"/>
                  </a:lnTo>
                  <a:lnTo>
                    <a:pt x="636651" y="1524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8816" y="2038857"/>
              <a:ext cx="150163" cy="890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43016" y="2434843"/>
              <a:ext cx="164083" cy="8927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849112" y="2210561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331" y="142875"/>
                  </a:lnTo>
                  <a:lnTo>
                    <a:pt x="77343" y="131953"/>
                  </a:lnTo>
                  <a:lnTo>
                    <a:pt x="53594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846" y="60452"/>
                  </a:lnTo>
                  <a:lnTo>
                    <a:pt x="49657" y="44196"/>
                  </a:lnTo>
                  <a:lnTo>
                    <a:pt x="67056" y="33782"/>
                  </a:lnTo>
                  <a:lnTo>
                    <a:pt x="88392" y="30099"/>
                  </a:lnTo>
                  <a:lnTo>
                    <a:pt x="113030" y="35052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732" y="79375"/>
                  </a:lnTo>
                  <a:lnTo>
                    <a:pt x="175133" y="79375"/>
                  </a:lnTo>
                  <a:lnTo>
                    <a:pt x="164973" y="43180"/>
                  </a:lnTo>
                  <a:lnTo>
                    <a:pt x="144653" y="19050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737" y="156972"/>
                  </a:lnTo>
                  <a:lnTo>
                    <a:pt x="102997" y="173228"/>
                  </a:lnTo>
                  <a:lnTo>
                    <a:pt x="125857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617" y="280797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318"/>
                  </a:lnTo>
                  <a:lnTo>
                    <a:pt x="391668" y="193040"/>
                  </a:lnTo>
                  <a:lnTo>
                    <a:pt x="272288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318"/>
                  </a:lnTo>
                  <a:lnTo>
                    <a:pt x="364617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407" y="5308"/>
                  </a:moveTo>
                  <a:lnTo>
                    <a:pt x="506222" y="5308"/>
                  </a:lnTo>
                  <a:lnTo>
                    <a:pt x="506222" y="304800"/>
                  </a:lnTo>
                  <a:lnTo>
                    <a:pt x="539407" y="304800"/>
                  </a:lnTo>
                  <a:lnTo>
                    <a:pt x="539407" y="5308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187" y="57785"/>
                  </a:lnTo>
                  <a:lnTo>
                    <a:pt x="832104" y="29591"/>
                  </a:lnTo>
                  <a:lnTo>
                    <a:pt x="792086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807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883" y="302260"/>
                  </a:lnTo>
                  <a:lnTo>
                    <a:pt x="742188" y="310007"/>
                  </a:lnTo>
                  <a:lnTo>
                    <a:pt x="788657" y="303149"/>
                  </a:lnTo>
                  <a:lnTo>
                    <a:pt x="828421" y="284480"/>
                  </a:lnTo>
                  <a:lnTo>
                    <a:pt x="859282" y="257175"/>
                  </a:lnTo>
                  <a:lnTo>
                    <a:pt x="879729" y="224282"/>
                  </a:lnTo>
                  <a:lnTo>
                    <a:pt x="843661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523" y="204216"/>
                  </a:lnTo>
                  <a:lnTo>
                    <a:pt x="619125" y="154686"/>
                  </a:lnTo>
                  <a:lnTo>
                    <a:pt x="628269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661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859" y="304800"/>
                  </a:moveTo>
                  <a:lnTo>
                    <a:pt x="1122934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522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859" y="30480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36819" y="2254669"/>
              <a:ext cx="76515" cy="10435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305806" y="2170175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422"/>
                  </a:moveTo>
                  <a:lnTo>
                    <a:pt x="107696" y="19557"/>
                  </a:lnTo>
                  <a:lnTo>
                    <a:pt x="72009" y="42163"/>
                  </a:lnTo>
                  <a:lnTo>
                    <a:pt x="42164" y="72008"/>
                  </a:lnTo>
                  <a:lnTo>
                    <a:pt x="19558" y="107695"/>
                  </a:lnTo>
                  <a:lnTo>
                    <a:pt x="5080" y="147954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263" y="342138"/>
                  </a:lnTo>
                  <a:lnTo>
                    <a:pt x="108077" y="364870"/>
                  </a:lnTo>
                  <a:lnTo>
                    <a:pt x="148717" y="379348"/>
                  </a:lnTo>
                  <a:lnTo>
                    <a:pt x="193167" y="384428"/>
                  </a:lnTo>
                  <a:lnTo>
                    <a:pt x="385445" y="384428"/>
                  </a:lnTo>
                  <a:lnTo>
                    <a:pt x="385445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374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374" y="108965"/>
                  </a:lnTo>
                  <a:lnTo>
                    <a:pt x="100330" y="77469"/>
                  </a:lnTo>
                  <a:lnTo>
                    <a:pt x="137160" y="55498"/>
                  </a:lnTo>
                  <a:lnTo>
                    <a:pt x="179959" y="44830"/>
                  </a:lnTo>
                  <a:lnTo>
                    <a:pt x="179959" y="1422"/>
                  </a:lnTo>
                  <a:close/>
                </a:path>
                <a:path w="385445" h="384810">
                  <a:moveTo>
                    <a:pt x="307581" y="222872"/>
                  </a:moveTo>
                  <a:lnTo>
                    <a:pt x="231013" y="222872"/>
                  </a:lnTo>
                  <a:lnTo>
                    <a:pt x="231013" y="339978"/>
                  </a:lnTo>
                  <a:lnTo>
                    <a:pt x="307581" y="339978"/>
                  </a:lnTo>
                  <a:lnTo>
                    <a:pt x="307581" y="222872"/>
                  </a:lnTo>
                  <a:close/>
                </a:path>
                <a:path w="385445" h="384810">
                  <a:moveTo>
                    <a:pt x="380365" y="148081"/>
                  </a:moveTo>
                  <a:lnTo>
                    <a:pt x="341630" y="148081"/>
                  </a:lnTo>
                  <a:lnTo>
                    <a:pt x="341630" y="339978"/>
                  </a:lnTo>
                  <a:lnTo>
                    <a:pt x="385445" y="339978"/>
                  </a:lnTo>
                  <a:lnTo>
                    <a:pt x="385445" y="192150"/>
                  </a:lnTo>
                  <a:lnTo>
                    <a:pt x="380365" y="148081"/>
                  </a:lnTo>
                  <a:close/>
                </a:path>
                <a:path w="385445" h="384810">
                  <a:moveTo>
                    <a:pt x="196977" y="148081"/>
                  </a:moveTo>
                  <a:lnTo>
                    <a:pt x="89345" y="148081"/>
                  </a:lnTo>
                  <a:lnTo>
                    <a:pt x="87630" y="150875"/>
                  </a:lnTo>
                  <a:lnTo>
                    <a:pt x="79883" y="192150"/>
                  </a:lnTo>
                  <a:lnTo>
                    <a:pt x="87630" y="233425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180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148081"/>
                  </a:lnTo>
                  <a:close/>
                </a:path>
                <a:path w="385445" h="384810">
                  <a:moveTo>
                    <a:pt x="341630" y="148081"/>
                  </a:moveTo>
                  <a:lnTo>
                    <a:pt x="334729" y="148081"/>
                  </a:lnTo>
                  <a:lnTo>
                    <a:pt x="341630" y="192150"/>
                  </a:lnTo>
                  <a:lnTo>
                    <a:pt x="341630" y="148081"/>
                  </a:lnTo>
                  <a:close/>
                </a:path>
                <a:path w="385445" h="384810">
                  <a:moveTo>
                    <a:pt x="334709" y="147954"/>
                  </a:moveTo>
                  <a:lnTo>
                    <a:pt x="196977" y="147954"/>
                  </a:lnTo>
                  <a:lnTo>
                    <a:pt x="196977" y="148081"/>
                  </a:lnTo>
                  <a:lnTo>
                    <a:pt x="334729" y="148081"/>
                  </a:lnTo>
                  <a:lnTo>
                    <a:pt x="334709" y="147954"/>
                  </a:lnTo>
                  <a:close/>
                </a:path>
                <a:path w="385445" h="384810">
                  <a:moveTo>
                    <a:pt x="192278" y="0"/>
                  </a:moveTo>
                  <a:lnTo>
                    <a:pt x="179959" y="1422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9423" y="147954"/>
                  </a:lnTo>
                  <a:lnTo>
                    <a:pt x="196977" y="147954"/>
                  </a:lnTo>
                  <a:lnTo>
                    <a:pt x="196977" y="44195"/>
                  </a:lnTo>
                  <a:lnTo>
                    <a:pt x="315214" y="44195"/>
                  </a:lnTo>
                  <a:lnTo>
                    <a:pt x="313182" y="42163"/>
                  </a:lnTo>
                  <a:lnTo>
                    <a:pt x="277368" y="19557"/>
                  </a:lnTo>
                  <a:lnTo>
                    <a:pt x="236601" y="5079"/>
                  </a:lnTo>
                  <a:lnTo>
                    <a:pt x="192278" y="0"/>
                  </a:lnTo>
                  <a:close/>
                </a:path>
                <a:path w="385445" h="384810">
                  <a:moveTo>
                    <a:pt x="315214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391" y="145922"/>
                  </a:lnTo>
                  <a:lnTo>
                    <a:pt x="334709" y="147954"/>
                  </a:lnTo>
                  <a:lnTo>
                    <a:pt x="341630" y="147954"/>
                  </a:lnTo>
                  <a:lnTo>
                    <a:pt x="341630" y="70611"/>
                  </a:lnTo>
                  <a:lnTo>
                    <a:pt x="315214" y="44195"/>
                  </a:lnTo>
                  <a:close/>
                </a:path>
                <a:path w="385445" h="384810">
                  <a:moveTo>
                    <a:pt x="341630" y="70611"/>
                  </a:moveTo>
                  <a:lnTo>
                    <a:pt x="341630" y="147954"/>
                  </a:lnTo>
                  <a:lnTo>
                    <a:pt x="380319" y="147954"/>
                  </a:lnTo>
                  <a:lnTo>
                    <a:pt x="365887" y="107695"/>
                  </a:lnTo>
                  <a:lnTo>
                    <a:pt x="343027" y="72008"/>
                  </a:lnTo>
                  <a:lnTo>
                    <a:pt x="341630" y="70611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765673" y="2214181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5" h="315594">
                  <a:moveTo>
                    <a:pt x="6883" y="0"/>
                  </a:moveTo>
                  <a:lnTo>
                    <a:pt x="0" y="0"/>
                  </a:lnTo>
                  <a:lnTo>
                    <a:pt x="0" y="315277"/>
                  </a:lnTo>
                  <a:lnTo>
                    <a:pt x="6883" y="31527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950204" y="2627629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562" y="26162"/>
                  </a:moveTo>
                  <a:lnTo>
                    <a:pt x="49530" y="18669"/>
                  </a:lnTo>
                  <a:lnTo>
                    <a:pt x="45212" y="12446"/>
                  </a:lnTo>
                  <a:lnTo>
                    <a:pt x="42545" y="9525"/>
                  </a:lnTo>
                  <a:lnTo>
                    <a:pt x="42545" y="32131"/>
                  </a:lnTo>
                  <a:lnTo>
                    <a:pt x="40513" y="42799"/>
                  </a:lnTo>
                  <a:lnTo>
                    <a:pt x="35179" y="49657"/>
                  </a:lnTo>
                  <a:lnTo>
                    <a:pt x="27940" y="53467"/>
                  </a:lnTo>
                  <a:lnTo>
                    <a:pt x="19812" y="54483"/>
                  </a:lnTo>
                  <a:lnTo>
                    <a:pt x="9017" y="54483"/>
                  </a:lnTo>
                  <a:lnTo>
                    <a:pt x="9017" y="9525"/>
                  </a:lnTo>
                  <a:lnTo>
                    <a:pt x="20561" y="9525"/>
                  </a:lnTo>
                  <a:lnTo>
                    <a:pt x="30607" y="11557"/>
                  </a:lnTo>
                  <a:lnTo>
                    <a:pt x="37592" y="17272"/>
                  </a:lnTo>
                  <a:lnTo>
                    <a:pt x="41402" y="24638"/>
                  </a:lnTo>
                  <a:lnTo>
                    <a:pt x="42545" y="32131"/>
                  </a:lnTo>
                  <a:lnTo>
                    <a:pt x="42545" y="9525"/>
                  </a:lnTo>
                  <a:lnTo>
                    <a:pt x="20066" y="1143"/>
                  </a:lnTo>
                  <a:lnTo>
                    <a:pt x="0" y="1143"/>
                  </a:lnTo>
                  <a:lnTo>
                    <a:pt x="0" y="62738"/>
                  </a:lnTo>
                  <a:lnTo>
                    <a:pt x="19685" y="62738"/>
                  </a:lnTo>
                  <a:lnTo>
                    <a:pt x="31445" y="54483"/>
                  </a:lnTo>
                  <a:lnTo>
                    <a:pt x="51562" y="40386"/>
                  </a:lnTo>
                  <a:lnTo>
                    <a:pt x="51562" y="26162"/>
                  </a:lnTo>
                  <a:close/>
                </a:path>
                <a:path w="518795" h="64135">
                  <a:moveTo>
                    <a:pt x="77431" y="1104"/>
                  </a:moveTo>
                  <a:lnTo>
                    <a:pt x="68453" y="1104"/>
                  </a:lnTo>
                  <a:lnTo>
                    <a:pt x="68453" y="62738"/>
                  </a:lnTo>
                  <a:lnTo>
                    <a:pt x="77431" y="62738"/>
                  </a:lnTo>
                  <a:lnTo>
                    <a:pt x="77431" y="1104"/>
                  </a:lnTo>
                  <a:close/>
                </a:path>
                <a:path w="518795" h="64135">
                  <a:moveTo>
                    <a:pt x="126860" y="1143"/>
                  </a:moveTo>
                  <a:lnTo>
                    <a:pt x="95745" y="1143"/>
                  </a:lnTo>
                  <a:lnTo>
                    <a:pt x="95745" y="62738"/>
                  </a:lnTo>
                  <a:lnTo>
                    <a:pt x="104762" y="62738"/>
                  </a:lnTo>
                  <a:lnTo>
                    <a:pt x="104762" y="36068"/>
                  </a:lnTo>
                  <a:lnTo>
                    <a:pt x="126860" y="36068"/>
                  </a:lnTo>
                  <a:lnTo>
                    <a:pt x="126860" y="27813"/>
                  </a:lnTo>
                  <a:lnTo>
                    <a:pt x="104762" y="27813"/>
                  </a:lnTo>
                  <a:lnTo>
                    <a:pt x="104762" y="9398"/>
                  </a:lnTo>
                  <a:lnTo>
                    <a:pt x="126860" y="9398"/>
                  </a:lnTo>
                  <a:lnTo>
                    <a:pt x="126860" y="1143"/>
                  </a:lnTo>
                  <a:close/>
                </a:path>
                <a:path w="518795" h="64135">
                  <a:moveTo>
                    <a:pt x="173723" y="1143"/>
                  </a:moveTo>
                  <a:lnTo>
                    <a:pt x="142608" y="1143"/>
                  </a:lnTo>
                  <a:lnTo>
                    <a:pt x="142608" y="62738"/>
                  </a:lnTo>
                  <a:lnTo>
                    <a:pt x="151498" y="62738"/>
                  </a:lnTo>
                  <a:lnTo>
                    <a:pt x="151498" y="36068"/>
                  </a:lnTo>
                  <a:lnTo>
                    <a:pt x="173723" y="36068"/>
                  </a:lnTo>
                  <a:lnTo>
                    <a:pt x="173723" y="27813"/>
                  </a:lnTo>
                  <a:lnTo>
                    <a:pt x="151498" y="27813"/>
                  </a:lnTo>
                  <a:lnTo>
                    <a:pt x="151498" y="9398"/>
                  </a:lnTo>
                  <a:lnTo>
                    <a:pt x="173723" y="9398"/>
                  </a:lnTo>
                  <a:lnTo>
                    <a:pt x="173723" y="1143"/>
                  </a:lnTo>
                  <a:close/>
                </a:path>
                <a:path w="518795" h="64135">
                  <a:moveTo>
                    <a:pt x="222618" y="1143"/>
                  </a:moveTo>
                  <a:lnTo>
                    <a:pt x="189344" y="1143"/>
                  </a:lnTo>
                  <a:lnTo>
                    <a:pt x="189344" y="62738"/>
                  </a:lnTo>
                  <a:lnTo>
                    <a:pt x="222618" y="62738"/>
                  </a:lnTo>
                  <a:lnTo>
                    <a:pt x="222618" y="54483"/>
                  </a:lnTo>
                  <a:lnTo>
                    <a:pt x="198361" y="54483"/>
                  </a:lnTo>
                  <a:lnTo>
                    <a:pt x="198361" y="35814"/>
                  </a:lnTo>
                  <a:lnTo>
                    <a:pt x="222618" y="35814"/>
                  </a:lnTo>
                  <a:lnTo>
                    <a:pt x="222618" y="27559"/>
                  </a:lnTo>
                  <a:lnTo>
                    <a:pt x="198361" y="27559"/>
                  </a:lnTo>
                  <a:lnTo>
                    <a:pt x="198361" y="9398"/>
                  </a:lnTo>
                  <a:lnTo>
                    <a:pt x="222618" y="9398"/>
                  </a:lnTo>
                  <a:lnTo>
                    <a:pt x="222618" y="1143"/>
                  </a:lnTo>
                  <a:close/>
                </a:path>
                <a:path w="518795" h="64135">
                  <a:moveTo>
                    <a:pt x="280530" y="15748"/>
                  </a:moveTo>
                  <a:lnTo>
                    <a:pt x="271513" y="3175"/>
                  </a:lnTo>
                  <a:lnTo>
                    <a:pt x="271513" y="15748"/>
                  </a:lnTo>
                  <a:lnTo>
                    <a:pt x="271513" y="32893"/>
                  </a:lnTo>
                  <a:lnTo>
                    <a:pt x="248272" y="32893"/>
                  </a:lnTo>
                  <a:lnTo>
                    <a:pt x="248272" y="9398"/>
                  </a:lnTo>
                  <a:lnTo>
                    <a:pt x="267957" y="9398"/>
                  </a:lnTo>
                  <a:lnTo>
                    <a:pt x="271513" y="15748"/>
                  </a:lnTo>
                  <a:lnTo>
                    <a:pt x="271513" y="3175"/>
                  </a:lnTo>
                  <a:lnTo>
                    <a:pt x="267068" y="1143"/>
                  </a:lnTo>
                  <a:lnTo>
                    <a:pt x="239382" y="1143"/>
                  </a:lnTo>
                  <a:lnTo>
                    <a:pt x="239382" y="62738"/>
                  </a:lnTo>
                  <a:lnTo>
                    <a:pt x="248272" y="62738"/>
                  </a:lnTo>
                  <a:lnTo>
                    <a:pt x="248272" y="34163"/>
                  </a:lnTo>
                  <a:lnTo>
                    <a:pt x="248526" y="34163"/>
                  </a:lnTo>
                  <a:lnTo>
                    <a:pt x="268846" y="62738"/>
                  </a:lnTo>
                  <a:lnTo>
                    <a:pt x="280022" y="62738"/>
                  </a:lnTo>
                  <a:lnTo>
                    <a:pt x="262877" y="39751"/>
                  </a:lnTo>
                  <a:lnTo>
                    <a:pt x="267322" y="39116"/>
                  </a:lnTo>
                  <a:lnTo>
                    <a:pt x="270903" y="34163"/>
                  </a:lnTo>
                  <a:lnTo>
                    <a:pt x="271818" y="32893"/>
                  </a:lnTo>
                  <a:lnTo>
                    <a:pt x="280530" y="20828"/>
                  </a:lnTo>
                  <a:lnTo>
                    <a:pt x="280530" y="15748"/>
                  </a:lnTo>
                  <a:close/>
                </a:path>
                <a:path w="518795" h="64135">
                  <a:moveTo>
                    <a:pt x="328663" y="1143"/>
                  </a:moveTo>
                  <a:lnTo>
                    <a:pt x="295516" y="1143"/>
                  </a:lnTo>
                  <a:lnTo>
                    <a:pt x="295516" y="62738"/>
                  </a:lnTo>
                  <a:lnTo>
                    <a:pt x="328663" y="62738"/>
                  </a:lnTo>
                  <a:lnTo>
                    <a:pt x="328663" y="54483"/>
                  </a:lnTo>
                  <a:lnTo>
                    <a:pt x="304533" y="54483"/>
                  </a:lnTo>
                  <a:lnTo>
                    <a:pt x="304533" y="35814"/>
                  </a:lnTo>
                  <a:lnTo>
                    <a:pt x="328663" y="35814"/>
                  </a:lnTo>
                  <a:lnTo>
                    <a:pt x="328663" y="27559"/>
                  </a:lnTo>
                  <a:lnTo>
                    <a:pt x="304533" y="27559"/>
                  </a:lnTo>
                  <a:lnTo>
                    <a:pt x="304533" y="9398"/>
                  </a:lnTo>
                  <a:lnTo>
                    <a:pt x="328663" y="9398"/>
                  </a:lnTo>
                  <a:lnTo>
                    <a:pt x="328663" y="1143"/>
                  </a:lnTo>
                  <a:close/>
                </a:path>
                <a:path w="518795" h="64135">
                  <a:moveTo>
                    <a:pt x="395338" y="1143"/>
                  </a:moveTo>
                  <a:lnTo>
                    <a:pt x="386321" y="1143"/>
                  </a:lnTo>
                  <a:lnTo>
                    <a:pt x="386321" y="48006"/>
                  </a:lnTo>
                  <a:lnTo>
                    <a:pt x="386067" y="48006"/>
                  </a:lnTo>
                  <a:lnTo>
                    <a:pt x="365112" y="15113"/>
                  </a:lnTo>
                  <a:lnTo>
                    <a:pt x="356095" y="1143"/>
                  </a:lnTo>
                  <a:lnTo>
                    <a:pt x="346316" y="1143"/>
                  </a:lnTo>
                  <a:lnTo>
                    <a:pt x="346316" y="62738"/>
                  </a:lnTo>
                  <a:lnTo>
                    <a:pt x="355333" y="62738"/>
                  </a:lnTo>
                  <a:lnTo>
                    <a:pt x="355333" y="15113"/>
                  </a:lnTo>
                  <a:lnTo>
                    <a:pt x="355460" y="15113"/>
                  </a:lnTo>
                  <a:lnTo>
                    <a:pt x="385940" y="62738"/>
                  </a:lnTo>
                  <a:lnTo>
                    <a:pt x="395338" y="62738"/>
                  </a:lnTo>
                  <a:lnTo>
                    <a:pt x="395338" y="1143"/>
                  </a:lnTo>
                  <a:close/>
                </a:path>
                <a:path w="518795" h="64135">
                  <a:moveTo>
                    <a:pt x="471411" y="16891"/>
                  </a:moveTo>
                  <a:lnTo>
                    <a:pt x="467601" y="10033"/>
                  </a:lnTo>
                  <a:lnTo>
                    <a:pt x="466331" y="9017"/>
                  </a:lnTo>
                  <a:lnTo>
                    <a:pt x="465061" y="8255"/>
                  </a:lnTo>
                  <a:lnTo>
                    <a:pt x="455282" y="1143"/>
                  </a:lnTo>
                  <a:lnTo>
                    <a:pt x="447789" y="0"/>
                  </a:lnTo>
                  <a:lnTo>
                    <a:pt x="443090" y="0"/>
                  </a:lnTo>
                  <a:lnTo>
                    <a:pt x="430898" y="2413"/>
                  </a:lnTo>
                  <a:lnTo>
                    <a:pt x="420738" y="9017"/>
                  </a:lnTo>
                  <a:lnTo>
                    <a:pt x="413880" y="19177"/>
                  </a:lnTo>
                  <a:lnTo>
                    <a:pt x="411340" y="31750"/>
                  </a:lnTo>
                  <a:lnTo>
                    <a:pt x="413880" y="44069"/>
                  </a:lnTo>
                  <a:lnTo>
                    <a:pt x="420611" y="54356"/>
                  </a:lnTo>
                  <a:lnTo>
                    <a:pt x="430644" y="61341"/>
                  </a:lnTo>
                  <a:lnTo>
                    <a:pt x="442963" y="63881"/>
                  </a:lnTo>
                  <a:lnTo>
                    <a:pt x="450456" y="63119"/>
                  </a:lnTo>
                  <a:lnTo>
                    <a:pt x="458076" y="60198"/>
                  </a:lnTo>
                  <a:lnTo>
                    <a:pt x="465061" y="55118"/>
                  </a:lnTo>
                  <a:lnTo>
                    <a:pt x="471030" y="47498"/>
                  </a:lnTo>
                  <a:lnTo>
                    <a:pt x="459981" y="47498"/>
                  </a:lnTo>
                  <a:lnTo>
                    <a:pt x="455663" y="52578"/>
                  </a:lnTo>
                  <a:lnTo>
                    <a:pt x="449567" y="55626"/>
                  </a:lnTo>
                  <a:lnTo>
                    <a:pt x="443090" y="55626"/>
                  </a:lnTo>
                  <a:lnTo>
                    <a:pt x="434454" y="53848"/>
                  </a:lnTo>
                  <a:lnTo>
                    <a:pt x="427215" y="48641"/>
                  </a:lnTo>
                  <a:lnTo>
                    <a:pt x="422262" y="41148"/>
                  </a:lnTo>
                  <a:lnTo>
                    <a:pt x="420357" y="31750"/>
                  </a:lnTo>
                  <a:lnTo>
                    <a:pt x="422135" y="22606"/>
                  </a:lnTo>
                  <a:lnTo>
                    <a:pt x="426961" y="15113"/>
                  </a:lnTo>
                  <a:lnTo>
                    <a:pt x="434327" y="10033"/>
                  </a:lnTo>
                  <a:lnTo>
                    <a:pt x="443217" y="8255"/>
                  </a:lnTo>
                  <a:lnTo>
                    <a:pt x="453250" y="8255"/>
                  </a:lnTo>
                  <a:lnTo>
                    <a:pt x="460616" y="16891"/>
                  </a:lnTo>
                  <a:lnTo>
                    <a:pt x="471411" y="16891"/>
                  </a:lnTo>
                  <a:close/>
                </a:path>
                <a:path w="518795" h="64135">
                  <a:moveTo>
                    <a:pt x="518655" y="1143"/>
                  </a:moveTo>
                  <a:lnTo>
                    <a:pt x="485381" y="1143"/>
                  </a:lnTo>
                  <a:lnTo>
                    <a:pt x="485381" y="62738"/>
                  </a:lnTo>
                  <a:lnTo>
                    <a:pt x="518655" y="62738"/>
                  </a:lnTo>
                  <a:lnTo>
                    <a:pt x="518655" y="54483"/>
                  </a:lnTo>
                  <a:lnTo>
                    <a:pt x="494398" y="54483"/>
                  </a:lnTo>
                  <a:lnTo>
                    <a:pt x="494398" y="35814"/>
                  </a:lnTo>
                  <a:lnTo>
                    <a:pt x="518655" y="35814"/>
                  </a:lnTo>
                  <a:lnTo>
                    <a:pt x="518655" y="27559"/>
                  </a:lnTo>
                  <a:lnTo>
                    <a:pt x="494398" y="27559"/>
                  </a:lnTo>
                  <a:lnTo>
                    <a:pt x="494398" y="9398"/>
                  </a:lnTo>
                  <a:lnTo>
                    <a:pt x="518655" y="9398"/>
                  </a:lnTo>
                  <a:lnTo>
                    <a:pt x="518655" y="1143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16116" y="2627629"/>
              <a:ext cx="345565" cy="6388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886956" y="2631439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208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334" y="2159"/>
                  </a:lnTo>
                  <a:lnTo>
                    <a:pt x="5334" y="21844"/>
                  </a:lnTo>
                  <a:lnTo>
                    <a:pt x="7874" y="21844"/>
                  </a:lnTo>
                  <a:lnTo>
                    <a:pt x="7874" y="2159"/>
                  </a:lnTo>
                  <a:lnTo>
                    <a:pt x="13208" y="2159"/>
                  </a:lnTo>
                  <a:lnTo>
                    <a:pt x="13208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686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465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8177104" y="5079434"/>
            <a:ext cx="2265045" cy="1321435"/>
            <a:chOff x="8177104" y="5079434"/>
            <a:chExt cx="2265045" cy="1321435"/>
          </a:xfrm>
        </p:grpSpPr>
        <p:sp>
          <p:nvSpPr>
            <p:cNvPr id="43" name="object 43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984602" y="5420867"/>
              <a:ext cx="636905" cy="89535"/>
            </a:xfrm>
            <a:custGeom>
              <a:avLst/>
              <a:gdLst/>
              <a:ahLst/>
              <a:cxnLst/>
              <a:rect l="l" t="t" r="r" b="b"/>
              <a:pathLst>
                <a:path w="636904" h="89535">
                  <a:moveTo>
                    <a:pt x="80772" y="87503"/>
                  </a:moveTo>
                  <a:lnTo>
                    <a:pt x="70739" y="63246"/>
                  </a:lnTo>
                  <a:lnTo>
                    <a:pt x="67437" y="55372"/>
                  </a:lnTo>
                  <a:lnTo>
                    <a:pt x="57404" y="30988"/>
                  </a:lnTo>
                  <a:lnTo>
                    <a:pt x="57404" y="55372"/>
                  </a:lnTo>
                  <a:lnTo>
                    <a:pt x="23114" y="55372"/>
                  </a:lnTo>
                  <a:lnTo>
                    <a:pt x="40132" y="12319"/>
                  </a:lnTo>
                  <a:lnTo>
                    <a:pt x="57404" y="55372"/>
                  </a:lnTo>
                  <a:lnTo>
                    <a:pt x="57404" y="30988"/>
                  </a:lnTo>
                  <a:lnTo>
                    <a:pt x="49657" y="12319"/>
                  </a:lnTo>
                  <a:lnTo>
                    <a:pt x="45212" y="1524"/>
                  </a:lnTo>
                  <a:lnTo>
                    <a:pt x="35941" y="1524"/>
                  </a:lnTo>
                  <a:lnTo>
                    <a:pt x="0" y="87503"/>
                  </a:lnTo>
                  <a:lnTo>
                    <a:pt x="10287" y="87503"/>
                  </a:lnTo>
                  <a:lnTo>
                    <a:pt x="20193" y="63246"/>
                  </a:lnTo>
                  <a:lnTo>
                    <a:pt x="60325" y="63246"/>
                  </a:lnTo>
                  <a:lnTo>
                    <a:pt x="70231" y="87503"/>
                  </a:lnTo>
                  <a:lnTo>
                    <a:pt x="80772" y="87503"/>
                  </a:lnTo>
                  <a:close/>
                </a:path>
                <a:path w="636904" h="89535">
                  <a:moveTo>
                    <a:pt x="143141" y="63754"/>
                  </a:moveTo>
                  <a:lnTo>
                    <a:pt x="113423" y="37211"/>
                  </a:lnTo>
                  <a:lnTo>
                    <a:pt x="106692" y="33909"/>
                  </a:lnTo>
                  <a:lnTo>
                    <a:pt x="102374" y="29337"/>
                  </a:lnTo>
                  <a:lnTo>
                    <a:pt x="100850" y="22860"/>
                  </a:lnTo>
                  <a:lnTo>
                    <a:pt x="100850" y="13970"/>
                  </a:lnTo>
                  <a:lnTo>
                    <a:pt x="107962" y="8128"/>
                  </a:lnTo>
                  <a:lnTo>
                    <a:pt x="127901" y="8128"/>
                  </a:lnTo>
                  <a:lnTo>
                    <a:pt x="130695" y="16637"/>
                  </a:lnTo>
                  <a:lnTo>
                    <a:pt x="131838" y="22225"/>
                  </a:lnTo>
                  <a:lnTo>
                    <a:pt x="141363" y="22225"/>
                  </a:lnTo>
                  <a:lnTo>
                    <a:pt x="138442" y="11811"/>
                  </a:lnTo>
                  <a:lnTo>
                    <a:pt x="132600" y="4953"/>
                  </a:lnTo>
                  <a:lnTo>
                    <a:pt x="124980" y="1143"/>
                  </a:lnTo>
                  <a:lnTo>
                    <a:pt x="116852" y="0"/>
                  </a:lnTo>
                  <a:lnTo>
                    <a:pt x="107327" y="1524"/>
                  </a:lnTo>
                  <a:lnTo>
                    <a:pt x="99072" y="6096"/>
                  </a:lnTo>
                  <a:lnTo>
                    <a:pt x="93357" y="13589"/>
                  </a:lnTo>
                  <a:lnTo>
                    <a:pt x="91325" y="23622"/>
                  </a:lnTo>
                  <a:lnTo>
                    <a:pt x="93738" y="33782"/>
                  </a:lnTo>
                  <a:lnTo>
                    <a:pt x="99707" y="40386"/>
                  </a:lnTo>
                  <a:lnTo>
                    <a:pt x="106946" y="44323"/>
                  </a:lnTo>
                  <a:lnTo>
                    <a:pt x="120662" y="48895"/>
                  </a:lnTo>
                  <a:lnTo>
                    <a:pt x="127266" y="52197"/>
                  </a:lnTo>
                  <a:lnTo>
                    <a:pt x="131838" y="57023"/>
                  </a:lnTo>
                  <a:lnTo>
                    <a:pt x="133616" y="64516"/>
                  </a:lnTo>
                  <a:lnTo>
                    <a:pt x="133616" y="74041"/>
                  </a:lnTo>
                  <a:lnTo>
                    <a:pt x="125361" y="80899"/>
                  </a:lnTo>
                  <a:lnTo>
                    <a:pt x="111137" y="80899"/>
                  </a:lnTo>
                  <a:lnTo>
                    <a:pt x="100596" y="77851"/>
                  </a:lnTo>
                  <a:lnTo>
                    <a:pt x="99199" y="63500"/>
                  </a:lnTo>
                  <a:lnTo>
                    <a:pt x="89547" y="63500"/>
                  </a:lnTo>
                  <a:lnTo>
                    <a:pt x="91960" y="74422"/>
                  </a:lnTo>
                  <a:lnTo>
                    <a:pt x="97929" y="82423"/>
                  </a:lnTo>
                  <a:lnTo>
                    <a:pt x="106311" y="87376"/>
                  </a:lnTo>
                  <a:lnTo>
                    <a:pt x="116598" y="89027"/>
                  </a:lnTo>
                  <a:lnTo>
                    <a:pt x="127520" y="86995"/>
                  </a:lnTo>
                  <a:lnTo>
                    <a:pt x="135902" y="81661"/>
                  </a:lnTo>
                  <a:lnTo>
                    <a:pt x="141236" y="73660"/>
                  </a:lnTo>
                  <a:lnTo>
                    <a:pt x="143141" y="63754"/>
                  </a:lnTo>
                  <a:close/>
                </a:path>
                <a:path w="636904" h="89535">
                  <a:moveTo>
                    <a:pt x="208927" y="63754"/>
                  </a:moveTo>
                  <a:lnTo>
                    <a:pt x="179209" y="37211"/>
                  </a:lnTo>
                  <a:lnTo>
                    <a:pt x="172351" y="33909"/>
                  </a:lnTo>
                  <a:lnTo>
                    <a:pt x="168160" y="29337"/>
                  </a:lnTo>
                  <a:lnTo>
                    <a:pt x="166636" y="22860"/>
                  </a:lnTo>
                  <a:lnTo>
                    <a:pt x="166636" y="13970"/>
                  </a:lnTo>
                  <a:lnTo>
                    <a:pt x="173748" y="8128"/>
                  </a:lnTo>
                  <a:lnTo>
                    <a:pt x="193687" y="8128"/>
                  </a:lnTo>
                  <a:lnTo>
                    <a:pt x="196481" y="16637"/>
                  </a:lnTo>
                  <a:lnTo>
                    <a:pt x="197497" y="22225"/>
                  </a:lnTo>
                  <a:lnTo>
                    <a:pt x="207022" y="22225"/>
                  </a:lnTo>
                  <a:lnTo>
                    <a:pt x="204228" y="11811"/>
                  </a:lnTo>
                  <a:lnTo>
                    <a:pt x="198386" y="4953"/>
                  </a:lnTo>
                  <a:lnTo>
                    <a:pt x="190766" y="1143"/>
                  </a:lnTo>
                  <a:lnTo>
                    <a:pt x="182638" y="0"/>
                  </a:lnTo>
                  <a:lnTo>
                    <a:pt x="173113" y="1524"/>
                  </a:lnTo>
                  <a:lnTo>
                    <a:pt x="164858" y="6096"/>
                  </a:lnTo>
                  <a:lnTo>
                    <a:pt x="159143" y="13589"/>
                  </a:lnTo>
                  <a:lnTo>
                    <a:pt x="157111" y="23622"/>
                  </a:lnTo>
                  <a:lnTo>
                    <a:pt x="159524" y="33782"/>
                  </a:lnTo>
                  <a:lnTo>
                    <a:pt x="165493" y="40386"/>
                  </a:lnTo>
                  <a:lnTo>
                    <a:pt x="172732" y="44323"/>
                  </a:lnTo>
                  <a:lnTo>
                    <a:pt x="186448" y="48895"/>
                  </a:lnTo>
                  <a:lnTo>
                    <a:pt x="193052" y="52197"/>
                  </a:lnTo>
                  <a:lnTo>
                    <a:pt x="197624" y="57023"/>
                  </a:lnTo>
                  <a:lnTo>
                    <a:pt x="199402" y="64516"/>
                  </a:lnTo>
                  <a:lnTo>
                    <a:pt x="199402" y="74041"/>
                  </a:lnTo>
                  <a:lnTo>
                    <a:pt x="191147" y="80899"/>
                  </a:lnTo>
                  <a:lnTo>
                    <a:pt x="176923" y="80899"/>
                  </a:lnTo>
                  <a:lnTo>
                    <a:pt x="166382" y="77851"/>
                  </a:lnTo>
                  <a:lnTo>
                    <a:pt x="164985" y="63500"/>
                  </a:lnTo>
                  <a:lnTo>
                    <a:pt x="155333" y="63500"/>
                  </a:lnTo>
                  <a:lnTo>
                    <a:pt x="157746" y="74422"/>
                  </a:lnTo>
                  <a:lnTo>
                    <a:pt x="163715" y="82423"/>
                  </a:lnTo>
                  <a:lnTo>
                    <a:pt x="172097" y="87376"/>
                  </a:lnTo>
                  <a:lnTo>
                    <a:pt x="182384" y="89027"/>
                  </a:lnTo>
                  <a:lnTo>
                    <a:pt x="193306" y="86995"/>
                  </a:lnTo>
                  <a:lnTo>
                    <a:pt x="201688" y="81661"/>
                  </a:lnTo>
                  <a:lnTo>
                    <a:pt x="207022" y="73660"/>
                  </a:lnTo>
                  <a:lnTo>
                    <a:pt x="208927" y="63754"/>
                  </a:lnTo>
                  <a:close/>
                </a:path>
                <a:path w="636904" h="89535">
                  <a:moveTo>
                    <a:pt x="311035" y="44323"/>
                  </a:moveTo>
                  <a:lnTo>
                    <a:pt x="307479" y="26924"/>
                  </a:lnTo>
                  <a:lnTo>
                    <a:pt x="301383" y="17907"/>
                  </a:lnTo>
                  <a:lnTo>
                    <a:pt x="301383" y="44323"/>
                  </a:lnTo>
                  <a:lnTo>
                    <a:pt x="301383" y="44831"/>
                  </a:lnTo>
                  <a:lnTo>
                    <a:pt x="298843" y="58420"/>
                  </a:lnTo>
                  <a:lnTo>
                    <a:pt x="291477" y="69850"/>
                  </a:lnTo>
                  <a:lnTo>
                    <a:pt x="280174" y="77724"/>
                  </a:lnTo>
                  <a:lnTo>
                    <a:pt x="279920" y="77724"/>
                  </a:lnTo>
                  <a:lnTo>
                    <a:pt x="266204" y="80518"/>
                  </a:lnTo>
                  <a:lnTo>
                    <a:pt x="233565" y="58674"/>
                  </a:lnTo>
                  <a:lnTo>
                    <a:pt x="230987" y="44831"/>
                  </a:lnTo>
                  <a:lnTo>
                    <a:pt x="230898" y="44323"/>
                  </a:lnTo>
                  <a:lnTo>
                    <a:pt x="233565" y="30607"/>
                  </a:lnTo>
                  <a:lnTo>
                    <a:pt x="233565" y="30353"/>
                  </a:lnTo>
                  <a:lnTo>
                    <a:pt x="240804" y="19050"/>
                  </a:lnTo>
                  <a:lnTo>
                    <a:pt x="251980" y="11303"/>
                  </a:lnTo>
                  <a:lnTo>
                    <a:pt x="266204" y="8509"/>
                  </a:lnTo>
                  <a:lnTo>
                    <a:pt x="280301" y="11303"/>
                  </a:lnTo>
                  <a:lnTo>
                    <a:pt x="291477" y="19050"/>
                  </a:lnTo>
                  <a:lnTo>
                    <a:pt x="298843" y="30607"/>
                  </a:lnTo>
                  <a:lnTo>
                    <a:pt x="301383" y="44323"/>
                  </a:lnTo>
                  <a:lnTo>
                    <a:pt x="301383" y="17907"/>
                  </a:lnTo>
                  <a:lnTo>
                    <a:pt x="298081" y="12827"/>
                  </a:lnTo>
                  <a:lnTo>
                    <a:pt x="291477" y="8509"/>
                  </a:lnTo>
                  <a:lnTo>
                    <a:pt x="283730" y="3429"/>
                  </a:lnTo>
                  <a:lnTo>
                    <a:pt x="266204" y="0"/>
                  </a:lnTo>
                  <a:lnTo>
                    <a:pt x="248259" y="3429"/>
                  </a:lnTo>
                  <a:lnTo>
                    <a:pt x="248729" y="3429"/>
                  </a:lnTo>
                  <a:lnTo>
                    <a:pt x="234581" y="12446"/>
                  </a:lnTo>
                  <a:lnTo>
                    <a:pt x="224929" y="26543"/>
                  </a:lnTo>
                  <a:lnTo>
                    <a:pt x="221373" y="44323"/>
                  </a:lnTo>
                  <a:lnTo>
                    <a:pt x="221246" y="44831"/>
                  </a:lnTo>
                  <a:lnTo>
                    <a:pt x="224675" y="62103"/>
                  </a:lnTo>
                  <a:lnTo>
                    <a:pt x="230136" y="70104"/>
                  </a:lnTo>
                  <a:lnTo>
                    <a:pt x="234327" y="76200"/>
                  </a:lnTo>
                  <a:lnTo>
                    <a:pt x="248424" y="85598"/>
                  </a:lnTo>
                  <a:lnTo>
                    <a:pt x="248678" y="85598"/>
                  </a:lnTo>
                  <a:lnTo>
                    <a:pt x="266204" y="89027"/>
                  </a:lnTo>
                  <a:lnTo>
                    <a:pt x="283857" y="85598"/>
                  </a:lnTo>
                  <a:lnTo>
                    <a:pt x="291477" y="80518"/>
                  </a:lnTo>
                  <a:lnTo>
                    <a:pt x="298081" y="76200"/>
                  </a:lnTo>
                  <a:lnTo>
                    <a:pt x="307606" y="62103"/>
                  </a:lnTo>
                  <a:lnTo>
                    <a:pt x="310908" y="44831"/>
                  </a:lnTo>
                  <a:lnTo>
                    <a:pt x="311035" y="44323"/>
                  </a:lnTo>
                  <a:close/>
                </a:path>
                <a:path w="636904" h="89535">
                  <a:moveTo>
                    <a:pt x="408190" y="25019"/>
                  </a:moveTo>
                  <a:lnTo>
                    <a:pt x="402856" y="16510"/>
                  </a:lnTo>
                  <a:lnTo>
                    <a:pt x="394474" y="8382"/>
                  </a:lnTo>
                  <a:lnTo>
                    <a:pt x="383044" y="2413"/>
                  </a:lnTo>
                  <a:lnTo>
                    <a:pt x="368566" y="0"/>
                  </a:lnTo>
                  <a:lnTo>
                    <a:pt x="350659" y="3429"/>
                  </a:lnTo>
                  <a:lnTo>
                    <a:pt x="336435" y="13081"/>
                  </a:lnTo>
                  <a:lnTo>
                    <a:pt x="327164" y="27178"/>
                  </a:lnTo>
                  <a:lnTo>
                    <a:pt x="323735" y="44450"/>
                  </a:lnTo>
                  <a:lnTo>
                    <a:pt x="327164" y="61976"/>
                  </a:lnTo>
                  <a:lnTo>
                    <a:pt x="336689" y="76073"/>
                  </a:lnTo>
                  <a:lnTo>
                    <a:pt x="350913" y="85598"/>
                  </a:lnTo>
                  <a:lnTo>
                    <a:pt x="368693" y="89027"/>
                  </a:lnTo>
                  <a:lnTo>
                    <a:pt x="382028" y="86995"/>
                  </a:lnTo>
                  <a:lnTo>
                    <a:pt x="393458" y="81661"/>
                  </a:lnTo>
                  <a:lnTo>
                    <a:pt x="402348" y="73787"/>
                  </a:lnTo>
                  <a:lnTo>
                    <a:pt x="408190" y="64389"/>
                  </a:lnTo>
                  <a:lnTo>
                    <a:pt x="397776" y="64389"/>
                  </a:lnTo>
                  <a:lnTo>
                    <a:pt x="394855" y="68199"/>
                  </a:lnTo>
                  <a:lnTo>
                    <a:pt x="389140" y="73660"/>
                  </a:lnTo>
                  <a:lnTo>
                    <a:pt x="380377" y="78486"/>
                  </a:lnTo>
                  <a:lnTo>
                    <a:pt x="368566" y="80518"/>
                  </a:lnTo>
                  <a:lnTo>
                    <a:pt x="354596" y="77724"/>
                  </a:lnTo>
                  <a:lnTo>
                    <a:pt x="343420" y="70104"/>
                  </a:lnTo>
                  <a:lnTo>
                    <a:pt x="336054" y="58547"/>
                  </a:lnTo>
                  <a:lnTo>
                    <a:pt x="333387" y="44323"/>
                  </a:lnTo>
                  <a:lnTo>
                    <a:pt x="336054" y="30353"/>
                  </a:lnTo>
                  <a:lnTo>
                    <a:pt x="343420" y="18923"/>
                  </a:lnTo>
                  <a:lnTo>
                    <a:pt x="354596" y="11303"/>
                  </a:lnTo>
                  <a:lnTo>
                    <a:pt x="368566" y="8509"/>
                  </a:lnTo>
                  <a:lnTo>
                    <a:pt x="379742" y="10287"/>
                  </a:lnTo>
                  <a:lnTo>
                    <a:pt x="388378" y="14859"/>
                  </a:lnTo>
                  <a:lnTo>
                    <a:pt x="394347" y="20320"/>
                  </a:lnTo>
                  <a:lnTo>
                    <a:pt x="397776" y="25019"/>
                  </a:lnTo>
                  <a:lnTo>
                    <a:pt x="408190" y="25019"/>
                  </a:lnTo>
                  <a:close/>
                </a:path>
                <a:path w="636904" h="89535">
                  <a:moveTo>
                    <a:pt x="433844" y="1498"/>
                  </a:moveTo>
                  <a:lnTo>
                    <a:pt x="424319" y="1498"/>
                  </a:lnTo>
                  <a:lnTo>
                    <a:pt x="424319" y="87503"/>
                  </a:lnTo>
                  <a:lnTo>
                    <a:pt x="433844" y="87503"/>
                  </a:lnTo>
                  <a:lnTo>
                    <a:pt x="433844" y="1498"/>
                  </a:lnTo>
                  <a:close/>
                </a:path>
                <a:path w="636904" h="89535">
                  <a:moveTo>
                    <a:pt x="527824" y="87503"/>
                  </a:moveTo>
                  <a:lnTo>
                    <a:pt x="517791" y="63246"/>
                  </a:lnTo>
                  <a:lnTo>
                    <a:pt x="514489" y="55372"/>
                  </a:lnTo>
                  <a:lnTo>
                    <a:pt x="504456" y="30988"/>
                  </a:lnTo>
                  <a:lnTo>
                    <a:pt x="504456" y="55372"/>
                  </a:lnTo>
                  <a:lnTo>
                    <a:pt x="470166" y="55372"/>
                  </a:lnTo>
                  <a:lnTo>
                    <a:pt x="487184" y="12319"/>
                  </a:lnTo>
                  <a:lnTo>
                    <a:pt x="504456" y="55372"/>
                  </a:lnTo>
                  <a:lnTo>
                    <a:pt x="504456" y="30988"/>
                  </a:lnTo>
                  <a:lnTo>
                    <a:pt x="496709" y="12319"/>
                  </a:lnTo>
                  <a:lnTo>
                    <a:pt x="492264" y="1524"/>
                  </a:lnTo>
                  <a:lnTo>
                    <a:pt x="482866" y="1524"/>
                  </a:lnTo>
                  <a:lnTo>
                    <a:pt x="447052" y="87503"/>
                  </a:lnTo>
                  <a:lnTo>
                    <a:pt x="457339" y="87503"/>
                  </a:lnTo>
                  <a:lnTo>
                    <a:pt x="467245" y="63246"/>
                  </a:lnTo>
                  <a:lnTo>
                    <a:pt x="507377" y="63246"/>
                  </a:lnTo>
                  <a:lnTo>
                    <a:pt x="517283" y="87503"/>
                  </a:lnTo>
                  <a:lnTo>
                    <a:pt x="527824" y="87503"/>
                  </a:lnTo>
                  <a:close/>
                </a:path>
                <a:path w="636904" h="89535">
                  <a:moveTo>
                    <a:pt x="576211" y="1524"/>
                  </a:moveTo>
                  <a:lnTo>
                    <a:pt x="524014" y="1524"/>
                  </a:lnTo>
                  <a:lnTo>
                    <a:pt x="524014" y="9906"/>
                  </a:lnTo>
                  <a:lnTo>
                    <a:pt x="545223" y="9906"/>
                  </a:lnTo>
                  <a:lnTo>
                    <a:pt x="545223" y="87503"/>
                  </a:lnTo>
                  <a:lnTo>
                    <a:pt x="554875" y="87503"/>
                  </a:lnTo>
                  <a:lnTo>
                    <a:pt x="554875" y="9906"/>
                  </a:lnTo>
                  <a:lnTo>
                    <a:pt x="576211" y="9906"/>
                  </a:lnTo>
                  <a:lnTo>
                    <a:pt x="576211" y="1524"/>
                  </a:lnTo>
                  <a:close/>
                </a:path>
                <a:path w="636904" h="89535">
                  <a:moveTo>
                    <a:pt x="636663" y="1524"/>
                  </a:moveTo>
                  <a:lnTo>
                    <a:pt x="589038" y="1524"/>
                  </a:lnTo>
                  <a:lnTo>
                    <a:pt x="589038" y="87503"/>
                  </a:lnTo>
                  <a:lnTo>
                    <a:pt x="636663" y="87503"/>
                  </a:lnTo>
                  <a:lnTo>
                    <a:pt x="636663" y="78994"/>
                  </a:lnTo>
                  <a:lnTo>
                    <a:pt x="598563" y="78994"/>
                  </a:lnTo>
                  <a:lnTo>
                    <a:pt x="598563" y="48260"/>
                  </a:lnTo>
                  <a:lnTo>
                    <a:pt x="636409" y="48260"/>
                  </a:lnTo>
                  <a:lnTo>
                    <a:pt x="636409" y="39878"/>
                  </a:lnTo>
                  <a:lnTo>
                    <a:pt x="598563" y="39878"/>
                  </a:lnTo>
                  <a:lnTo>
                    <a:pt x="598563" y="9906"/>
                  </a:lnTo>
                  <a:lnTo>
                    <a:pt x="636663" y="9906"/>
                  </a:lnTo>
                  <a:lnTo>
                    <a:pt x="636663" y="1524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72955" y="5420868"/>
              <a:ext cx="150152" cy="8902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87155" y="5816853"/>
              <a:ext cx="164071" cy="8928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993251" y="5592571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458" y="142875"/>
                  </a:lnTo>
                  <a:lnTo>
                    <a:pt x="77343" y="131953"/>
                  </a:lnTo>
                  <a:lnTo>
                    <a:pt x="53721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846" y="60452"/>
                  </a:lnTo>
                  <a:lnTo>
                    <a:pt x="49657" y="44196"/>
                  </a:lnTo>
                  <a:lnTo>
                    <a:pt x="67183" y="33655"/>
                  </a:lnTo>
                  <a:lnTo>
                    <a:pt x="88392" y="29972"/>
                  </a:lnTo>
                  <a:lnTo>
                    <a:pt x="113157" y="34925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859" y="79375"/>
                  </a:lnTo>
                  <a:lnTo>
                    <a:pt x="175260" y="79375"/>
                  </a:lnTo>
                  <a:lnTo>
                    <a:pt x="165100" y="43053"/>
                  </a:lnTo>
                  <a:lnTo>
                    <a:pt x="144653" y="19050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737" y="156845"/>
                  </a:lnTo>
                  <a:lnTo>
                    <a:pt x="102997" y="173101"/>
                  </a:lnTo>
                  <a:lnTo>
                    <a:pt x="125857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744" y="280670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140"/>
                  </a:lnTo>
                  <a:lnTo>
                    <a:pt x="391668" y="193040"/>
                  </a:lnTo>
                  <a:lnTo>
                    <a:pt x="272288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140"/>
                  </a:lnTo>
                  <a:lnTo>
                    <a:pt x="364744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407" y="5295"/>
                  </a:moveTo>
                  <a:lnTo>
                    <a:pt x="506209" y="5295"/>
                  </a:lnTo>
                  <a:lnTo>
                    <a:pt x="506209" y="304800"/>
                  </a:lnTo>
                  <a:lnTo>
                    <a:pt x="539407" y="304800"/>
                  </a:lnTo>
                  <a:lnTo>
                    <a:pt x="539407" y="5295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314" y="57785"/>
                  </a:lnTo>
                  <a:lnTo>
                    <a:pt x="832104" y="29591"/>
                  </a:lnTo>
                  <a:lnTo>
                    <a:pt x="792099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934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896" y="302260"/>
                  </a:lnTo>
                  <a:lnTo>
                    <a:pt x="742188" y="310019"/>
                  </a:lnTo>
                  <a:lnTo>
                    <a:pt x="788797" y="303149"/>
                  </a:lnTo>
                  <a:lnTo>
                    <a:pt x="828421" y="284480"/>
                  </a:lnTo>
                  <a:lnTo>
                    <a:pt x="859282" y="257048"/>
                  </a:lnTo>
                  <a:lnTo>
                    <a:pt x="879729" y="224282"/>
                  </a:lnTo>
                  <a:lnTo>
                    <a:pt x="843788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523" y="204216"/>
                  </a:lnTo>
                  <a:lnTo>
                    <a:pt x="619125" y="154559"/>
                  </a:lnTo>
                  <a:lnTo>
                    <a:pt x="628396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788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859" y="304800"/>
                  </a:moveTo>
                  <a:lnTo>
                    <a:pt x="1123061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649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859" y="30480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81085" y="5636679"/>
              <a:ext cx="76514" cy="104353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449945" y="5552184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396"/>
                  </a:moveTo>
                  <a:lnTo>
                    <a:pt x="107696" y="19430"/>
                  </a:lnTo>
                  <a:lnTo>
                    <a:pt x="72009" y="42163"/>
                  </a:lnTo>
                  <a:lnTo>
                    <a:pt x="42291" y="71881"/>
                  </a:lnTo>
                  <a:lnTo>
                    <a:pt x="19558" y="107568"/>
                  </a:lnTo>
                  <a:lnTo>
                    <a:pt x="5080" y="148081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263" y="342138"/>
                  </a:lnTo>
                  <a:lnTo>
                    <a:pt x="108077" y="364870"/>
                  </a:lnTo>
                  <a:lnTo>
                    <a:pt x="148717" y="379221"/>
                  </a:lnTo>
                  <a:lnTo>
                    <a:pt x="193167" y="384302"/>
                  </a:lnTo>
                  <a:lnTo>
                    <a:pt x="385445" y="384302"/>
                  </a:lnTo>
                  <a:lnTo>
                    <a:pt x="385445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501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501" y="108965"/>
                  </a:lnTo>
                  <a:lnTo>
                    <a:pt x="100330" y="77469"/>
                  </a:lnTo>
                  <a:lnTo>
                    <a:pt x="137160" y="55371"/>
                  </a:lnTo>
                  <a:lnTo>
                    <a:pt x="179959" y="44830"/>
                  </a:lnTo>
                  <a:lnTo>
                    <a:pt x="179959" y="1396"/>
                  </a:lnTo>
                  <a:close/>
                </a:path>
                <a:path w="385445" h="384810">
                  <a:moveTo>
                    <a:pt x="307708" y="222872"/>
                  </a:moveTo>
                  <a:lnTo>
                    <a:pt x="231140" y="222872"/>
                  </a:lnTo>
                  <a:lnTo>
                    <a:pt x="231140" y="339978"/>
                  </a:lnTo>
                  <a:lnTo>
                    <a:pt x="307708" y="339978"/>
                  </a:lnTo>
                  <a:lnTo>
                    <a:pt x="307708" y="222872"/>
                  </a:lnTo>
                  <a:close/>
                </a:path>
                <a:path w="385445" h="384810">
                  <a:moveTo>
                    <a:pt x="341630" y="70370"/>
                  </a:moveTo>
                  <a:lnTo>
                    <a:pt x="341630" y="339978"/>
                  </a:lnTo>
                  <a:lnTo>
                    <a:pt x="385445" y="339978"/>
                  </a:lnTo>
                  <a:lnTo>
                    <a:pt x="385445" y="192150"/>
                  </a:lnTo>
                  <a:lnTo>
                    <a:pt x="380365" y="148081"/>
                  </a:lnTo>
                  <a:lnTo>
                    <a:pt x="365887" y="107568"/>
                  </a:lnTo>
                  <a:lnTo>
                    <a:pt x="343154" y="71881"/>
                  </a:lnTo>
                  <a:lnTo>
                    <a:pt x="341630" y="70370"/>
                  </a:lnTo>
                  <a:close/>
                </a:path>
                <a:path w="385445" h="384810">
                  <a:moveTo>
                    <a:pt x="192278" y="0"/>
                  </a:moveTo>
                  <a:lnTo>
                    <a:pt x="179959" y="1396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7630" y="150875"/>
                  </a:lnTo>
                  <a:lnTo>
                    <a:pt x="80010" y="192150"/>
                  </a:lnTo>
                  <a:lnTo>
                    <a:pt x="87630" y="233298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053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44195"/>
                  </a:lnTo>
                  <a:lnTo>
                    <a:pt x="315231" y="44195"/>
                  </a:lnTo>
                  <a:lnTo>
                    <a:pt x="313182" y="42163"/>
                  </a:lnTo>
                  <a:lnTo>
                    <a:pt x="277368" y="19430"/>
                  </a:lnTo>
                  <a:lnTo>
                    <a:pt x="236601" y="4952"/>
                  </a:lnTo>
                  <a:lnTo>
                    <a:pt x="192278" y="0"/>
                  </a:lnTo>
                  <a:close/>
                </a:path>
                <a:path w="385445" h="384810">
                  <a:moveTo>
                    <a:pt x="315231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391" y="145922"/>
                  </a:lnTo>
                  <a:lnTo>
                    <a:pt x="341630" y="192150"/>
                  </a:lnTo>
                  <a:lnTo>
                    <a:pt x="341630" y="70370"/>
                  </a:lnTo>
                  <a:lnTo>
                    <a:pt x="315231" y="44195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909812" y="5596191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4" h="315595">
                  <a:moveTo>
                    <a:pt x="6883" y="0"/>
                  </a:moveTo>
                  <a:lnTo>
                    <a:pt x="0" y="0"/>
                  </a:lnTo>
                  <a:lnTo>
                    <a:pt x="0" y="315277"/>
                  </a:lnTo>
                  <a:lnTo>
                    <a:pt x="6883" y="31527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201E1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094343" y="6009512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562" y="26162"/>
                  </a:moveTo>
                  <a:lnTo>
                    <a:pt x="49657" y="18669"/>
                  </a:lnTo>
                  <a:lnTo>
                    <a:pt x="45212" y="12573"/>
                  </a:lnTo>
                  <a:lnTo>
                    <a:pt x="42545" y="9652"/>
                  </a:lnTo>
                  <a:lnTo>
                    <a:pt x="42545" y="32258"/>
                  </a:lnTo>
                  <a:lnTo>
                    <a:pt x="40513" y="42926"/>
                  </a:lnTo>
                  <a:lnTo>
                    <a:pt x="35179" y="49784"/>
                  </a:lnTo>
                  <a:lnTo>
                    <a:pt x="27940" y="53467"/>
                  </a:lnTo>
                  <a:lnTo>
                    <a:pt x="19812" y="54610"/>
                  </a:lnTo>
                  <a:lnTo>
                    <a:pt x="9017" y="54610"/>
                  </a:lnTo>
                  <a:lnTo>
                    <a:pt x="9017" y="9525"/>
                  </a:lnTo>
                  <a:lnTo>
                    <a:pt x="19939" y="9525"/>
                  </a:lnTo>
                  <a:lnTo>
                    <a:pt x="30607" y="11684"/>
                  </a:lnTo>
                  <a:lnTo>
                    <a:pt x="37592" y="17399"/>
                  </a:lnTo>
                  <a:lnTo>
                    <a:pt x="41402" y="24765"/>
                  </a:lnTo>
                  <a:lnTo>
                    <a:pt x="42545" y="32258"/>
                  </a:lnTo>
                  <a:lnTo>
                    <a:pt x="42545" y="9652"/>
                  </a:lnTo>
                  <a:lnTo>
                    <a:pt x="42202" y="9525"/>
                  </a:lnTo>
                  <a:lnTo>
                    <a:pt x="20066" y="1270"/>
                  </a:lnTo>
                  <a:lnTo>
                    <a:pt x="0" y="1270"/>
                  </a:lnTo>
                  <a:lnTo>
                    <a:pt x="0" y="62865"/>
                  </a:lnTo>
                  <a:lnTo>
                    <a:pt x="19685" y="62865"/>
                  </a:lnTo>
                  <a:lnTo>
                    <a:pt x="31445" y="54610"/>
                  </a:lnTo>
                  <a:lnTo>
                    <a:pt x="51562" y="40513"/>
                  </a:lnTo>
                  <a:lnTo>
                    <a:pt x="51562" y="26162"/>
                  </a:lnTo>
                  <a:close/>
                </a:path>
                <a:path w="518795" h="64135">
                  <a:moveTo>
                    <a:pt x="77444" y="1231"/>
                  </a:moveTo>
                  <a:lnTo>
                    <a:pt x="68453" y="1231"/>
                  </a:lnTo>
                  <a:lnTo>
                    <a:pt x="68453" y="62865"/>
                  </a:lnTo>
                  <a:lnTo>
                    <a:pt x="77444" y="62865"/>
                  </a:lnTo>
                  <a:lnTo>
                    <a:pt x="77444" y="1231"/>
                  </a:lnTo>
                  <a:close/>
                </a:path>
                <a:path w="518795" h="64135">
                  <a:moveTo>
                    <a:pt x="126873" y="1270"/>
                  </a:moveTo>
                  <a:lnTo>
                    <a:pt x="95758" y="1270"/>
                  </a:lnTo>
                  <a:lnTo>
                    <a:pt x="95758" y="62865"/>
                  </a:lnTo>
                  <a:lnTo>
                    <a:pt x="104775" y="62865"/>
                  </a:lnTo>
                  <a:lnTo>
                    <a:pt x="104775" y="36195"/>
                  </a:lnTo>
                  <a:lnTo>
                    <a:pt x="126873" y="36195"/>
                  </a:lnTo>
                  <a:lnTo>
                    <a:pt x="126873" y="27940"/>
                  </a:lnTo>
                  <a:lnTo>
                    <a:pt x="104775" y="27940"/>
                  </a:lnTo>
                  <a:lnTo>
                    <a:pt x="104775" y="9525"/>
                  </a:lnTo>
                  <a:lnTo>
                    <a:pt x="126873" y="9525"/>
                  </a:lnTo>
                  <a:lnTo>
                    <a:pt x="126873" y="1270"/>
                  </a:lnTo>
                  <a:close/>
                </a:path>
                <a:path w="518795" h="64135">
                  <a:moveTo>
                    <a:pt x="173736" y="1270"/>
                  </a:moveTo>
                  <a:lnTo>
                    <a:pt x="142621" y="1270"/>
                  </a:lnTo>
                  <a:lnTo>
                    <a:pt x="142621" y="62865"/>
                  </a:lnTo>
                  <a:lnTo>
                    <a:pt x="151511" y="62865"/>
                  </a:lnTo>
                  <a:lnTo>
                    <a:pt x="151511" y="36195"/>
                  </a:lnTo>
                  <a:lnTo>
                    <a:pt x="173736" y="36195"/>
                  </a:lnTo>
                  <a:lnTo>
                    <a:pt x="173736" y="27940"/>
                  </a:lnTo>
                  <a:lnTo>
                    <a:pt x="151511" y="27940"/>
                  </a:lnTo>
                  <a:lnTo>
                    <a:pt x="151511" y="9525"/>
                  </a:lnTo>
                  <a:lnTo>
                    <a:pt x="173736" y="9525"/>
                  </a:lnTo>
                  <a:lnTo>
                    <a:pt x="173736" y="1270"/>
                  </a:lnTo>
                  <a:close/>
                </a:path>
                <a:path w="518795" h="64135">
                  <a:moveTo>
                    <a:pt x="222631" y="1270"/>
                  </a:moveTo>
                  <a:lnTo>
                    <a:pt x="189357" y="1270"/>
                  </a:lnTo>
                  <a:lnTo>
                    <a:pt x="189357" y="62865"/>
                  </a:lnTo>
                  <a:lnTo>
                    <a:pt x="222631" y="62865"/>
                  </a:lnTo>
                  <a:lnTo>
                    <a:pt x="222631" y="54610"/>
                  </a:lnTo>
                  <a:lnTo>
                    <a:pt x="198374" y="54610"/>
                  </a:lnTo>
                  <a:lnTo>
                    <a:pt x="198374" y="35814"/>
                  </a:lnTo>
                  <a:lnTo>
                    <a:pt x="222631" y="35814"/>
                  </a:lnTo>
                  <a:lnTo>
                    <a:pt x="222631" y="27686"/>
                  </a:lnTo>
                  <a:lnTo>
                    <a:pt x="198374" y="27686"/>
                  </a:lnTo>
                  <a:lnTo>
                    <a:pt x="198374" y="9525"/>
                  </a:lnTo>
                  <a:lnTo>
                    <a:pt x="222631" y="9525"/>
                  </a:lnTo>
                  <a:lnTo>
                    <a:pt x="222631" y="1270"/>
                  </a:lnTo>
                  <a:close/>
                </a:path>
                <a:path w="518795" h="64135">
                  <a:moveTo>
                    <a:pt x="280543" y="15748"/>
                  </a:moveTo>
                  <a:lnTo>
                    <a:pt x="271526" y="3302"/>
                  </a:lnTo>
                  <a:lnTo>
                    <a:pt x="271526" y="15748"/>
                  </a:lnTo>
                  <a:lnTo>
                    <a:pt x="271526" y="33020"/>
                  </a:lnTo>
                  <a:lnTo>
                    <a:pt x="248412" y="33020"/>
                  </a:lnTo>
                  <a:lnTo>
                    <a:pt x="248412" y="9525"/>
                  </a:lnTo>
                  <a:lnTo>
                    <a:pt x="267970" y="9525"/>
                  </a:lnTo>
                  <a:lnTo>
                    <a:pt x="271526" y="15748"/>
                  </a:lnTo>
                  <a:lnTo>
                    <a:pt x="271526" y="3302"/>
                  </a:lnTo>
                  <a:lnTo>
                    <a:pt x="267081" y="1270"/>
                  </a:lnTo>
                  <a:lnTo>
                    <a:pt x="239395" y="1270"/>
                  </a:lnTo>
                  <a:lnTo>
                    <a:pt x="239395" y="62865"/>
                  </a:lnTo>
                  <a:lnTo>
                    <a:pt x="248412" y="62865"/>
                  </a:lnTo>
                  <a:lnTo>
                    <a:pt x="248412" y="34290"/>
                  </a:lnTo>
                  <a:lnTo>
                    <a:pt x="268859" y="62865"/>
                  </a:lnTo>
                  <a:lnTo>
                    <a:pt x="280162" y="62865"/>
                  </a:lnTo>
                  <a:lnTo>
                    <a:pt x="262890" y="39878"/>
                  </a:lnTo>
                  <a:lnTo>
                    <a:pt x="267335" y="39243"/>
                  </a:lnTo>
                  <a:lnTo>
                    <a:pt x="270903" y="34290"/>
                  </a:lnTo>
                  <a:lnTo>
                    <a:pt x="271830" y="33020"/>
                  </a:lnTo>
                  <a:lnTo>
                    <a:pt x="280543" y="20955"/>
                  </a:lnTo>
                  <a:lnTo>
                    <a:pt x="280543" y="15748"/>
                  </a:lnTo>
                  <a:close/>
                </a:path>
                <a:path w="518795" h="64135">
                  <a:moveTo>
                    <a:pt x="328803" y="1270"/>
                  </a:moveTo>
                  <a:lnTo>
                    <a:pt x="295529" y="1270"/>
                  </a:lnTo>
                  <a:lnTo>
                    <a:pt x="295529" y="62865"/>
                  </a:lnTo>
                  <a:lnTo>
                    <a:pt x="328803" y="62865"/>
                  </a:lnTo>
                  <a:lnTo>
                    <a:pt x="328803" y="54610"/>
                  </a:lnTo>
                  <a:lnTo>
                    <a:pt x="304546" y="54610"/>
                  </a:lnTo>
                  <a:lnTo>
                    <a:pt x="304546" y="35814"/>
                  </a:lnTo>
                  <a:lnTo>
                    <a:pt x="328803" y="35814"/>
                  </a:lnTo>
                  <a:lnTo>
                    <a:pt x="328803" y="27686"/>
                  </a:lnTo>
                  <a:lnTo>
                    <a:pt x="304546" y="27686"/>
                  </a:lnTo>
                  <a:lnTo>
                    <a:pt x="304546" y="9525"/>
                  </a:lnTo>
                  <a:lnTo>
                    <a:pt x="328803" y="9525"/>
                  </a:lnTo>
                  <a:lnTo>
                    <a:pt x="328803" y="1270"/>
                  </a:lnTo>
                  <a:close/>
                </a:path>
                <a:path w="518795" h="64135">
                  <a:moveTo>
                    <a:pt x="395351" y="1270"/>
                  </a:moveTo>
                  <a:lnTo>
                    <a:pt x="386334" y="1270"/>
                  </a:lnTo>
                  <a:lnTo>
                    <a:pt x="386334" y="48133"/>
                  </a:lnTo>
                  <a:lnTo>
                    <a:pt x="386207" y="48133"/>
                  </a:lnTo>
                  <a:lnTo>
                    <a:pt x="356108" y="1270"/>
                  </a:lnTo>
                  <a:lnTo>
                    <a:pt x="346329" y="1270"/>
                  </a:lnTo>
                  <a:lnTo>
                    <a:pt x="346329" y="62865"/>
                  </a:lnTo>
                  <a:lnTo>
                    <a:pt x="355346" y="62865"/>
                  </a:lnTo>
                  <a:lnTo>
                    <a:pt x="355346" y="15240"/>
                  </a:lnTo>
                  <a:lnTo>
                    <a:pt x="355473" y="15240"/>
                  </a:lnTo>
                  <a:lnTo>
                    <a:pt x="385953" y="62865"/>
                  </a:lnTo>
                  <a:lnTo>
                    <a:pt x="395351" y="62865"/>
                  </a:lnTo>
                  <a:lnTo>
                    <a:pt x="395351" y="1270"/>
                  </a:lnTo>
                  <a:close/>
                </a:path>
                <a:path w="518795" h="64135">
                  <a:moveTo>
                    <a:pt x="471424" y="17018"/>
                  </a:moveTo>
                  <a:lnTo>
                    <a:pt x="467614" y="10160"/>
                  </a:lnTo>
                  <a:lnTo>
                    <a:pt x="455295" y="1270"/>
                  </a:lnTo>
                  <a:lnTo>
                    <a:pt x="447802" y="0"/>
                  </a:lnTo>
                  <a:lnTo>
                    <a:pt x="443103" y="0"/>
                  </a:lnTo>
                  <a:lnTo>
                    <a:pt x="430911" y="2540"/>
                  </a:lnTo>
                  <a:lnTo>
                    <a:pt x="420751" y="9144"/>
                  </a:lnTo>
                  <a:lnTo>
                    <a:pt x="413893" y="19177"/>
                  </a:lnTo>
                  <a:lnTo>
                    <a:pt x="411480" y="31877"/>
                  </a:lnTo>
                  <a:lnTo>
                    <a:pt x="413893" y="44196"/>
                  </a:lnTo>
                  <a:lnTo>
                    <a:pt x="420624" y="54483"/>
                  </a:lnTo>
                  <a:lnTo>
                    <a:pt x="430784" y="61468"/>
                  </a:lnTo>
                  <a:lnTo>
                    <a:pt x="443103" y="64008"/>
                  </a:lnTo>
                  <a:lnTo>
                    <a:pt x="450469" y="63119"/>
                  </a:lnTo>
                  <a:lnTo>
                    <a:pt x="455676" y="52578"/>
                  </a:lnTo>
                  <a:lnTo>
                    <a:pt x="449580" y="55753"/>
                  </a:lnTo>
                  <a:lnTo>
                    <a:pt x="443103" y="55753"/>
                  </a:lnTo>
                  <a:lnTo>
                    <a:pt x="434467" y="53848"/>
                  </a:lnTo>
                  <a:lnTo>
                    <a:pt x="427228" y="48768"/>
                  </a:lnTo>
                  <a:lnTo>
                    <a:pt x="422275" y="41148"/>
                  </a:lnTo>
                  <a:lnTo>
                    <a:pt x="420370" y="31877"/>
                  </a:lnTo>
                  <a:lnTo>
                    <a:pt x="422148" y="22733"/>
                  </a:lnTo>
                  <a:lnTo>
                    <a:pt x="426974" y="15240"/>
                  </a:lnTo>
                  <a:lnTo>
                    <a:pt x="434340" y="10160"/>
                  </a:lnTo>
                  <a:lnTo>
                    <a:pt x="443357" y="8255"/>
                  </a:lnTo>
                  <a:lnTo>
                    <a:pt x="453263" y="8255"/>
                  </a:lnTo>
                  <a:lnTo>
                    <a:pt x="458724" y="14859"/>
                  </a:lnTo>
                  <a:lnTo>
                    <a:pt x="460629" y="17018"/>
                  </a:lnTo>
                  <a:lnTo>
                    <a:pt x="471424" y="17018"/>
                  </a:lnTo>
                  <a:close/>
                </a:path>
                <a:path w="518795" h="64135">
                  <a:moveTo>
                    <a:pt x="518668" y="1270"/>
                  </a:moveTo>
                  <a:lnTo>
                    <a:pt x="485521" y="1270"/>
                  </a:lnTo>
                  <a:lnTo>
                    <a:pt x="485521" y="62865"/>
                  </a:lnTo>
                  <a:lnTo>
                    <a:pt x="518668" y="62865"/>
                  </a:lnTo>
                  <a:lnTo>
                    <a:pt x="518668" y="54610"/>
                  </a:lnTo>
                  <a:lnTo>
                    <a:pt x="494411" y="54610"/>
                  </a:lnTo>
                  <a:lnTo>
                    <a:pt x="494411" y="35814"/>
                  </a:lnTo>
                  <a:lnTo>
                    <a:pt x="518668" y="35814"/>
                  </a:lnTo>
                  <a:lnTo>
                    <a:pt x="518668" y="27686"/>
                  </a:lnTo>
                  <a:lnTo>
                    <a:pt x="494411" y="27686"/>
                  </a:lnTo>
                  <a:lnTo>
                    <a:pt x="494411" y="9525"/>
                  </a:lnTo>
                  <a:lnTo>
                    <a:pt x="518668" y="9525"/>
                  </a:lnTo>
                  <a:lnTo>
                    <a:pt x="518668" y="127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60255" y="6009513"/>
              <a:ext cx="345564" cy="6400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0031095" y="6013449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208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461" y="2159"/>
                  </a:lnTo>
                  <a:lnTo>
                    <a:pt x="5461" y="21844"/>
                  </a:lnTo>
                  <a:lnTo>
                    <a:pt x="7874" y="21844"/>
                  </a:lnTo>
                  <a:lnTo>
                    <a:pt x="7874" y="2159"/>
                  </a:lnTo>
                  <a:lnTo>
                    <a:pt x="13208" y="2159"/>
                  </a:lnTo>
                  <a:lnTo>
                    <a:pt x="13208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686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592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8177104" y="3373456"/>
            <a:ext cx="2265045" cy="1321435"/>
            <a:chOff x="8177104" y="3373456"/>
            <a:chExt cx="2265045" cy="1321435"/>
          </a:xfrm>
        </p:grpSpPr>
        <p:sp>
          <p:nvSpPr>
            <p:cNvPr id="56" name="object 56"/>
            <p:cNvSpPr/>
            <p:nvPr/>
          </p:nvSpPr>
          <p:spPr>
            <a:xfrm>
              <a:off x="8181086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984602" y="3729862"/>
              <a:ext cx="636905" cy="89535"/>
            </a:xfrm>
            <a:custGeom>
              <a:avLst/>
              <a:gdLst/>
              <a:ahLst/>
              <a:cxnLst/>
              <a:rect l="l" t="t" r="r" b="b"/>
              <a:pathLst>
                <a:path w="636904" h="89535">
                  <a:moveTo>
                    <a:pt x="80772" y="87503"/>
                  </a:moveTo>
                  <a:lnTo>
                    <a:pt x="70739" y="63373"/>
                  </a:lnTo>
                  <a:lnTo>
                    <a:pt x="67449" y="55372"/>
                  </a:lnTo>
                  <a:lnTo>
                    <a:pt x="57404" y="30988"/>
                  </a:lnTo>
                  <a:lnTo>
                    <a:pt x="57404" y="55372"/>
                  </a:lnTo>
                  <a:lnTo>
                    <a:pt x="23114" y="55372"/>
                  </a:lnTo>
                  <a:lnTo>
                    <a:pt x="40132" y="12319"/>
                  </a:lnTo>
                  <a:lnTo>
                    <a:pt x="57404" y="55372"/>
                  </a:lnTo>
                  <a:lnTo>
                    <a:pt x="57404" y="30988"/>
                  </a:lnTo>
                  <a:lnTo>
                    <a:pt x="49657" y="12319"/>
                  </a:lnTo>
                  <a:lnTo>
                    <a:pt x="45212" y="1524"/>
                  </a:lnTo>
                  <a:lnTo>
                    <a:pt x="35941" y="1524"/>
                  </a:lnTo>
                  <a:lnTo>
                    <a:pt x="0" y="87503"/>
                  </a:lnTo>
                  <a:lnTo>
                    <a:pt x="10287" y="87503"/>
                  </a:lnTo>
                  <a:lnTo>
                    <a:pt x="20193" y="63373"/>
                  </a:lnTo>
                  <a:lnTo>
                    <a:pt x="60325" y="63373"/>
                  </a:lnTo>
                  <a:lnTo>
                    <a:pt x="70231" y="87503"/>
                  </a:lnTo>
                  <a:lnTo>
                    <a:pt x="80772" y="87503"/>
                  </a:lnTo>
                  <a:close/>
                </a:path>
                <a:path w="636904" h="89535">
                  <a:moveTo>
                    <a:pt x="143141" y="63754"/>
                  </a:moveTo>
                  <a:lnTo>
                    <a:pt x="113423" y="37211"/>
                  </a:lnTo>
                  <a:lnTo>
                    <a:pt x="106692" y="33909"/>
                  </a:lnTo>
                  <a:lnTo>
                    <a:pt x="102374" y="29337"/>
                  </a:lnTo>
                  <a:lnTo>
                    <a:pt x="100850" y="22860"/>
                  </a:lnTo>
                  <a:lnTo>
                    <a:pt x="100850" y="13970"/>
                  </a:lnTo>
                  <a:lnTo>
                    <a:pt x="107962" y="8128"/>
                  </a:lnTo>
                  <a:lnTo>
                    <a:pt x="127901" y="8128"/>
                  </a:lnTo>
                  <a:lnTo>
                    <a:pt x="130695" y="16637"/>
                  </a:lnTo>
                  <a:lnTo>
                    <a:pt x="131838" y="22225"/>
                  </a:lnTo>
                  <a:lnTo>
                    <a:pt x="141363" y="22225"/>
                  </a:lnTo>
                  <a:lnTo>
                    <a:pt x="138442" y="11811"/>
                  </a:lnTo>
                  <a:lnTo>
                    <a:pt x="132600" y="4953"/>
                  </a:lnTo>
                  <a:lnTo>
                    <a:pt x="124980" y="1143"/>
                  </a:lnTo>
                  <a:lnTo>
                    <a:pt x="116852" y="0"/>
                  </a:lnTo>
                  <a:lnTo>
                    <a:pt x="107327" y="1524"/>
                  </a:lnTo>
                  <a:lnTo>
                    <a:pt x="99072" y="6096"/>
                  </a:lnTo>
                  <a:lnTo>
                    <a:pt x="93357" y="13589"/>
                  </a:lnTo>
                  <a:lnTo>
                    <a:pt x="91325" y="23749"/>
                  </a:lnTo>
                  <a:lnTo>
                    <a:pt x="93738" y="33782"/>
                  </a:lnTo>
                  <a:lnTo>
                    <a:pt x="99707" y="40386"/>
                  </a:lnTo>
                  <a:lnTo>
                    <a:pt x="106946" y="44323"/>
                  </a:lnTo>
                  <a:lnTo>
                    <a:pt x="120662" y="49022"/>
                  </a:lnTo>
                  <a:lnTo>
                    <a:pt x="127266" y="52197"/>
                  </a:lnTo>
                  <a:lnTo>
                    <a:pt x="131838" y="57023"/>
                  </a:lnTo>
                  <a:lnTo>
                    <a:pt x="133616" y="64516"/>
                  </a:lnTo>
                  <a:lnTo>
                    <a:pt x="133616" y="74041"/>
                  </a:lnTo>
                  <a:lnTo>
                    <a:pt x="125361" y="80899"/>
                  </a:lnTo>
                  <a:lnTo>
                    <a:pt x="111137" y="80899"/>
                  </a:lnTo>
                  <a:lnTo>
                    <a:pt x="100596" y="77851"/>
                  </a:lnTo>
                  <a:lnTo>
                    <a:pt x="99199" y="63500"/>
                  </a:lnTo>
                  <a:lnTo>
                    <a:pt x="89547" y="63500"/>
                  </a:lnTo>
                  <a:lnTo>
                    <a:pt x="91960" y="74422"/>
                  </a:lnTo>
                  <a:lnTo>
                    <a:pt x="97929" y="82423"/>
                  </a:lnTo>
                  <a:lnTo>
                    <a:pt x="106311" y="87376"/>
                  </a:lnTo>
                  <a:lnTo>
                    <a:pt x="116598" y="89027"/>
                  </a:lnTo>
                  <a:lnTo>
                    <a:pt x="127520" y="86995"/>
                  </a:lnTo>
                  <a:lnTo>
                    <a:pt x="135902" y="81661"/>
                  </a:lnTo>
                  <a:lnTo>
                    <a:pt x="141236" y="73660"/>
                  </a:lnTo>
                  <a:lnTo>
                    <a:pt x="143141" y="63754"/>
                  </a:lnTo>
                  <a:close/>
                </a:path>
                <a:path w="636904" h="89535">
                  <a:moveTo>
                    <a:pt x="208927" y="63754"/>
                  </a:moveTo>
                  <a:lnTo>
                    <a:pt x="179209" y="37211"/>
                  </a:lnTo>
                  <a:lnTo>
                    <a:pt x="172351" y="33909"/>
                  </a:lnTo>
                  <a:lnTo>
                    <a:pt x="168160" y="29337"/>
                  </a:lnTo>
                  <a:lnTo>
                    <a:pt x="166636" y="22860"/>
                  </a:lnTo>
                  <a:lnTo>
                    <a:pt x="166636" y="13970"/>
                  </a:lnTo>
                  <a:lnTo>
                    <a:pt x="173748" y="8128"/>
                  </a:lnTo>
                  <a:lnTo>
                    <a:pt x="193687" y="8128"/>
                  </a:lnTo>
                  <a:lnTo>
                    <a:pt x="196481" y="16637"/>
                  </a:lnTo>
                  <a:lnTo>
                    <a:pt x="197497" y="22225"/>
                  </a:lnTo>
                  <a:lnTo>
                    <a:pt x="207022" y="22225"/>
                  </a:lnTo>
                  <a:lnTo>
                    <a:pt x="204228" y="11811"/>
                  </a:lnTo>
                  <a:lnTo>
                    <a:pt x="198386" y="4953"/>
                  </a:lnTo>
                  <a:lnTo>
                    <a:pt x="190766" y="1143"/>
                  </a:lnTo>
                  <a:lnTo>
                    <a:pt x="182638" y="0"/>
                  </a:lnTo>
                  <a:lnTo>
                    <a:pt x="173113" y="1524"/>
                  </a:lnTo>
                  <a:lnTo>
                    <a:pt x="164858" y="6096"/>
                  </a:lnTo>
                  <a:lnTo>
                    <a:pt x="159143" y="13589"/>
                  </a:lnTo>
                  <a:lnTo>
                    <a:pt x="157111" y="23749"/>
                  </a:lnTo>
                  <a:lnTo>
                    <a:pt x="159524" y="33782"/>
                  </a:lnTo>
                  <a:lnTo>
                    <a:pt x="165493" y="40386"/>
                  </a:lnTo>
                  <a:lnTo>
                    <a:pt x="172732" y="44323"/>
                  </a:lnTo>
                  <a:lnTo>
                    <a:pt x="186448" y="49022"/>
                  </a:lnTo>
                  <a:lnTo>
                    <a:pt x="193052" y="52197"/>
                  </a:lnTo>
                  <a:lnTo>
                    <a:pt x="197624" y="57023"/>
                  </a:lnTo>
                  <a:lnTo>
                    <a:pt x="199402" y="64516"/>
                  </a:lnTo>
                  <a:lnTo>
                    <a:pt x="199402" y="74041"/>
                  </a:lnTo>
                  <a:lnTo>
                    <a:pt x="191147" y="80899"/>
                  </a:lnTo>
                  <a:lnTo>
                    <a:pt x="176923" y="80899"/>
                  </a:lnTo>
                  <a:lnTo>
                    <a:pt x="166382" y="77851"/>
                  </a:lnTo>
                  <a:lnTo>
                    <a:pt x="164985" y="63500"/>
                  </a:lnTo>
                  <a:lnTo>
                    <a:pt x="155333" y="63500"/>
                  </a:lnTo>
                  <a:lnTo>
                    <a:pt x="157746" y="74422"/>
                  </a:lnTo>
                  <a:lnTo>
                    <a:pt x="163715" y="82423"/>
                  </a:lnTo>
                  <a:lnTo>
                    <a:pt x="172097" y="87376"/>
                  </a:lnTo>
                  <a:lnTo>
                    <a:pt x="182384" y="89027"/>
                  </a:lnTo>
                  <a:lnTo>
                    <a:pt x="193306" y="86995"/>
                  </a:lnTo>
                  <a:lnTo>
                    <a:pt x="201688" y="81661"/>
                  </a:lnTo>
                  <a:lnTo>
                    <a:pt x="207022" y="73660"/>
                  </a:lnTo>
                  <a:lnTo>
                    <a:pt x="208927" y="63754"/>
                  </a:lnTo>
                  <a:close/>
                </a:path>
                <a:path w="636904" h="89535">
                  <a:moveTo>
                    <a:pt x="311035" y="44323"/>
                  </a:moveTo>
                  <a:lnTo>
                    <a:pt x="307479" y="26924"/>
                  </a:lnTo>
                  <a:lnTo>
                    <a:pt x="301383" y="17907"/>
                  </a:lnTo>
                  <a:lnTo>
                    <a:pt x="301383" y="44323"/>
                  </a:lnTo>
                  <a:lnTo>
                    <a:pt x="301383" y="44831"/>
                  </a:lnTo>
                  <a:lnTo>
                    <a:pt x="298843" y="58420"/>
                  </a:lnTo>
                  <a:lnTo>
                    <a:pt x="291477" y="69850"/>
                  </a:lnTo>
                  <a:lnTo>
                    <a:pt x="280174" y="77724"/>
                  </a:lnTo>
                  <a:lnTo>
                    <a:pt x="279920" y="77724"/>
                  </a:lnTo>
                  <a:lnTo>
                    <a:pt x="266204" y="80518"/>
                  </a:lnTo>
                  <a:lnTo>
                    <a:pt x="233565" y="58674"/>
                  </a:lnTo>
                  <a:lnTo>
                    <a:pt x="230987" y="44831"/>
                  </a:lnTo>
                  <a:lnTo>
                    <a:pt x="230898" y="44323"/>
                  </a:lnTo>
                  <a:lnTo>
                    <a:pt x="233565" y="30607"/>
                  </a:lnTo>
                  <a:lnTo>
                    <a:pt x="233565" y="30353"/>
                  </a:lnTo>
                  <a:lnTo>
                    <a:pt x="240804" y="19177"/>
                  </a:lnTo>
                  <a:lnTo>
                    <a:pt x="240931" y="18923"/>
                  </a:lnTo>
                  <a:lnTo>
                    <a:pt x="251980" y="11303"/>
                  </a:lnTo>
                  <a:lnTo>
                    <a:pt x="266204" y="8509"/>
                  </a:lnTo>
                  <a:lnTo>
                    <a:pt x="280301" y="11303"/>
                  </a:lnTo>
                  <a:lnTo>
                    <a:pt x="291477" y="19177"/>
                  </a:lnTo>
                  <a:lnTo>
                    <a:pt x="298843" y="30607"/>
                  </a:lnTo>
                  <a:lnTo>
                    <a:pt x="301383" y="44323"/>
                  </a:lnTo>
                  <a:lnTo>
                    <a:pt x="301383" y="17907"/>
                  </a:lnTo>
                  <a:lnTo>
                    <a:pt x="298081" y="12827"/>
                  </a:lnTo>
                  <a:lnTo>
                    <a:pt x="291477" y="8509"/>
                  </a:lnTo>
                  <a:lnTo>
                    <a:pt x="283730" y="3429"/>
                  </a:lnTo>
                  <a:lnTo>
                    <a:pt x="266204" y="0"/>
                  </a:lnTo>
                  <a:lnTo>
                    <a:pt x="248259" y="3429"/>
                  </a:lnTo>
                  <a:lnTo>
                    <a:pt x="248729" y="3429"/>
                  </a:lnTo>
                  <a:lnTo>
                    <a:pt x="234581" y="12446"/>
                  </a:lnTo>
                  <a:lnTo>
                    <a:pt x="224929" y="26543"/>
                  </a:lnTo>
                  <a:lnTo>
                    <a:pt x="221373" y="44323"/>
                  </a:lnTo>
                  <a:lnTo>
                    <a:pt x="221246" y="44831"/>
                  </a:lnTo>
                  <a:lnTo>
                    <a:pt x="224675" y="62103"/>
                  </a:lnTo>
                  <a:lnTo>
                    <a:pt x="230136" y="70104"/>
                  </a:lnTo>
                  <a:lnTo>
                    <a:pt x="234327" y="76200"/>
                  </a:lnTo>
                  <a:lnTo>
                    <a:pt x="248424" y="85598"/>
                  </a:lnTo>
                  <a:lnTo>
                    <a:pt x="248678" y="85598"/>
                  </a:lnTo>
                  <a:lnTo>
                    <a:pt x="266204" y="89027"/>
                  </a:lnTo>
                  <a:lnTo>
                    <a:pt x="283857" y="85598"/>
                  </a:lnTo>
                  <a:lnTo>
                    <a:pt x="291477" y="80518"/>
                  </a:lnTo>
                  <a:lnTo>
                    <a:pt x="298081" y="76200"/>
                  </a:lnTo>
                  <a:lnTo>
                    <a:pt x="307606" y="62103"/>
                  </a:lnTo>
                  <a:lnTo>
                    <a:pt x="310908" y="44831"/>
                  </a:lnTo>
                  <a:lnTo>
                    <a:pt x="311035" y="44323"/>
                  </a:lnTo>
                  <a:close/>
                </a:path>
                <a:path w="636904" h="89535">
                  <a:moveTo>
                    <a:pt x="408190" y="25146"/>
                  </a:moveTo>
                  <a:lnTo>
                    <a:pt x="402856" y="16510"/>
                  </a:lnTo>
                  <a:lnTo>
                    <a:pt x="394474" y="8382"/>
                  </a:lnTo>
                  <a:lnTo>
                    <a:pt x="383044" y="2413"/>
                  </a:lnTo>
                  <a:lnTo>
                    <a:pt x="368566" y="0"/>
                  </a:lnTo>
                  <a:lnTo>
                    <a:pt x="350659" y="3429"/>
                  </a:lnTo>
                  <a:lnTo>
                    <a:pt x="336435" y="13081"/>
                  </a:lnTo>
                  <a:lnTo>
                    <a:pt x="327164" y="27178"/>
                  </a:lnTo>
                  <a:lnTo>
                    <a:pt x="323735" y="44450"/>
                  </a:lnTo>
                  <a:lnTo>
                    <a:pt x="327164" y="61976"/>
                  </a:lnTo>
                  <a:lnTo>
                    <a:pt x="336689" y="76073"/>
                  </a:lnTo>
                  <a:lnTo>
                    <a:pt x="350913" y="85598"/>
                  </a:lnTo>
                  <a:lnTo>
                    <a:pt x="368693" y="89027"/>
                  </a:lnTo>
                  <a:lnTo>
                    <a:pt x="382028" y="86995"/>
                  </a:lnTo>
                  <a:lnTo>
                    <a:pt x="393458" y="81661"/>
                  </a:lnTo>
                  <a:lnTo>
                    <a:pt x="402348" y="73787"/>
                  </a:lnTo>
                  <a:lnTo>
                    <a:pt x="408190" y="64389"/>
                  </a:lnTo>
                  <a:lnTo>
                    <a:pt x="397776" y="64389"/>
                  </a:lnTo>
                  <a:lnTo>
                    <a:pt x="394855" y="68326"/>
                  </a:lnTo>
                  <a:lnTo>
                    <a:pt x="389140" y="73660"/>
                  </a:lnTo>
                  <a:lnTo>
                    <a:pt x="380377" y="78486"/>
                  </a:lnTo>
                  <a:lnTo>
                    <a:pt x="368566" y="80518"/>
                  </a:lnTo>
                  <a:lnTo>
                    <a:pt x="354596" y="77724"/>
                  </a:lnTo>
                  <a:lnTo>
                    <a:pt x="343420" y="70104"/>
                  </a:lnTo>
                  <a:lnTo>
                    <a:pt x="336054" y="58674"/>
                  </a:lnTo>
                  <a:lnTo>
                    <a:pt x="333387" y="44323"/>
                  </a:lnTo>
                  <a:lnTo>
                    <a:pt x="336054" y="30353"/>
                  </a:lnTo>
                  <a:lnTo>
                    <a:pt x="343420" y="18923"/>
                  </a:lnTo>
                  <a:lnTo>
                    <a:pt x="354596" y="11303"/>
                  </a:lnTo>
                  <a:lnTo>
                    <a:pt x="368566" y="8509"/>
                  </a:lnTo>
                  <a:lnTo>
                    <a:pt x="379742" y="10287"/>
                  </a:lnTo>
                  <a:lnTo>
                    <a:pt x="388378" y="14859"/>
                  </a:lnTo>
                  <a:lnTo>
                    <a:pt x="394347" y="20320"/>
                  </a:lnTo>
                  <a:lnTo>
                    <a:pt x="397776" y="25146"/>
                  </a:lnTo>
                  <a:lnTo>
                    <a:pt x="408190" y="25146"/>
                  </a:lnTo>
                  <a:close/>
                </a:path>
                <a:path w="636904" h="89535">
                  <a:moveTo>
                    <a:pt x="433844" y="1511"/>
                  </a:moveTo>
                  <a:lnTo>
                    <a:pt x="424319" y="1511"/>
                  </a:lnTo>
                  <a:lnTo>
                    <a:pt x="424319" y="87503"/>
                  </a:lnTo>
                  <a:lnTo>
                    <a:pt x="433844" y="87503"/>
                  </a:lnTo>
                  <a:lnTo>
                    <a:pt x="433844" y="1511"/>
                  </a:lnTo>
                  <a:close/>
                </a:path>
                <a:path w="636904" h="89535">
                  <a:moveTo>
                    <a:pt x="527824" y="87503"/>
                  </a:moveTo>
                  <a:lnTo>
                    <a:pt x="517791" y="63373"/>
                  </a:lnTo>
                  <a:lnTo>
                    <a:pt x="514489" y="55372"/>
                  </a:lnTo>
                  <a:lnTo>
                    <a:pt x="504456" y="30988"/>
                  </a:lnTo>
                  <a:lnTo>
                    <a:pt x="504456" y="55372"/>
                  </a:lnTo>
                  <a:lnTo>
                    <a:pt x="470166" y="55372"/>
                  </a:lnTo>
                  <a:lnTo>
                    <a:pt x="487184" y="12319"/>
                  </a:lnTo>
                  <a:lnTo>
                    <a:pt x="504456" y="55372"/>
                  </a:lnTo>
                  <a:lnTo>
                    <a:pt x="504456" y="30988"/>
                  </a:lnTo>
                  <a:lnTo>
                    <a:pt x="496709" y="12319"/>
                  </a:lnTo>
                  <a:lnTo>
                    <a:pt x="492264" y="1524"/>
                  </a:lnTo>
                  <a:lnTo>
                    <a:pt x="482866" y="1524"/>
                  </a:lnTo>
                  <a:lnTo>
                    <a:pt x="447052" y="87503"/>
                  </a:lnTo>
                  <a:lnTo>
                    <a:pt x="457339" y="87503"/>
                  </a:lnTo>
                  <a:lnTo>
                    <a:pt x="467245" y="63373"/>
                  </a:lnTo>
                  <a:lnTo>
                    <a:pt x="507377" y="63373"/>
                  </a:lnTo>
                  <a:lnTo>
                    <a:pt x="517283" y="87503"/>
                  </a:lnTo>
                  <a:lnTo>
                    <a:pt x="527824" y="87503"/>
                  </a:lnTo>
                  <a:close/>
                </a:path>
                <a:path w="636904" h="89535">
                  <a:moveTo>
                    <a:pt x="576211" y="1524"/>
                  </a:moveTo>
                  <a:lnTo>
                    <a:pt x="524014" y="1524"/>
                  </a:lnTo>
                  <a:lnTo>
                    <a:pt x="524014" y="10033"/>
                  </a:lnTo>
                  <a:lnTo>
                    <a:pt x="545223" y="10033"/>
                  </a:lnTo>
                  <a:lnTo>
                    <a:pt x="545223" y="87503"/>
                  </a:lnTo>
                  <a:lnTo>
                    <a:pt x="554875" y="87503"/>
                  </a:lnTo>
                  <a:lnTo>
                    <a:pt x="554875" y="10033"/>
                  </a:lnTo>
                  <a:lnTo>
                    <a:pt x="576211" y="10033"/>
                  </a:lnTo>
                  <a:lnTo>
                    <a:pt x="576211" y="1524"/>
                  </a:lnTo>
                  <a:close/>
                </a:path>
                <a:path w="636904" h="89535">
                  <a:moveTo>
                    <a:pt x="636663" y="1524"/>
                  </a:moveTo>
                  <a:lnTo>
                    <a:pt x="589038" y="1524"/>
                  </a:lnTo>
                  <a:lnTo>
                    <a:pt x="589038" y="87503"/>
                  </a:lnTo>
                  <a:lnTo>
                    <a:pt x="636663" y="87503"/>
                  </a:lnTo>
                  <a:lnTo>
                    <a:pt x="636663" y="78994"/>
                  </a:lnTo>
                  <a:lnTo>
                    <a:pt x="598563" y="78994"/>
                  </a:lnTo>
                  <a:lnTo>
                    <a:pt x="598563" y="48387"/>
                  </a:lnTo>
                  <a:lnTo>
                    <a:pt x="636409" y="48387"/>
                  </a:lnTo>
                  <a:lnTo>
                    <a:pt x="636409" y="39878"/>
                  </a:lnTo>
                  <a:lnTo>
                    <a:pt x="598563" y="39878"/>
                  </a:lnTo>
                  <a:lnTo>
                    <a:pt x="598563" y="10033"/>
                  </a:lnTo>
                  <a:lnTo>
                    <a:pt x="636663" y="10033"/>
                  </a:lnTo>
                  <a:lnTo>
                    <a:pt x="636663" y="1524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672955" y="3729862"/>
              <a:ext cx="150152" cy="8902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87155" y="4125848"/>
              <a:ext cx="164082" cy="8927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8993251" y="3901566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458" y="142875"/>
                  </a:lnTo>
                  <a:lnTo>
                    <a:pt x="77343" y="131953"/>
                  </a:lnTo>
                  <a:lnTo>
                    <a:pt x="53721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846" y="60452"/>
                  </a:lnTo>
                  <a:lnTo>
                    <a:pt x="49657" y="44196"/>
                  </a:lnTo>
                  <a:lnTo>
                    <a:pt x="67183" y="33655"/>
                  </a:lnTo>
                  <a:lnTo>
                    <a:pt x="88392" y="30099"/>
                  </a:lnTo>
                  <a:lnTo>
                    <a:pt x="113157" y="35052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859" y="79375"/>
                  </a:lnTo>
                  <a:lnTo>
                    <a:pt x="175260" y="79375"/>
                  </a:lnTo>
                  <a:lnTo>
                    <a:pt x="165100" y="43180"/>
                  </a:lnTo>
                  <a:lnTo>
                    <a:pt x="144653" y="19050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737" y="156972"/>
                  </a:lnTo>
                  <a:lnTo>
                    <a:pt x="102997" y="173228"/>
                  </a:lnTo>
                  <a:lnTo>
                    <a:pt x="125857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744" y="280797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140"/>
                  </a:lnTo>
                  <a:lnTo>
                    <a:pt x="391668" y="193040"/>
                  </a:lnTo>
                  <a:lnTo>
                    <a:pt x="272288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140"/>
                  </a:lnTo>
                  <a:lnTo>
                    <a:pt x="364744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407" y="5295"/>
                  </a:moveTo>
                  <a:lnTo>
                    <a:pt x="506209" y="5295"/>
                  </a:lnTo>
                  <a:lnTo>
                    <a:pt x="506209" y="304800"/>
                  </a:lnTo>
                  <a:lnTo>
                    <a:pt x="539407" y="304800"/>
                  </a:lnTo>
                  <a:lnTo>
                    <a:pt x="539407" y="5295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314" y="57785"/>
                  </a:lnTo>
                  <a:lnTo>
                    <a:pt x="832104" y="29591"/>
                  </a:lnTo>
                  <a:lnTo>
                    <a:pt x="792099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934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896" y="302260"/>
                  </a:lnTo>
                  <a:lnTo>
                    <a:pt x="742188" y="310007"/>
                  </a:lnTo>
                  <a:lnTo>
                    <a:pt x="788797" y="303149"/>
                  </a:lnTo>
                  <a:lnTo>
                    <a:pt x="828421" y="284480"/>
                  </a:lnTo>
                  <a:lnTo>
                    <a:pt x="859282" y="257175"/>
                  </a:lnTo>
                  <a:lnTo>
                    <a:pt x="879729" y="224282"/>
                  </a:lnTo>
                  <a:lnTo>
                    <a:pt x="843788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523" y="204216"/>
                  </a:lnTo>
                  <a:lnTo>
                    <a:pt x="619125" y="154686"/>
                  </a:lnTo>
                  <a:lnTo>
                    <a:pt x="628396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788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859" y="304800"/>
                  </a:moveTo>
                  <a:lnTo>
                    <a:pt x="1123061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649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859" y="30480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81085" y="3945674"/>
              <a:ext cx="76514" cy="104342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8449945" y="3861180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422"/>
                  </a:moveTo>
                  <a:lnTo>
                    <a:pt x="107696" y="19430"/>
                  </a:lnTo>
                  <a:lnTo>
                    <a:pt x="72009" y="42163"/>
                  </a:lnTo>
                  <a:lnTo>
                    <a:pt x="42291" y="71881"/>
                  </a:lnTo>
                  <a:lnTo>
                    <a:pt x="19558" y="107568"/>
                  </a:lnTo>
                  <a:lnTo>
                    <a:pt x="5080" y="148081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263" y="342138"/>
                  </a:lnTo>
                  <a:lnTo>
                    <a:pt x="108077" y="364870"/>
                  </a:lnTo>
                  <a:lnTo>
                    <a:pt x="148717" y="379221"/>
                  </a:lnTo>
                  <a:lnTo>
                    <a:pt x="193167" y="384314"/>
                  </a:lnTo>
                  <a:lnTo>
                    <a:pt x="385445" y="384314"/>
                  </a:lnTo>
                  <a:lnTo>
                    <a:pt x="385445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501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501" y="108965"/>
                  </a:lnTo>
                  <a:lnTo>
                    <a:pt x="100330" y="77469"/>
                  </a:lnTo>
                  <a:lnTo>
                    <a:pt x="137160" y="55498"/>
                  </a:lnTo>
                  <a:lnTo>
                    <a:pt x="179959" y="44830"/>
                  </a:lnTo>
                  <a:lnTo>
                    <a:pt x="179959" y="1422"/>
                  </a:lnTo>
                  <a:close/>
                </a:path>
                <a:path w="385445" h="384810">
                  <a:moveTo>
                    <a:pt x="307708" y="222872"/>
                  </a:moveTo>
                  <a:lnTo>
                    <a:pt x="231140" y="222872"/>
                  </a:lnTo>
                  <a:lnTo>
                    <a:pt x="231140" y="339978"/>
                  </a:lnTo>
                  <a:lnTo>
                    <a:pt x="307708" y="339978"/>
                  </a:lnTo>
                  <a:lnTo>
                    <a:pt x="307708" y="222872"/>
                  </a:lnTo>
                  <a:close/>
                </a:path>
                <a:path w="385445" h="384810">
                  <a:moveTo>
                    <a:pt x="341630" y="70370"/>
                  </a:moveTo>
                  <a:lnTo>
                    <a:pt x="341630" y="339978"/>
                  </a:lnTo>
                  <a:lnTo>
                    <a:pt x="385445" y="339978"/>
                  </a:lnTo>
                  <a:lnTo>
                    <a:pt x="385445" y="192150"/>
                  </a:lnTo>
                  <a:lnTo>
                    <a:pt x="380365" y="148081"/>
                  </a:lnTo>
                  <a:lnTo>
                    <a:pt x="365887" y="107568"/>
                  </a:lnTo>
                  <a:lnTo>
                    <a:pt x="343154" y="71881"/>
                  </a:lnTo>
                  <a:lnTo>
                    <a:pt x="341630" y="70370"/>
                  </a:lnTo>
                  <a:close/>
                </a:path>
                <a:path w="385445" h="384810">
                  <a:moveTo>
                    <a:pt x="192278" y="0"/>
                  </a:moveTo>
                  <a:lnTo>
                    <a:pt x="179959" y="1422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7630" y="150875"/>
                  </a:lnTo>
                  <a:lnTo>
                    <a:pt x="80010" y="192150"/>
                  </a:lnTo>
                  <a:lnTo>
                    <a:pt x="87630" y="233298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180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44195"/>
                  </a:lnTo>
                  <a:lnTo>
                    <a:pt x="315231" y="44195"/>
                  </a:lnTo>
                  <a:lnTo>
                    <a:pt x="313182" y="42163"/>
                  </a:lnTo>
                  <a:lnTo>
                    <a:pt x="277368" y="19430"/>
                  </a:lnTo>
                  <a:lnTo>
                    <a:pt x="236601" y="5079"/>
                  </a:lnTo>
                  <a:lnTo>
                    <a:pt x="192278" y="0"/>
                  </a:lnTo>
                  <a:close/>
                </a:path>
                <a:path w="385445" h="384810">
                  <a:moveTo>
                    <a:pt x="315231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391" y="145922"/>
                  </a:lnTo>
                  <a:lnTo>
                    <a:pt x="341630" y="192150"/>
                  </a:lnTo>
                  <a:lnTo>
                    <a:pt x="341630" y="70370"/>
                  </a:lnTo>
                  <a:lnTo>
                    <a:pt x="315231" y="44195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909812" y="3905173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4" h="315595">
                  <a:moveTo>
                    <a:pt x="6883" y="0"/>
                  </a:moveTo>
                  <a:lnTo>
                    <a:pt x="0" y="0"/>
                  </a:lnTo>
                  <a:lnTo>
                    <a:pt x="0" y="315290"/>
                  </a:lnTo>
                  <a:lnTo>
                    <a:pt x="6883" y="315290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094343" y="4318634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562" y="26035"/>
                  </a:moveTo>
                  <a:lnTo>
                    <a:pt x="49657" y="18542"/>
                  </a:lnTo>
                  <a:lnTo>
                    <a:pt x="45212" y="12446"/>
                  </a:lnTo>
                  <a:lnTo>
                    <a:pt x="42545" y="9525"/>
                  </a:lnTo>
                  <a:lnTo>
                    <a:pt x="42545" y="32131"/>
                  </a:lnTo>
                  <a:lnTo>
                    <a:pt x="40513" y="42799"/>
                  </a:lnTo>
                  <a:lnTo>
                    <a:pt x="35179" y="49657"/>
                  </a:lnTo>
                  <a:lnTo>
                    <a:pt x="27940" y="53340"/>
                  </a:lnTo>
                  <a:lnTo>
                    <a:pt x="19812" y="54483"/>
                  </a:lnTo>
                  <a:lnTo>
                    <a:pt x="9017" y="54483"/>
                  </a:lnTo>
                  <a:lnTo>
                    <a:pt x="9017" y="9398"/>
                  </a:lnTo>
                  <a:lnTo>
                    <a:pt x="19939" y="9398"/>
                  </a:lnTo>
                  <a:lnTo>
                    <a:pt x="30607" y="11557"/>
                  </a:lnTo>
                  <a:lnTo>
                    <a:pt x="37592" y="17272"/>
                  </a:lnTo>
                  <a:lnTo>
                    <a:pt x="41402" y="24638"/>
                  </a:lnTo>
                  <a:lnTo>
                    <a:pt x="42545" y="32131"/>
                  </a:lnTo>
                  <a:lnTo>
                    <a:pt x="42545" y="9525"/>
                  </a:lnTo>
                  <a:lnTo>
                    <a:pt x="42202" y="9398"/>
                  </a:lnTo>
                  <a:lnTo>
                    <a:pt x="20066" y="1143"/>
                  </a:lnTo>
                  <a:lnTo>
                    <a:pt x="0" y="1143"/>
                  </a:lnTo>
                  <a:lnTo>
                    <a:pt x="0" y="62738"/>
                  </a:lnTo>
                  <a:lnTo>
                    <a:pt x="19685" y="62738"/>
                  </a:lnTo>
                  <a:lnTo>
                    <a:pt x="31445" y="54483"/>
                  </a:lnTo>
                  <a:lnTo>
                    <a:pt x="51562" y="40386"/>
                  </a:lnTo>
                  <a:lnTo>
                    <a:pt x="51562" y="26035"/>
                  </a:lnTo>
                  <a:close/>
                </a:path>
                <a:path w="518795" h="64135">
                  <a:moveTo>
                    <a:pt x="77444" y="1104"/>
                  </a:moveTo>
                  <a:lnTo>
                    <a:pt x="68453" y="1104"/>
                  </a:lnTo>
                  <a:lnTo>
                    <a:pt x="68453" y="62738"/>
                  </a:lnTo>
                  <a:lnTo>
                    <a:pt x="77444" y="62738"/>
                  </a:lnTo>
                  <a:lnTo>
                    <a:pt x="77444" y="1104"/>
                  </a:lnTo>
                  <a:close/>
                </a:path>
                <a:path w="518795" h="64135">
                  <a:moveTo>
                    <a:pt x="126873" y="1143"/>
                  </a:moveTo>
                  <a:lnTo>
                    <a:pt x="95758" y="1143"/>
                  </a:lnTo>
                  <a:lnTo>
                    <a:pt x="95758" y="62738"/>
                  </a:lnTo>
                  <a:lnTo>
                    <a:pt x="104775" y="62738"/>
                  </a:lnTo>
                  <a:lnTo>
                    <a:pt x="104775" y="36068"/>
                  </a:lnTo>
                  <a:lnTo>
                    <a:pt x="126873" y="36068"/>
                  </a:lnTo>
                  <a:lnTo>
                    <a:pt x="126873" y="27813"/>
                  </a:lnTo>
                  <a:lnTo>
                    <a:pt x="104775" y="27813"/>
                  </a:lnTo>
                  <a:lnTo>
                    <a:pt x="104775" y="9398"/>
                  </a:lnTo>
                  <a:lnTo>
                    <a:pt x="126873" y="9398"/>
                  </a:lnTo>
                  <a:lnTo>
                    <a:pt x="126873" y="1143"/>
                  </a:lnTo>
                  <a:close/>
                </a:path>
                <a:path w="518795" h="64135">
                  <a:moveTo>
                    <a:pt x="173736" y="1143"/>
                  </a:moveTo>
                  <a:lnTo>
                    <a:pt x="142621" y="1143"/>
                  </a:lnTo>
                  <a:lnTo>
                    <a:pt x="142621" y="62738"/>
                  </a:lnTo>
                  <a:lnTo>
                    <a:pt x="151511" y="62738"/>
                  </a:lnTo>
                  <a:lnTo>
                    <a:pt x="151511" y="36068"/>
                  </a:lnTo>
                  <a:lnTo>
                    <a:pt x="173736" y="36068"/>
                  </a:lnTo>
                  <a:lnTo>
                    <a:pt x="173736" y="27813"/>
                  </a:lnTo>
                  <a:lnTo>
                    <a:pt x="151511" y="27813"/>
                  </a:lnTo>
                  <a:lnTo>
                    <a:pt x="151511" y="9398"/>
                  </a:lnTo>
                  <a:lnTo>
                    <a:pt x="173736" y="9398"/>
                  </a:lnTo>
                  <a:lnTo>
                    <a:pt x="173736" y="1143"/>
                  </a:lnTo>
                  <a:close/>
                </a:path>
                <a:path w="518795" h="64135">
                  <a:moveTo>
                    <a:pt x="222631" y="1143"/>
                  </a:moveTo>
                  <a:lnTo>
                    <a:pt x="189357" y="1143"/>
                  </a:lnTo>
                  <a:lnTo>
                    <a:pt x="189357" y="62738"/>
                  </a:lnTo>
                  <a:lnTo>
                    <a:pt x="222631" y="62738"/>
                  </a:lnTo>
                  <a:lnTo>
                    <a:pt x="222631" y="54483"/>
                  </a:lnTo>
                  <a:lnTo>
                    <a:pt x="198374" y="54483"/>
                  </a:lnTo>
                  <a:lnTo>
                    <a:pt x="198374" y="35814"/>
                  </a:lnTo>
                  <a:lnTo>
                    <a:pt x="222631" y="35814"/>
                  </a:lnTo>
                  <a:lnTo>
                    <a:pt x="222631" y="27559"/>
                  </a:lnTo>
                  <a:lnTo>
                    <a:pt x="198374" y="27559"/>
                  </a:lnTo>
                  <a:lnTo>
                    <a:pt x="198374" y="9398"/>
                  </a:lnTo>
                  <a:lnTo>
                    <a:pt x="222631" y="9398"/>
                  </a:lnTo>
                  <a:lnTo>
                    <a:pt x="222631" y="1143"/>
                  </a:lnTo>
                  <a:close/>
                </a:path>
                <a:path w="518795" h="64135">
                  <a:moveTo>
                    <a:pt x="280543" y="15621"/>
                  </a:moveTo>
                  <a:lnTo>
                    <a:pt x="271526" y="3175"/>
                  </a:lnTo>
                  <a:lnTo>
                    <a:pt x="271526" y="15621"/>
                  </a:lnTo>
                  <a:lnTo>
                    <a:pt x="271526" y="32893"/>
                  </a:lnTo>
                  <a:lnTo>
                    <a:pt x="248412" y="32893"/>
                  </a:lnTo>
                  <a:lnTo>
                    <a:pt x="248412" y="9398"/>
                  </a:lnTo>
                  <a:lnTo>
                    <a:pt x="267970" y="9398"/>
                  </a:lnTo>
                  <a:lnTo>
                    <a:pt x="271526" y="15621"/>
                  </a:lnTo>
                  <a:lnTo>
                    <a:pt x="271526" y="3175"/>
                  </a:lnTo>
                  <a:lnTo>
                    <a:pt x="267081" y="1143"/>
                  </a:lnTo>
                  <a:lnTo>
                    <a:pt x="239395" y="1143"/>
                  </a:lnTo>
                  <a:lnTo>
                    <a:pt x="239395" y="62738"/>
                  </a:lnTo>
                  <a:lnTo>
                    <a:pt x="248412" y="62738"/>
                  </a:lnTo>
                  <a:lnTo>
                    <a:pt x="248412" y="34163"/>
                  </a:lnTo>
                  <a:lnTo>
                    <a:pt x="268859" y="62738"/>
                  </a:lnTo>
                  <a:lnTo>
                    <a:pt x="280162" y="62738"/>
                  </a:lnTo>
                  <a:lnTo>
                    <a:pt x="262890" y="39751"/>
                  </a:lnTo>
                  <a:lnTo>
                    <a:pt x="267335" y="39116"/>
                  </a:lnTo>
                  <a:lnTo>
                    <a:pt x="270903" y="34163"/>
                  </a:lnTo>
                  <a:lnTo>
                    <a:pt x="271830" y="32893"/>
                  </a:lnTo>
                  <a:lnTo>
                    <a:pt x="280543" y="20828"/>
                  </a:lnTo>
                  <a:lnTo>
                    <a:pt x="280543" y="15621"/>
                  </a:lnTo>
                  <a:close/>
                </a:path>
                <a:path w="518795" h="64135">
                  <a:moveTo>
                    <a:pt x="328803" y="1143"/>
                  </a:moveTo>
                  <a:lnTo>
                    <a:pt x="295529" y="1143"/>
                  </a:lnTo>
                  <a:lnTo>
                    <a:pt x="295529" y="62738"/>
                  </a:lnTo>
                  <a:lnTo>
                    <a:pt x="328803" y="62738"/>
                  </a:lnTo>
                  <a:lnTo>
                    <a:pt x="328803" y="54483"/>
                  </a:lnTo>
                  <a:lnTo>
                    <a:pt x="304546" y="54483"/>
                  </a:lnTo>
                  <a:lnTo>
                    <a:pt x="304546" y="35814"/>
                  </a:lnTo>
                  <a:lnTo>
                    <a:pt x="328803" y="35814"/>
                  </a:lnTo>
                  <a:lnTo>
                    <a:pt x="328803" y="27559"/>
                  </a:lnTo>
                  <a:lnTo>
                    <a:pt x="304546" y="27559"/>
                  </a:lnTo>
                  <a:lnTo>
                    <a:pt x="304546" y="9398"/>
                  </a:lnTo>
                  <a:lnTo>
                    <a:pt x="328803" y="9398"/>
                  </a:lnTo>
                  <a:lnTo>
                    <a:pt x="328803" y="1143"/>
                  </a:lnTo>
                  <a:close/>
                </a:path>
                <a:path w="518795" h="64135">
                  <a:moveTo>
                    <a:pt x="395351" y="1143"/>
                  </a:moveTo>
                  <a:lnTo>
                    <a:pt x="386334" y="1143"/>
                  </a:lnTo>
                  <a:lnTo>
                    <a:pt x="386334" y="48006"/>
                  </a:lnTo>
                  <a:lnTo>
                    <a:pt x="386207" y="48006"/>
                  </a:lnTo>
                  <a:lnTo>
                    <a:pt x="356108" y="1143"/>
                  </a:lnTo>
                  <a:lnTo>
                    <a:pt x="346329" y="1143"/>
                  </a:lnTo>
                  <a:lnTo>
                    <a:pt x="346329" y="62738"/>
                  </a:lnTo>
                  <a:lnTo>
                    <a:pt x="355346" y="62738"/>
                  </a:lnTo>
                  <a:lnTo>
                    <a:pt x="355346" y="15113"/>
                  </a:lnTo>
                  <a:lnTo>
                    <a:pt x="355473" y="15113"/>
                  </a:lnTo>
                  <a:lnTo>
                    <a:pt x="385953" y="62738"/>
                  </a:lnTo>
                  <a:lnTo>
                    <a:pt x="395351" y="62738"/>
                  </a:lnTo>
                  <a:lnTo>
                    <a:pt x="395351" y="1143"/>
                  </a:lnTo>
                  <a:close/>
                </a:path>
                <a:path w="518795" h="64135">
                  <a:moveTo>
                    <a:pt x="471424" y="16891"/>
                  </a:moveTo>
                  <a:lnTo>
                    <a:pt x="467614" y="10033"/>
                  </a:lnTo>
                  <a:lnTo>
                    <a:pt x="455295" y="1143"/>
                  </a:lnTo>
                  <a:lnTo>
                    <a:pt x="447802" y="0"/>
                  </a:lnTo>
                  <a:lnTo>
                    <a:pt x="443103" y="0"/>
                  </a:lnTo>
                  <a:lnTo>
                    <a:pt x="430911" y="2413"/>
                  </a:lnTo>
                  <a:lnTo>
                    <a:pt x="420751" y="9017"/>
                  </a:lnTo>
                  <a:lnTo>
                    <a:pt x="413893" y="19177"/>
                  </a:lnTo>
                  <a:lnTo>
                    <a:pt x="411480" y="31750"/>
                  </a:lnTo>
                  <a:lnTo>
                    <a:pt x="413893" y="44069"/>
                  </a:lnTo>
                  <a:lnTo>
                    <a:pt x="420624" y="54356"/>
                  </a:lnTo>
                  <a:lnTo>
                    <a:pt x="430784" y="61341"/>
                  </a:lnTo>
                  <a:lnTo>
                    <a:pt x="443103" y="63881"/>
                  </a:lnTo>
                  <a:lnTo>
                    <a:pt x="450469" y="62992"/>
                  </a:lnTo>
                  <a:lnTo>
                    <a:pt x="455676" y="52451"/>
                  </a:lnTo>
                  <a:lnTo>
                    <a:pt x="449580" y="55626"/>
                  </a:lnTo>
                  <a:lnTo>
                    <a:pt x="443103" y="55626"/>
                  </a:lnTo>
                  <a:lnTo>
                    <a:pt x="434467" y="53848"/>
                  </a:lnTo>
                  <a:lnTo>
                    <a:pt x="427228" y="48641"/>
                  </a:lnTo>
                  <a:lnTo>
                    <a:pt x="422275" y="41021"/>
                  </a:lnTo>
                  <a:lnTo>
                    <a:pt x="420370" y="31750"/>
                  </a:lnTo>
                  <a:lnTo>
                    <a:pt x="422148" y="22606"/>
                  </a:lnTo>
                  <a:lnTo>
                    <a:pt x="426974" y="15113"/>
                  </a:lnTo>
                  <a:lnTo>
                    <a:pt x="434340" y="10033"/>
                  </a:lnTo>
                  <a:lnTo>
                    <a:pt x="443357" y="8128"/>
                  </a:lnTo>
                  <a:lnTo>
                    <a:pt x="453263" y="8128"/>
                  </a:lnTo>
                  <a:lnTo>
                    <a:pt x="458724" y="14732"/>
                  </a:lnTo>
                  <a:lnTo>
                    <a:pt x="460629" y="16891"/>
                  </a:lnTo>
                  <a:lnTo>
                    <a:pt x="471424" y="16891"/>
                  </a:lnTo>
                  <a:close/>
                </a:path>
                <a:path w="518795" h="64135">
                  <a:moveTo>
                    <a:pt x="518668" y="1143"/>
                  </a:moveTo>
                  <a:lnTo>
                    <a:pt x="485521" y="1143"/>
                  </a:lnTo>
                  <a:lnTo>
                    <a:pt x="485521" y="62738"/>
                  </a:lnTo>
                  <a:lnTo>
                    <a:pt x="518668" y="62738"/>
                  </a:lnTo>
                  <a:lnTo>
                    <a:pt x="518668" y="54483"/>
                  </a:lnTo>
                  <a:lnTo>
                    <a:pt x="494411" y="54483"/>
                  </a:lnTo>
                  <a:lnTo>
                    <a:pt x="494411" y="35814"/>
                  </a:lnTo>
                  <a:lnTo>
                    <a:pt x="518668" y="35814"/>
                  </a:lnTo>
                  <a:lnTo>
                    <a:pt x="518668" y="27559"/>
                  </a:lnTo>
                  <a:lnTo>
                    <a:pt x="494411" y="27559"/>
                  </a:lnTo>
                  <a:lnTo>
                    <a:pt x="494411" y="9398"/>
                  </a:lnTo>
                  <a:lnTo>
                    <a:pt x="518668" y="9398"/>
                  </a:lnTo>
                  <a:lnTo>
                    <a:pt x="518668" y="1143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60255" y="4318634"/>
              <a:ext cx="345554" cy="63868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0031095" y="4322444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208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461" y="2159"/>
                  </a:lnTo>
                  <a:lnTo>
                    <a:pt x="5461" y="21844"/>
                  </a:lnTo>
                  <a:lnTo>
                    <a:pt x="7874" y="21844"/>
                  </a:lnTo>
                  <a:lnTo>
                    <a:pt x="7874" y="2159"/>
                  </a:lnTo>
                  <a:lnTo>
                    <a:pt x="13208" y="2159"/>
                  </a:lnTo>
                  <a:lnTo>
                    <a:pt x="13208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686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592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8177104" y="1667592"/>
            <a:ext cx="2265045" cy="1321435"/>
            <a:chOff x="8177104" y="1667592"/>
            <a:chExt cx="2265045" cy="1321435"/>
          </a:xfrm>
        </p:grpSpPr>
        <p:sp>
          <p:nvSpPr>
            <p:cNvPr id="68" name="object 68"/>
            <p:cNvSpPr/>
            <p:nvPr/>
          </p:nvSpPr>
          <p:spPr>
            <a:xfrm>
              <a:off x="8181086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B9BB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181086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7" y="1313052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984602" y="2038857"/>
              <a:ext cx="636905" cy="89535"/>
            </a:xfrm>
            <a:custGeom>
              <a:avLst/>
              <a:gdLst/>
              <a:ahLst/>
              <a:cxnLst/>
              <a:rect l="l" t="t" r="r" b="b"/>
              <a:pathLst>
                <a:path w="636904" h="89535">
                  <a:moveTo>
                    <a:pt x="80772" y="87503"/>
                  </a:moveTo>
                  <a:lnTo>
                    <a:pt x="70739" y="63373"/>
                  </a:lnTo>
                  <a:lnTo>
                    <a:pt x="67449" y="55372"/>
                  </a:lnTo>
                  <a:lnTo>
                    <a:pt x="57404" y="30988"/>
                  </a:lnTo>
                  <a:lnTo>
                    <a:pt x="57404" y="55372"/>
                  </a:lnTo>
                  <a:lnTo>
                    <a:pt x="23114" y="55372"/>
                  </a:lnTo>
                  <a:lnTo>
                    <a:pt x="40132" y="12319"/>
                  </a:lnTo>
                  <a:lnTo>
                    <a:pt x="57404" y="55372"/>
                  </a:lnTo>
                  <a:lnTo>
                    <a:pt x="57404" y="30988"/>
                  </a:lnTo>
                  <a:lnTo>
                    <a:pt x="49657" y="12319"/>
                  </a:lnTo>
                  <a:lnTo>
                    <a:pt x="45212" y="1524"/>
                  </a:lnTo>
                  <a:lnTo>
                    <a:pt x="35941" y="1524"/>
                  </a:lnTo>
                  <a:lnTo>
                    <a:pt x="0" y="87503"/>
                  </a:lnTo>
                  <a:lnTo>
                    <a:pt x="10287" y="87503"/>
                  </a:lnTo>
                  <a:lnTo>
                    <a:pt x="20193" y="63373"/>
                  </a:lnTo>
                  <a:lnTo>
                    <a:pt x="60325" y="63373"/>
                  </a:lnTo>
                  <a:lnTo>
                    <a:pt x="70231" y="87503"/>
                  </a:lnTo>
                  <a:lnTo>
                    <a:pt x="80772" y="87503"/>
                  </a:lnTo>
                  <a:close/>
                </a:path>
                <a:path w="636904" h="89535">
                  <a:moveTo>
                    <a:pt x="143141" y="63754"/>
                  </a:moveTo>
                  <a:lnTo>
                    <a:pt x="113423" y="37211"/>
                  </a:lnTo>
                  <a:lnTo>
                    <a:pt x="106692" y="33909"/>
                  </a:lnTo>
                  <a:lnTo>
                    <a:pt x="102374" y="29464"/>
                  </a:lnTo>
                  <a:lnTo>
                    <a:pt x="100850" y="22860"/>
                  </a:lnTo>
                  <a:lnTo>
                    <a:pt x="100850" y="13970"/>
                  </a:lnTo>
                  <a:lnTo>
                    <a:pt x="107962" y="8128"/>
                  </a:lnTo>
                  <a:lnTo>
                    <a:pt x="127901" y="8128"/>
                  </a:lnTo>
                  <a:lnTo>
                    <a:pt x="130695" y="16637"/>
                  </a:lnTo>
                  <a:lnTo>
                    <a:pt x="131838" y="22225"/>
                  </a:lnTo>
                  <a:lnTo>
                    <a:pt x="141363" y="22225"/>
                  </a:lnTo>
                  <a:lnTo>
                    <a:pt x="138442" y="11811"/>
                  </a:lnTo>
                  <a:lnTo>
                    <a:pt x="132600" y="4953"/>
                  </a:lnTo>
                  <a:lnTo>
                    <a:pt x="124980" y="1143"/>
                  </a:lnTo>
                  <a:lnTo>
                    <a:pt x="116852" y="0"/>
                  </a:lnTo>
                  <a:lnTo>
                    <a:pt x="107327" y="1524"/>
                  </a:lnTo>
                  <a:lnTo>
                    <a:pt x="99072" y="6096"/>
                  </a:lnTo>
                  <a:lnTo>
                    <a:pt x="93357" y="13589"/>
                  </a:lnTo>
                  <a:lnTo>
                    <a:pt x="91325" y="23749"/>
                  </a:lnTo>
                  <a:lnTo>
                    <a:pt x="93738" y="33782"/>
                  </a:lnTo>
                  <a:lnTo>
                    <a:pt x="99707" y="40386"/>
                  </a:lnTo>
                  <a:lnTo>
                    <a:pt x="106946" y="44323"/>
                  </a:lnTo>
                  <a:lnTo>
                    <a:pt x="120662" y="49022"/>
                  </a:lnTo>
                  <a:lnTo>
                    <a:pt x="127266" y="52197"/>
                  </a:lnTo>
                  <a:lnTo>
                    <a:pt x="131838" y="57023"/>
                  </a:lnTo>
                  <a:lnTo>
                    <a:pt x="133616" y="64516"/>
                  </a:lnTo>
                  <a:lnTo>
                    <a:pt x="133616" y="74041"/>
                  </a:lnTo>
                  <a:lnTo>
                    <a:pt x="125361" y="80899"/>
                  </a:lnTo>
                  <a:lnTo>
                    <a:pt x="111137" y="80899"/>
                  </a:lnTo>
                  <a:lnTo>
                    <a:pt x="100596" y="77851"/>
                  </a:lnTo>
                  <a:lnTo>
                    <a:pt x="99199" y="63627"/>
                  </a:lnTo>
                  <a:lnTo>
                    <a:pt x="89547" y="63627"/>
                  </a:lnTo>
                  <a:lnTo>
                    <a:pt x="91960" y="74422"/>
                  </a:lnTo>
                  <a:lnTo>
                    <a:pt x="97929" y="82423"/>
                  </a:lnTo>
                  <a:lnTo>
                    <a:pt x="106311" y="87376"/>
                  </a:lnTo>
                  <a:lnTo>
                    <a:pt x="116598" y="89027"/>
                  </a:lnTo>
                  <a:lnTo>
                    <a:pt x="127520" y="87122"/>
                  </a:lnTo>
                  <a:lnTo>
                    <a:pt x="135902" y="81661"/>
                  </a:lnTo>
                  <a:lnTo>
                    <a:pt x="141236" y="73660"/>
                  </a:lnTo>
                  <a:lnTo>
                    <a:pt x="143141" y="63754"/>
                  </a:lnTo>
                  <a:close/>
                </a:path>
                <a:path w="636904" h="89535">
                  <a:moveTo>
                    <a:pt x="208927" y="63754"/>
                  </a:moveTo>
                  <a:lnTo>
                    <a:pt x="179209" y="37211"/>
                  </a:lnTo>
                  <a:lnTo>
                    <a:pt x="172351" y="33909"/>
                  </a:lnTo>
                  <a:lnTo>
                    <a:pt x="168160" y="29464"/>
                  </a:lnTo>
                  <a:lnTo>
                    <a:pt x="166636" y="22860"/>
                  </a:lnTo>
                  <a:lnTo>
                    <a:pt x="166636" y="13970"/>
                  </a:lnTo>
                  <a:lnTo>
                    <a:pt x="173748" y="8128"/>
                  </a:lnTo>
                  <a:lnTo>
                    <a:pt x="193687" y="8128"/>
                  </a:lnTo>
                  <a:lnTo>
                    <a:pt x="196481" y="16637"/>
                  </a:lnTo>
                  <a:lnTo>
                    <a:pt x="197497" y="22225"/>
                  </a:lnTo>
                  <a:lnTo>
                    <a:pt x="207022" y="22225"/>
                  </a:lnTo>
                  <a:lnTo>
                    <a:pt x="204228" y="11811"/>
                  </a:lnTo>
                  <a:lnTo>
                    <a:pt x="198386" y="4953"/>
                  </a:lnTo>
                  <a:lnTo>
                    <a:pt x="190766" y="1143"/>
                  </a:lnTo>
                  <a:lnTo>
                    <a:pt x="182638" y="0"/>
                  </a:lnTo>
                  <a:lnTo>
                    <a:pt x="173113" y="1524"/>
                  </a:lnTo>
                  <a:lnTo>
                    <a:pt x="164858" y="6096"/>
                  </a:lnTo>
                  <a:lnTo>
                    <a:pt x="159143" y="13589"/>
                  </a:lnTo>
                  <a:lnTo>
                    <a:pt x="157111" y="23749"/>
                  </a:lnTo>
                  <a:lnTo>
                    <a:pt x="159524" y="33782"/>
                  </a:lnTo>
                  <a:lnTo>
                    <a:pt x="165493" y="40386"/>
                  </a:lnTo>
                  <a:lnTo>
                    <a:pt x="172732" y="44323"/>
                  </a:lnTo>
                  <a:lnTo>
                    <a:pt x="186448" y="49022"/>
                  </a:lnTo>
                  <a:lnTo>
                    <a:pt x="193052" y="52197"/>
                  </a:lnTo>
                  <a:lnTo>
                    <a:pt x="197624" y="57023"/>
                  </a:lnTo>
                  <a:lnTo>
                    <a:pt x="199402" y="64516"/>
                  </a:lnTo>
                  <a:lnTo>
                    <a:pt x="199402" y="74041"/>
                  </a:lnTo>
                  <a:lnTo>
                    <a:pt x="191147" y="80899"/>
                  </a:lnTo>
                  <a:lnTo>
                    <a:pt x="176923" y="80899"/>
                  </a:lnTo>
                  <a:lnTo>
                    <a:pt x="166382" y="77851"/>
                  </a:lnTo>
                  <a:lnTo>
                    <a:pt x="164985" y="63627"/>
                  </a:lnTo>
                  <a:lnTo>
                    <a:pt x="155333" y="63627"/>
                  </a:lnTo>
                  <a:lnTo>
                    <a:pt x="157746" y="74422"/>
                  </a:lnTo>
                  <a:lnTo>
                    <a:pt x="163715" y="82423"/>
                  </a:lnTo>
                  <a:lnTo>
                    <a:pt x="172097" y="87376"/>
                  </a:lnTo>
                  <a:lnTo>
                    <a:pt x="182384" y="89027"/>
                  </a:lnTo>
                  <a:lnTo>
                    <a:pt x="193306" y="87122"/>
                  </a:lnTo>
                  <a:lnTo>
                    <a:pt x="201688" y="81661"/>
                  </a:lnTo>
                  <a:lnTo>
                    <a:pt x="207022" y="73660"/>
                  </a:lnTo>
                  <a:lnTo>
                    <a:pt x="208927" y="63754"/>
                  </a:lnTo>
                  <a:close/>
                </a:path>
                <a:path w="636904" h="89535">
                  <a:moveTo>
                    <a:pt x="311035" y="44450"/>
                  </a:moveTo>
                  <a:lnTo>
                    <a:pt x="307479" y="26924"/>
                  </a:lnTo>
                  <a:lnTo>
                    <a:pt x="301383" y="17907"/>
                  </a:lnTo>
                  <a:lnTo>
                    <a:pt x="301383" y="44450"/>
                  </a:lnTo>
                  <a:lnTo>
                    <a:pt x="301383" y="44831"/>
                  </a:lnTo>
                  <a:lnTo>
                    <a:pt x="298843" y="58420"/>
                  </a:lnTo>
                  <a:lnTo>
                    <a:pt x="291477" y="69850"/>
                  </a:lnTo>
                  <a:lnTo>
                    <a:pt x="280174" y="77724"/>
                  </a:lnTo>
                  <a:lnTo>
                    <a:pt x="279920" y="77724"/>
                  </a:lnTo>
                  <a:lnTo>
                    <a:pt x="266204" y="80518"/>
                  </a:lnTo>
                  <a:lnTo>
                    <a:pt x="233565" y="58674"/>
                  </a:lnTo>
                  <a:lnTo>
                    <a:pt x="230962" y="44831"/>
                  </a:lnTo>
                  <a:lnTo>
                    <a:pt x="230898" y="44450"/>
                  </a:lnTo>
                  <a:lnTo>
                    <a:pt x="233565" y="30607"/>
                  </a:lnTo>
                  <a:lnTo>
                    <a:pt x="233565" y="30353"/>
                  </a:lnTo>
                  <a:lnTo>
                    <a:pt x="240804" y="19177"/>
                  </a:lnTo>
                  <a:lnTo>
                    <a:pt x="240931" y="18923"/>
                  </a:lnTo>
                  <a:lnTo>
                    <a:pt x="251980" y="11303"/>
                  </a:lnTo>
                  <a:lnTo>
                    <a:pt x="266204" y="8509"/>
                  </a:lnTo>
                  <a:lnTo>
                    <a:pt x="280301" y="11303"/>
                  </a:lnTo>
                  <a:lnTo>
                    <a:pt x="291477" y="19177"/>
                  </a:lnTo>
                  <a:lnTo>
                    <a:pt x="298843" y="30607"/>
                  </a:lnTo>
                  <a:lnTo>
                    <a:pt x="301383" y="44450"/>
                  </a:lnTo>
                  <a:lnTo>
                    <a:pt x="301383" y="17907"/>
                  </a:lnTo>
                  <a:lnTo>
                    <a:pt x="298081" y="12827"/>
                  </a:lnTo>
                  <a:lnTo>
                    <a:pt x="291477" y="8509"/>
                  </a:lnTo>
                  <a:lnTo>
                    <a:pt x="283730" y="3429"/>
                  </a:lnTo>
                  <a:lnTo>
                    <a:pt x="266204" y="0"/>
                  </a:lnTo>
                  <a:lnTo>
                    <a:pt x="248259" y="3429"/>
                  </a:lnTo>
                  <a:lnTo>
                    <a:pt x="248729" y="3429"/>
                  </a:lnTo>
                  <a:lnTo>
                    <a:pt x="234581" y="12446"/>
                  </a:lnTo>
                  <a:lnTo>
                    <a:pt x="224929" y="26543"/>
                  </a:lnTo>
                  <a:lnTo>
                    <a:pt x="221373" y="44450"/>
                  </a:lnTo>
                  <a:lnTo>
                    <a:pt x="221246" y="44831"/>
                  </a:lnTo>
                  <a:lnTo>
                    <a:pt x="224675" y="62103"/>
                  </a:lnTo>
                  <a:lnTo>
                    <a:pt x="230136" y="70104"/>
                  </a:lnTo>
                  <a:lnTo>
                    <a:pt x="234327" y="76200"/>
                  </a:lnTo>
                  <a:lnTo>
                    <a:pt x="248424" y="85598"/>
                  </a:lnTo>
                  <a:lnTo>
                    <a:pt x="248678" y="85598"/>
                  </a:lnTo>
                  <a:lnTo>
                    <a:pt x="266204" y="89027"/>
                  </a:lnTo>
                  <a:lnTo>
                    <a:pt x="283857" y="85598"/>
                  </a:lnTo>
                  <a:lnTo>
                    <a:pt x="291477" y="80518"/>
                  </a:lnTo>
                  <a:lnTo>
                    <a:pt x="298081" y="76200"/>
                  </a:lnTo>
                  <a:lnTo>
                    <a:pt x="307606" y="62103"/>
                  </a:lnTo>
                  <a:lnTo>
                    <a:pt x="310908" y="44831"/>
                  </a:lnTo>
                  <a:lnTo>
                    <a:pt x="311035" y="44450"/>
                  </a:lnTo>
                  <a:close/>
                </a:path>
                <a:path w="636904" h="89535">
                  <a:moveTo>
                    <a:pt x="408190" y="25146"/>
                  </a:moveTo>
                  <a:lnTo>
                    <a:pt x="402856" y="16510"/>
                  </a:lnTo>
                  <a:lnTo>
                    <a:pt x="394474" y="8509"/>
                  </a:lnTo>
                  <a:lnTo>
                    <a:pt x="383044" y="2413"/>
                  </a:lnTo>
                  <a:lnTo>
                    <a:pt x="368566" y="0"/>
                  </a:lnTo>
                  <a:lnTo>
                    <a:pt x="350659" y="3556"/>
                  </a:lnTo>
                  <a:lnTo>
                    <a:pt x="336435" y="13081"/>
                  </a:lnTo>
                  <a:lnTo>
                    <a:pt x="327164" y="27178"/>
                  </a:lnTo>
                  <a:lnTo>
                    <a:pt x="323735" y="44450"/>
                  </a:lnTo>
                  <a:lnTo>
                    <a:pt x="327164" y="61976"/>
                  </a:lnTo>
                  <a:lnTo>
                    <a:pt x="336689" y="76073"/>
                  </a:lnTo>
                  <a:lnTo>
                    <a:pt x="350913" y="85598"/>
                  </a:lnTo>
                  <a:lnTo>
                    <a:pt x="368693" y="89027"/>
                  </a:lnTo>
                  <a:lnTo>
                    <a:pt x="382028" y="86995"/>
                  </a:lnTo>
                  <a:lnTo>
                    <a:pt x="393458" y="81661"/>
                  </a:lnTo>
                  <a:lnTo>
                    <a:pt x="402348" y="73787"/>
                  </a:lnTo>
                  <a:lnTo>
                    <a:pt x="408190" y="64389"/>
                  </a:lnTo>
                  <a:lnTo>
                    <a:pt x="397776" y="64389"/>
                  </a:lnTo>
                  <a:lnTo>
                    <a:pt x="394855" y="68326"/>
                  </a:lnTo>
                  <a:lnTo>
                    <a:pt x="389140" y="73660"/>
                  </a:lnTo>
                  <a:lnTo>
                    <a:pt x="380377" y="78486"/>
                  </a:lnTo>
                  <a:lnTo>
                    <a:pt x="368566" y="80518"/>
                  </a:lnTo>
                  <a:lnTo>
                    <a:pt x="354596" y="77724"/>
                  </a:lnTo>
                  <a:lnTo>
                    <a:pt x="343420" y="70104"/>
                  </a:lnTo>
                  <a:lnTo>
                    <a:pt x="336054" y="58674"/>
                  </a:lnTo>
                  <a:lnTo>
                    <a:pt x="333387" y="44450"/>
                  </a:lnTo>
                  <a:lnTo>
                    <a:pt x="336054" y="30353"/>
                  </a:lnTo>
                  <a:lnTo>
                    <a:pt x="343420" y="18923"/>
                  </a:lnTo>
                  <a:lnTo>
                    <a:pt x="354596" y="11303"/>
                  </a:lnTo>
                  <a:lnTo>
                    <a:pt x="368566" y="8509"/>
                  </a:lnTo>
                  <a:lnTo>
                    <a:pt x="379742" y="10414"/>
                  </a:lnTo>
                  <a:lnTo>
                    <a:pt x="388378" y="14859"/>
                  </a:lnTo>
                  <a:lnTo>
                    <a:pt x="394347" y="20320"/>
                  </a:lnTo>
                  <a:lnTo>
                    <a:pt x="397776" y="25146"/>
                  </a:lnTo>
                  <a:lnTo>
                    <a:pt x="408190" y="25146"/>
                  </a:lnTo>
                  <a:close/>
                </a:path>
                <a:path w="636904" h="89535">
                  <a:moveTo>
                    <a:pt x="433844" y="1485"/>
                  </a:moveTo>
                  <a:lnTo>
                    <a:pt x="424319" y="1485"/>
                  </a:lnTo>
                  <a:lnTo>
                    <a:pt x="424319" y="87503"/>
                  </a:lnTo>
                  <a:lnTo>
                    <a:pt x="433844" y="87503"/>
                  </a:lnTo>
                  <a:lnTo>
                    <a:pt x="433844" y="1485"/>
                  </a:lnTo>
                  <a:close/>
                </a:path>
                <a:path w="636904" h="89535">
                  <a:moveTo>
                    <a:pt x="527824" y="87503"/>
                  </a:moveTo>
                  <a:lnTo>
                    <a:pt x="517791" y="63373"/>
                  </a:lnTo>
                  <a:lnTo>
                    <a:pt x="514489" y="55372"/>
                  </a:lnTo>
                  <a:lnTo>
                    <a:pt x="504456" y="30988"/>
                  </a:lnTo>
                  <a:lnTo>
                    <a:pt x="504456" y="55372"/>
                  </a:lnTo>
                  <a:lnTo>
                    <a:pt x="470166" y="55372"/>
                  </a:lnTo>
                  <a:lnTo>
                    <a:pt x="487184" y="12319"/>
                  </a:lnTo>
                  <a:lnTo>
                    <a:pt x="504456" y="55372"/>
                  </a:lnTo>
                  <a:lnTo>
                    <a:pt x="504456" y="30988"/>
                  </a:lnTo>
                  <a:lnTo>
                    <a:pt x="496709" y="12319"/>
                  </a:lnTo>
                  <a:lnTo>
                    <a:pt x="492264" y="1524"/>
                  </a:lnTo>
                  <a:lnTo>
                    <a:pt x="482866" y="1524"/>
                  </a:lnTo>
                  <a:lnTo>
                    <a:pt x="447052" y="87503"/>
                  </a:lnTo>
                  <a:lnTo>
                    <a:pt x="457339" y="87503"/>
                  </a:lnTo>
                  <a:lnTo>
                    <a:pt x="467245" y="63373"/>
                  </a:lnTo>
                  <a:lnTo>
                    <a:pt x="507377" y="63373"/>
                  </a:lnTo>
                  <a:lnTo>
                    <a:pt x="517283" y="87503"/>
                  </a:lnTo>
                  <a:lnTo>
                    <a:pt x="527824" y="87503"/>
                  </a:lnTo>
                  <a:close/>
                </a:path>
                <a:path w="636904" h="89535">
                  <a:moveTo>
                    <a:pt x="576211" y="1524"/>
                  </a:moveTo>
                  <a:lnTo>
                    <a:pt x="524014" y="1524"/>
                  </a:lnTo>
                  <a:lnTo>
                    <a:pt x="524014" y="10033"/>
                  </a:lnTo>
                  <a:lnTo>
                    <a:pt x="545223" y="10033"/>
                  </a:lnTo>
                  <a:lnTo>
                    <a:pt x="545223" y="87503"/>
                  </a:lnTo>
                  <a:lnTo>
                    <a:pt x="554875" y="87503"/>
                  </a:lnTo>
                  <a:lnTo>
                    <a:pt x="554875" y="10033"/>
                  </a:lnTo>
                  <a:lnTo>
                    <a:pt x="576211" y="10033"/>
                  </a:lnTo>
                  <a:lnTo>
                    <a:pt x="576211" y="1524"/>
                  </a:lnTo>
                  <a:close/>
                </a:path>
                <a:path w="636904" h="89535">
                  <a:moveTo>
                    <a:pt x="636663" y="1524"/>
                  </a:moveTo>
                  <a:lnTo>
                    <a:pt x="589038" y="1524"/>
                  </a:lnTo>
                  <a:lnTo>
                    <a:pt x="589038" y="87503"/>
                  </a:lnTo>
                  <a:lnTo>
                    <a:pt x="636663" y="87503"/>
                  </a:lnTo>
                  <a:lnTo>
                    <a:pt x="636663" y="78994"/>
                  </a:lnTo>
                  <a:lnTo>
                    <a:pt x="598563" y="78994"/>
                  </a:lnTo>
                  <a:lnTo>
                    <a:pt x="598563" y="48387"/>
                  </a:lnTo>
                  <a:lnTo>
                    <a:pt x="636409" y="48387"/>
                  </a:lnTo>
                  <a:lnTo>
                    <a:pt x="636409" y="39878"/>
                  </a:lnTo>
                  <a:lnTo>
                    <a:pt x="598563" y="39878"/>
                  </a:lnTo>
                  <a:lnTo>
                    <a:pt x="598563" y="10033"/>
                  </a:lnTo>
                  <a:lnTo>
                    <a:pt x="636663" y="10033"/>
                  </a:lnTo>
                  <a:lnTo>
                    <a:pt x="636663" y="1524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672955" y="2038857"/>
              <a:ext cx="150152" cy="8902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987155" y="2434843"/>
              <a:ext cx="164082" cy="89279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8993251" y="2210561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458" y="142875"/>
                  </a:lnTo>
                  <a:lnTo>
                    <a:pt x="77343" y="131953"/>
                  </a:lnTo>
                  <a:lnTo>
                    <a:pt x="53721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846" y="60452"/>
                  </a:lnTo>
                  <a:lnTo>
                    <a:pt x="49657" y="44196"/>
                  </a:lnTo>
                  <a:lnTo>
                    <a:pt x="67183" y="33782"/>
                  </a:lnTo>
                  <a:lnTo>
                    <a:pt x="88392" y="30099"/>
                  </a:lnTo>
                  <a:lnTo>
                    <a:pt x="113157" y="35052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859" y="79375"/>
                  </a:lnTo>
                  <a:lnTo>
                    <a:pt x="175260" y="79375"/>
                  </a:lnTo>
                  <a:lnTo>
                    <a:pt x="165100" y="43180"/>
                  </a:lnTo>
                  <a:lnTo>
                    <a:pt x="144653" y="19050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737" y="156972"/>
                  </a:lnTo>
                  <a:lnTo>
                    <a:pt x="102997" y="173228"/>
                  </a:lnTo>
                  <a:lnTo>
                    <a:pt x="125857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744" y="280797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140"/>
                  </a:lnTo>
                  <a:lnTo>
                    <a:pt x="391668" y="193040"/>
                  </a:lnTo>
                  <a:lnTo>
                    <a:pt x="272288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140"/>
                  </a:lnTo>
                  <a:lnTo>
                    <a:pt x="364744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407" y="5308"/>
                  </a:moveTo>
                  <a:lnTo>
                    <a:pt x="506209" y="5308"/>
                  </a:lnTo>
                  <a:lnTo>
                    <a:pt x="506209" y="304800"/>
                  </a:lnTo>
                  <a:lnTo>
                    <a:pt x="539407" y="304800"/>
                  </a:lnTo>
                  <a:lnTo>
                    <a:pt x="539407" y="5308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314" y="57785"/>
                  </a:lnTo>
                  <a:lnTo>
                    <a:pt x="832104" y="29591"/>
                  </a:lnTo>
                  <a:lnTo>
                    <a:pt x="792099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934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896" y="302260"/>
                  </a:lnTo>
                  <a:lnTo>
                    <a:pt x="742188" y="310007"/>
                  </a:lnTo>
                  <a:lnTo>
                    <a:pt x="788797" y="303149"/>
                  </a:lnTo>
                  <a:lnTo>
                    <a:pt x="828421" y="284480"/>
                  </a:lnTo>
                  <a:lnTo>
                    <a:pt x="859282" y="257175"/>
                  </a:lnTo>
                  <a:lnTo>
                    <a:pt x="879729" y="224282"/>
                  </a:lnTo>
                  <a:lnTo>
                    <a:pt x="843788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523" y="204216"/>
                  </a:lnTo>
                  <a:lnTo>
                    <a:pt x="619125" y="154686"/>
                  </a:lnTo>
                  <a:lnTo>
                    <a:pt x="628396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788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859" y="304800"/>
                  </a:moveTo>
                  <a:lnTo>
                    <a:pt x="1123061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649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859" y="30480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81085" y="2254669"/>
              <a:ext cx="76514" cy="104353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8449945" y="2170175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422"/>
                  </a:moveTo>
                  <a:lnTo>
                    <a:pt x="107696" y="19557"/>
                  </a:lnTo>
                  <a:lnTo>
                    <a:pt x="72009" y="42163"/>
                  </a:lnTo>
                  <a:lnTo>
                    <a:pt x="42291" y="72008"/>
                  </a:lnTo>
                  <a:lnTo>
                    <a:pt x="19558" y="107695"/>
                  </a:lnTo>
                  <a:lnTo>
                    <a:pt x="5207" y="147954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263" y="342138"/>
                  </a:lnTo>
                  <a:lnTo>
                    <a:pt x="108077" y="364870"/>
                  </a:lnTo>
                  <a:lnTo>
                    <a:pt x="148717" y="379348"/>
                  </a:lnTo>
                  <a:lnTo>
                    <a:pt x="193167" y="384428"/>
                  </a:lnTo>
                  <a:lnTo>
                    <a:pt x="385445" y="384428"/>
                  </a:lnTo>
                  <a:lnTo>
                    <a:pt x="385445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501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501" y="108965"/>
                  </a:lnTo>
                  <a:lnTo>
                    <a:pt x="100330" y="77469"/>
                  </a:lnTo>
                  <a:lnTo>
                    <a:pt x="137160" y="55498"/>
                  </a:lnTo>
                  <a:lnTo>
                    <a:pt x="179959" y="44830"/>
                  </a:lnTo>
                  <a:lnTo>
                    <a:pt x="179959" y="1422"/>
                  </a:lnTo>
                  <a:close/>
                </a:path>
                <a:path w="385445" h="384810">
                  <a:moveTo>
                    <a:pt x="307708" y="222872"/>
                  </a:moveTo>
                  <a:lnTo>
                    <a:pt x="231140" y="222872"/>
                  </a:lnTo>
                  <a:lnTo>
                    <a:pt x="231140" y="339978"/>
                  </a:lnTo>
                  <a:lnTo>
                    <a:pt x="307708" y="339978"/>
                  </a:lnTo>
                  <a:lnTo>
                    <a:pt x="307708" y="222872"/>
                  </a:lnTo>
                  <a:close/>
                </a:path>
                <a:path w="385445" h="384810">
                  <a:moveTo>
                    <a:pt x="380365" y="148081"/>
                  </a:moveTo>
                  <a:lnTo>
                    <a:pt x="341630" y="148081"/>
                  </a:lnTo>
                  <a:lnTo>
                    <a:pt x="341630" y="339978"/>
                  </a:lnTo>
                  <a:lnTo>
                    <a:pt x="385445" y="339978"/>
                  </a:lnTo>
                  <a:lnTo>
                    <a:pt x="385445" y="192150"/>
                  </a:lnTo>
                  <a:lnTo>
                    <a:pt x="380365" y="148081"/>
                  </a:lnTo>
                  <a:close/>
                </a:path>
                <a:path w="385445" h="384810">
                  <a:moveTo>
                    <a:pt x="196977" y="148081"/>
                  </a:moveTo>
                  <a:lnTo>
                    <a:pt x="89345" y="148081"/>
                  </a:lnTo>
                  <a:lnTo>
                    <a:pt x="87630" y="150875"/>
                  </a:lnTo>
                  <a:lnTo>
                    <a:pt x="80010" y="192150"/>
                  </a:lnTo>
                  <a:lnTo>
                    <a:pt x="87630" y="233425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180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148081"/>
                  </a:lnTo>
                  <a:close/>
                </a:path>
                <a:path w="385445" h="384810">
                  <a:moveTo>
                    <a:pt x="341630" y="148081"/>
                  </a:moveTo>
                  <a:lnTo>
                    <a:pt x="334729" y="148081"/>
                  </a:lnTo>
                  <a:lnTo>
                    <a:pt x="341630" y="192150"/>
                  </a:lnTo>
                  <a:lnTo>
                    <a:pt x="341630" y="148081"/>
                  </a:lnTo>
                  <a:close/>
                </a:path>
                <a:path w="385445" h="384810">
                  <a:moveTo>
                    <a:pt x="334709" y="147954"/>
                  </a:moveTo>
                  <a:lnTo>
                    <a:pt x="196977" y="147954"/>
                  </a:lnTo>
                  <a:lnTo>
                    <a:pt x="196977" y="148081"/>
                  </a:lnTo>
                  <a:lnTo>
                    <a:pt x="334729" y="148081"/>
                  </a:lnTo>
                  <a:lnTo>
                    <a:pt x="334709" y="147954"/>
                  </a:lnTo>
                  <a:close/>
                </a:path>
                <a:path w="385445" h="384810">
                  <a:moveTo>
                    <a:pt x="192278" y="0"/>
                  </a:moveTo>
                  <a:lnTo>
                    <a:pt x="179959" y="1422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9423" y="147954"/>
                  </a:lnTo>
                  <a:lnTo>
                    <a:pt x="196977" y="147954"/>
                  </a:lnTo>
                  <a:lnTo>
                    <a:pt x="196977" y="44195"/>
                  </a:lnTo>
                  <a:lnTo>
                    <a:pt x="315223" y="44195"/>
                  </a:lnTo>
                  <a:lnTo>
                    <a:pt x="313182" y="42163"/>
                  </a:lnTo>
                  <a:lnTo>
                    <a:pt x="277368" y="19557"/>
                  </a:lnTo>
                  <a:lnTo>
                    <a:pt x="236601" y="5079"/>
                  </a:lnTo>
                  <a:lnTo>
                    <a:pt x="192278" y="0"/>
                  </a:lnTo>
                  <a:close/>
                </a:path>
                <a:path w="385445" h="384810">
                  <a:moveTo>
                    <a:pt x="315223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391" y="145922"/>
                  </a:lnTo>
                  <a:lnTo>
                    <a:pt x="334709" y="147954"/>
                  </a:lnTo>
                  <a:lnTo>
                    <a:pt x="341630" y="147954"/>
                  </a:lnTo>
                  <a:lnTo>
                    <a:pt x="341630" y="70484"/>
                  </a:lnTo>
                  <a:lnTo>
                    <a:pt x="315223" y="44195"/>
                  </a:lnTo>
                  <a:close/>
                </a:path>
                <a:path w="385445" h="384810">
                  <a:moveTo>
                    <a:pt x="341630" y="70484"/>
                  </a:moveTo>
                  <a:lnTo>
                    <a:pt x="341630" y="147954"/>
                  </a:lnTo>
                  <a:lnTo>
                    <a:pt x="380319" y="147954"/>
                  </a:lnTo>
                  <a:lnTo>
                    <a:pt x="365887" y="107695"/>
                  </a:lnTo>
                  <a:lnTo>
                    <a:pt x="343154" y="72008"/>
                  </a:lnTo>
                  <a:lnTo>
                    <a:pt x="341630" y="70484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909812" y="2214181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4" h="315594">
                  <a:moveTo>
                    <a:pt x="6883" y="0"/>
                  </a:moveTo>
                  <a:lnTo>
                    <a:pt x="0" y="0"/>
                  </a:lnTo>
                  <a:lnTo>
                    <a:pt x="0" y="315277"/>
                  </a:lnTo>
                  <a:lnTo>
                    <a:pt x="6883" y="31527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9094343" y="2627629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562" y="26162"/>
                  </a:moveTo>
                  <a:lnTo>
                    <a:pt x="49657" y="18669"/>
                  </a:lnTo>
                  <a:lnTo>
                    <a:pt x="45212" y="12446"/>
                  </a:lnTo>
                  <a:lnTo>
                    <a:pt x="42545" y="9525"/>
                  </a:lnTo>
                  <a:lnTo>
                    <a:pt x="42545" y="32131"/>
                  </a:lnTo>
                  <a:lnTo>
                    <a:pt x="40513" y="42799"/>
                  </a:lnTo>
                  <a:lnTo>
                    <a:pt x="35179" y="49657"/>
                  </a:lnTo>
                  <a:lnTo>
                    <a:pt x="27940" y="53467"/>
                  </a:lnTo>
                  <a:lnTo>
                    <a:pt x="19812" y="54483"/>
                  </a:lnTo>
                  <a:lnTo>
                    <a:pt x="9017" y="54483"/>
                  </a:lnTo>
                  <a:lnTo>
                    <a:pt x="9017" y="9525"/>
                  </a:lnTo>
                  <a:lnTo>
                    <a:pt x="20561" y="9525"/>
                  </a:lnTo>
                  <a:lnTo>
                    <a:pt x="30607" y="11557"/>
                  </a:lnTo>
                  <a:lnTo>
                    <a:pt x="37592" y="17272"/>
                  </a:lnTo>
                  <a:lnTo>
                    <a:pt x="41402" y="24638"/>
                  </a:lnTo>
                  <a:lnTo>
                    <a:pt x="42545" y="32131"/>
                  </a:lnTo>
                  <a:lnTo>
                    <a:pt x="42545" y="9525"/>
                  </a:lnTo>
                  <a:lnTo>
                    <a:pt x="20066" y="1143"/>
                  </a:lnTo>
                  <a:lnTo>
                    <a:pt x="0" y="1143"/>
                  </a:lnTo>
                  <a:lnTo>
                    <a:pt x="0" y="62738"/>
                  </a:lnTo>
                  <a:lnTo>
                    <a:pt x="19685" y="62738"/>
                  </a:lnTo>
                  <a:lnTo>
                    <a:pt x="31445" y="54483"/>
                  </a:lnTo>
                  <a:lnTo>
                    <a:pt x="51562" y="40386"/>
                  </a:lnTo>
                  <a:lnTo>
                    <a:pt x="51562" y="26162"/>
                  </a:lnTo>
                  <a:close/>
                </a:path>
                <a:path w="518795" h="64135">
                  <a:moveTo>
                    <a:pt x="77444" y="1104"/>
                  </a:moveTo>
                  <a:lnTo>
                    <a:pt x="68453" y="1104"/>
                  </a:lnTo>
                  <a:lnTo>
                    <a:pt x="68453" y="62738"/>
                  </a:lnTo>
                  <a:lnTo>
                    <a:pt x="77444" y="62738"/>
                  </a:lnTo>
                  <a:lnTo>
                    <a:pt x="77444" y="1104"/>
                  </a:lnTo>
                  <a:close/>
                </a:path>
                <a:path w="518795" h="64135">
                  <a:moveTo>
                    <a:pt x="126873" y="1143"/>
                  </a:moveTo>
                  <a:lnTo>
                    <a:pt x="95758" y="1143"/>
                  </a:lnTo>
                  <a:lnTo>
                    <a:pt x="95758" y="62738"/>
                  </a:lnTo>
                  <a:lnTo>
                    <a:pt x="104775" y="62738"/>
                  </a:lnTo>
                  <a:lnTo>
                    <a:pt x="104775" y="36068"/>
                  </a:lnTo>
                  <a:lnTo>
                    <a:pt x="126873" y="36068"/>
                  </a:lnTo>
                  <a:lnTo>
                    <a:pt x="126873" y="27813"/>
                  </a:lnTo>
                  <a:lnTo>
                    <a:pt x="104775" y="27813"/>
                  </a:lnTo>
                  <a:lnTo>
                    <a:pt x="104775" y="9398"/>
                  </a:lnTo>
                  <a:lnTo>
                    <a:pt x="126873" y="9398"/>
                  </a:lnTo>
                  <a:lnTo>
                    <a:pt x="126873" y="1143"/>
                  </a:lnTo>
                  <a:close/>
                </a:path>
                <a:path w="518795" h="64135">
                  <a:moveTo>
                    <a:pt x="173736" y="1143"/>
                  </a:moveTo>
                  <a:lnTo>
                    <a:pt x="142621" y="1143"/>
                  </a:lnTo>
                  <a:lnTo>
                    <a:pt x="142621" y="62738"/>
                  </a:lnTo>
                  <a:lnTo>
                    <a:pt x="151511" y="62738"/>
                  </a:lnTo>
                  <a:lnTo>
                    <a:pt x="151511" y="36068"/>
                  </a:lnTo>
                  <a:lnTo>
                    <a:pt x="173736" y="36068"/>
                  </a:lnTo>
                  <a:lnTo>
                    <a:pt x="173736" y="27813"/>
                  </a:lnTo>
                  <a:lnTo>
                    <a:pt x="151511" y="27813"/>
                  </a:lnTo>
                  <a:lnTo>
                    <a:pt x="151511" y="9398"/>
                  </a:lnTo>
                  <a:lnTo>
                    <a:pt x="173736" y="9398"/>
                  </a:lnTo>
                  <a:lnTo>
                    <a:pt x="173736" y="1143"/>
                  </a:lnTo>
                  <a:close/>
                </a:path>
                <a:path w="518795" h="64135">
                  <a:moveTo>
                    <a:pt x="222631" y="1143"/>
                  </a:moveTo>
                  <a:lnTo>
                    <a:pt x="189357" y="1143"/>
                  </a:lnTo>
                  <a:lnTo>
                    <a:pt x="189357" y="62738"/>
                  </a:lnTo>
                  <a:lnTo>
                    <a:pt x="222631" y="62738"/>
                  </a:lnTo>
                  <a:lnTo>
                    <a:pt x="222631" y="54483"/>
                  </a:lnTo>
                  <a:lnTo>
                    <a:pt x="198374" y="54483"/>
                  </a:lnTo>
                  <a:lnTo>
                    <a:pt x="198374" y="35814"/>
                  </a:lnTo>
                  <a:lnTo>
                    <a:pt x="222631" y="35814"/>
                  </a:lnTo>
                  <a:lnTo>
                    <a:pt x="222631" y="27559"/>
                  </a:lnTo>
                  <a:lnTo>
                    <a:pt x="198374" y="27559"/>
                  </a:lnTo>
                  <a:lnTo>
                    <a:pt x="198374" y="9398"/>
                  </a:lnTo>
                  <a:lnTo>
                    <a:pt x="222631" y="9398"/>
                  </a:lnTo>
                  <a:lnTo>
                    <a:pt x="222631" y="1143"/>
                  </a:lnTo>
                  <a:close/>
                </a:path>
                <a:path w="518795" h="64135">
                  <a:moveTo>
                    <a:pt x="280543" y="15748"/>
                  </a:moveTo>
                  <a:lnTo>
                    <a:pt x="271526" y="3175"/>
                  </a:lnTo>
                  <a:lnTo>
                    <a:pt x="271526" y="15748"/>
                  </a:lnTo>
                  <a:lnTo>
                    <a:pt x="271526" y="32893"/>
                  </a:lnTo>
                  <a:lnTo>
                    <a:pt x="248412" y="32893"/>
                  </a:lnTo>
                  <a:lnTo>
                    <a:pt x="248412" y="9398"/>
                  </a:lnTo>
                  <a:lnTo>
                    <a:pt x="267970" y="9398"/>
                  </a:lnTo>
                  <a:lnTo>
                    <a:pt x="271526" y="15748"/>
                  </a:lnTo>
                  <a:lnTo>
                    <a:pt x="271526" y="3175"/>
                  </a:lnTo>
                  <a:lnTo>
                    <a:pt x="267081" y="1143"/>
                  </a:lnTo>
                  <a:lnTo>
                    <a:pt x="239395" y="1143"/>
                  </a:lnTo>
                  <a:lnTo>
                    <a:pt x="239395" y="62738"/>
                  </a:lnTo>
                  <a:lnTo>
                    <a:pt x="248412" y="62738"/>
                  </a:lnTo>
                  <a:lnTo>
                    <a:pt x="248412" y="34163"/>
                  </a:lnTo>
                  <a:lnTo>
                    <a:pt x="268859" y="62738"/>
                  </a:lnTo>
                  <a:lnTo>
                    <a:pt x="280162" y="62738"/>
                  </a:lnTo>
                  <a:lnTo>
                    <a:pt x="262890" y="39751"/>
                  </a:lnTo>
                  <a:lnTo>
                    <a:pt x="267335" y="39116"/>
                  </a:lnTo>
                  <a:lnTo>
                    <a:pt x="270903" y="34163"/>
                  </a:lnTo>
                  <a:lnTo>
                    <a:pt x="271830" y="32893"/>
                  </a:lnTo>
                  <a:lnTo>
                    <a:pt x="280543" y="20828"/>
                  </a:lnTo>
                  <a:lnTo>
                    <a:pt x="280543" y="15748"/>
                  </a:lnTo>
                  <a:close/>
                </a:path>
                <a:path w="518795" h="64135">
                  <a:moveTo>
                    <a:pt x="328803" y="1143"/>
                  </a:moveTo>
                  <a:lnTo>
                    <a:pt x="295529" y="1143"/>
                  </a:lnTo>
                  <a:lnTo>
                    <a:pt x="295529" y="62738"/>
                  </a:lnTo>
                  <a:lnTo>
                    <a:pt x="328803" y="62738"/>
                  </a:lnTo>
                  <a:lnTo>
                    <a:pt x="328803" y="54483"/>
                  </a:lnTo>
                  <a:lnTo>
                    <a:pt x="304546" y="54483"/>
                  </a:lnTo>
                  <a:lnTo>
                    <a:pt x="304546" y="35814"/>
                  </a:lnTo>
                  <a:lnTo>
                    <a:pt x="328803" y="35814"/>
                  </a:lnTo>
                  <a:lnTo>
                    <a:pt x="328803" y="27559"/>
                  </a:lnTo>
                  <a:lnTo>
                    <a:pt x="304546" y="27559"/>
                  </a:lnTo>
                  <a:lnTo>
                    <a:pt x="304546" y="9398"/>
                  </a:lnTo>
                  <a:lnTo>
                    <a:pt x="328803" y="9398"/>
                  </a:lnTo>
                  <a:lnTo>
                    <a:pt x="328803" y="1143"/>
                  </a:lnTo>
                  <a:close/>
                </a:path>
                <a:path w="518795" h="64135">
                  <a:moveTo>
                    <a:pt x="395351" y="1143"/>
                  </a:moveTo>
                  <a:lnTo>
                    <a:pt x="386334" y="1143"/>
                  </a:lnTo>
                  <a:lnTo>
                    <a:pt x="386334" y="48006"/>
                  </a:lnTo>
                  <a:lnTo>
                    <a:pt x="386207" y="48006"/>
                  </a:lnTo>
                  <a:lnTo>
                    <a:pt x="356108" y="1143"/>
                  </a:lnTo>
                  <a:lnTo>
                    <a:pt x="346329" y="1143"/>
                  </a:lnTo>
                  <a:lnTo>
                    <a:pt x="346329" y="62738"/>
                  </a:lnTo>
                  <a:lnTo>
                    <a:pt x="355346" y="62738"/>
                  </a:lnTo>
                  <a:lnTo>
                    <a:pt x="355346" y="15113"/>
                  </a:lnTo>
                  <a:lnTo>
                    <a:pt x="355473" y="15113"/>
                  </a:lnTo>
                  <a:lnTo>
                    <a:pt x="385953" y="62738"/>
                  </a:lnTo>
                  <a:lnTo>
                    <a:pt x="395351" y="62738"/>
                  </a:lnTo>
                  <a:lnTo>
                    <a:pt x="395351" y="1143"/>
                  </a:lnTo>
                  <a:close/>
                </a:path>
                <a:path w="518795" h="64135">
                  <a:moveTo>
                    <a:pt x="471424" y="16891"/>
                  </a:moveTo>
                  <a:lnTo>
                    <a:pt x="467614" y="10033"/>
                  </a:lnTo>
                  <a:lnTo>
                    <a:pt x="466344" y="9017"/>
                  </a:lnTo>
                  <a:lnTo>
                    <a:pt x="465074" y="8255"/>
                  </a:lnTo>
                  <a:lnTo>
                    <a:pt x="455295" y="1143"/>
                  </a:lnTo>
                  <a:lnTo>
                    <a:pt x="447802" y="0"/>
                  </a:lnTo>
                  <a:lnTo>
                    <a:pt x="443103" y="0"/>
                  </a:lnTo>
                  <a:lnTo>
                    <a:pt x="430911" y="2413"/>
                  </a:lnTo>
                  <a:lnTo>
                    <a:pt x="420751" y="9017"/>
                  </a:lnTo>
                  <a:lnTo>
                    <a:pt x="413893" y="19177"/>
                  </a:lnTo>
                  <a:lnTo>
                    <a:pt x="411480" y="31750"/>
                  </a:lnTo>
                  <a:lnTo>
                    <a:pt x="413893" y="44069"/>
                  </a:lnTo>
                  <a:lnTo>
                    <a:pt x="420624" y="54356"/>
                  </a:lnTo>
                  <a:lnTo>
                    <a:pt x="430784" y="61341"/>
                  </a:lnTo>
                  <a:lnTo>
                    <a:pt x="443103" y="63881"/>
                  </a:lnTo>
                  <a:lnTo>
                    <a:pt x="450469" y="63119"/>
                  </a:lnTo>
                  <a:lnTo>
                    <a:pt x="458089" y="60198"/>
                  </a:lnTo>
                  <a:lnTo>
                    <a:pt x="465074" y="55118"/>
                  </a:lnTo>
                  <a:lnTo>
                    <a:pt x="471043" y="47498"/>
                  </a:lnTo>
                  <a:lnTo>
                    <a:pt x="459994" y="47498"/>
                  </a:lnTo>
                  <a:lnTo>
                    <a:pt x="455676" y="52578"/>
                  </a:lnTo>
                  <a:lnTo>
                    <a:pt x="449580" y="55626"/>
                  </a:lnTo>
                  <a:lnTo>
                    <a:pt x="443103" y="55626"/>
                  </a:lnTo>
                  <a:lnTo>
                    <a:pt x="434467" y="53848"/>
                  </a:lnTo>
                  <a:lnTo>
                    <a:pt x="427228" y="48641"/>
                  </a:lnTo>
                  <a:lnTo>
                    <a:pt x="422275" y="41148"/>
                  </a:lnTo>
                  <a:lnTo>
                    <a:pt x="420370" y="31750"/>
                  </a:lnTo>
                  <a:lnTo>
                    <a:pt x="422148" y="22606"/>
                  </a:lnTo>
                  <a:lnTo>
                    <a:pt x="426974" y="15113"/>
                  </a:lnTo>
                  <a:lnTo>
                    <a:pt x="434340" y="10033"/>
                  </a:lnTo>
                  <a:lnTo>
                    <a:pt x="443357" y="8255"/>
                  </a:lnTo>
                  <a:lnTo>
                    <a:pt x="453263" y="8255"/>
                  </a:lnTo>
                  <a:lnTo>
                    <a:pt x="460629" y="16891"/>
                  </a:lnTo>
                  <a:lnTo>
                    <a:pt x="471424" y="16891"/>
                  </a:lnTo>
                  <a:close/>
                </a:path>
                <a:path w="518795" h="64135">
                  <a:moveTo>
                    <a:pt x="518668" y="1143"/>
                  </a:moveTo>
                  <a:lnTo>
                    <a:pt x="485521" y="1143"/>
                  </a:lnTo>
                  <a:lnTo>
                    <a:pt x="485521" y="62738"/>
                  </a:lnTo>
                  <a:lnTo>
                    <a:pt x="518668" y="62738"/>
                  </a:lnTo>
                  <a:lnTo>
                    <a:pt x="518668" y="54483"/>
                  </a:lnTo>
                  <a:lnTo>
                    <a:pt x="494411" y="54483"/>
                  </a:lnTo>
                  <a:lnTo>
                    <a:pt x="494411" y="35814"/>
                  </a:lnTo>
                  <a:lnTo>
                    <a:pt x="518668" y="35814"/>
                  </a:lnTo>
                  <a:lnTo>
                    <a:pt x="518668" y="27559"/>
                  </a:lnTo>
                  <a:lnTo>
                    <a:pt x="494411" y="27559"/>
                  </a:lnTo>
                  <a:lnTo>
                    <a:pt x="494411" y="9398"/>
                  </a:lnTo>
                  <a:lnTo>
                    <a:pt x="518668" y="9398"/>
                  </a:lnTo>
                  <a:lnTo>
                    <a:pt x="518668" y="1143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660255" y="2627629"/>
              <a:ext cx="345554" cy="63880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0031095" y="2631439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208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461" y="2159"/>
                  </a:lnTo>
                  <a:lnTo>
                    <a:pt x="5461" y="21844"/>
                  </a:lnTo>
                  <a:lnTo>
                    <a:pt x="7874" y="21844"/>
                  </a:lnTo>
                  <a:lnTo>
                    <a:pt x="7874" y="2159"/>
                  </a:lnTo>
                  <a:lnTo>
                    <a:pt x="13208" y="2159"/>
                  </a:lnTo>
                  <a:lnTo>
                    <a:pt x="13208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686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592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4578602" y="1694178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6B8B5"/>
                </a:solidFill>
                <a:latin typeface="Univers"/>
                <a:cs typeface="Univers"/>
              </a:rPr>
              <a:t>A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567045" y="3400754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6B8B5"/>
                </a:solidFill>
                <a:latin typeface="Univers"/>
                <a:cs typeface="Univers"/>
              </a:rPr>
              <a:t>C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600575" y="5106669"/>
            <a:ext cx="1885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6B8B5"/>
                </a:solidFill>
                <a:latin typeface="Univers"/>
                <a:cs typeface="Univers"/>
              </a:rPr>
              <a:t>E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721092" y="1694178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6B8B5"/>
                </a:solidFill>
                <a:latin typeface="Univers"/>
                <a:cs typeface="Univers"/>
              </a:rPr>
              <a:t>B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7702802" y="3400754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6B8B5"/>
                </a:solidFill>
                <a:latin typeface="Univers"/>
                <a:cs typeface="Univers"/>
              </a:rPr>
              <a:t>D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732394" y="5103366"/>
            <a:ext cx="1739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6B8B5"/>
                </a:solidFill>
                <a:latin typeface="Univers"/>
                <a:cs typeface="Univers"/>
              </a:rPr>
              <a:t>F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87" name="object 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31</a:t>
            </a:r>
          </a:p>
        </p:txBody>
      </p:sp>
      <p:sp>
        <p:nvSpPr>
          <p:cNvPr id="88" name="object 88"/>
          <p:cNvSpPr txBox="1"/>
          <p:nvPr/>
        </p:nvSpPr>
        <p:spPr>
          <a:xfrm>
            <a:off x="178511" y="268680"/>
            <a:ext cx="3037205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ASSOCIATE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SAICA CORRECTUSE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endParaRPr sz="20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653155" y="6809028"/>
            <a:ext cx="24707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2940" marR="5080" indent="-65087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02207" y="2591179"/>
            <a:ext cx="182498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This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preferred application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full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02207" y="3316298"/>
            <a:ext cx="28555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Silver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Grey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backgrounds,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type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dividing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line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will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change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Ocean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Blue.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02207" y="4043856"/>
            <a:ext cx="28848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905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black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dark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backgrounds,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type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dividing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line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will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change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to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white.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one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colour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Ocean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Blue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can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used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one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colour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print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jobs.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02207" y="5313653"/>
            <a:ext cx="2828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 -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dark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coloured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backgrounds</a:t>
            </a:r>
            <a:r>
              <a:rPr sz="1200" spc="-1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reversed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white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can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used.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02207" y="5857721"/>
            <a:ext cx="2757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all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black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can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used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spc="-1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any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one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print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jobs.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52777" y="5079434"/>
            <a:ext cx="2270760" cy="1327150"/>
            <a:chOff x="5052777" y="5079434"/>
            <a:chExt cx="2270760" cy="1327150"/>
          </a:xfrm>
        </p:grpSpPr>
        <p:sp>
          <p:nvSpPr>
            <p:cNvPr id="3" name="object 3"/>
            <p:cNvSpPr/>
            <p:nvPr/>
          </p:nvSpPr>
          <p:spPr>
            <a:xfrm>
              <a:off x="5056759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06920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43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06921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56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23991" y="5684011"/>
              <a:ext cx="133350" cy="221615"/>
            </a:xfrm>
            <a:custGeom>
              <a:avLst/>
              <a:gdLst/>
              <a:ahLst/>
              <a:cxnLst/>
              <a:rect l="l" t="t" r="r" b="b"/>
              <a:pathLst>
                <a:path w="133350" h="221614">
                  <a:moveTo>
                    <a:pt x="67945" y="0"/>
                  </a:moveTo>
                  <a:lnTo>
                    <a:pt x="44196" y="3937"/>
                  </a:lnTo>
                  <a:lnTo>
                    <a:pt x="23749" y="15367"/>
                  </a:lnTo>
                  <a:lnTo>
                    <a:pt x="9525" y="33782"/>
                  </a:lnTo>
                  <a:lnTo>
                    <a:pt x="4318" y="58928"/>
                  </a:lnTo>
                  <a:lnTo>
                    <a:pt x="10541" y="84201"/>
                  </a:lnTo>
                  <a:lnTo>
                    <a:pt x="25146" y="100457"/>
                  </a:lnTo>
                  <a:lnTo>
                    <a:pt x="43180" y="110236"/>
                  </a:lnTo>
                  <a:lnTo>
                    <a:pt x="77343" y="121793"/>
                  </a:lnTo>
                  <a:lnTo>
                    <a:pt x="93599" y="129794"/>
                  </a:lnTo>
                  <a:lnTo>
                    <a:pt x="105156" y="141859"/>
                  </a:lnTo>
                  <a:lnTo>
                    <a:pt x="109474" y="160401"/>
                  </a:lnTo>
                  <a:lnTo>
                    <a:pt x="105918" y="176784"/>
                  </a:lnTo>
                  <a:lnTo>
                    <a:pt x="96520" y="189611"/>
                  </a:lnTo>
                  <a:lnTo>
                    <a:pt x="82804" y="198120"/>
                  </a:lnTo>
                  <a:lnTo>
                    <a:pt x="66802" y="201168"/>
                  </a:lnTo>
                  <a:lnTo>
                    <a:pt x="54991" y="199390"/>
                  </a:lnTo>
                  <a:lnTo>
                    <a:pt x="41656" y="192913"/>
                  </a:lnTo>
                  <a:lnTo>
                    <a:pt x="30353" y="179832"/>
                  </a:lnTo>
                  <a:lnTo>
                    <a:pt x="24003" y="158115"/>
                  </a:lnTo>
                  <a:lnTo>
                    <a:pt x="0" y="158115"/>
                  </a:lnTo>
                  <a:lnTo>
                    <a:pt x="6096" y="185166"/>
                  </a:lnTo>
                  <a:lnTo>
                    <a:pt x="20701" y="204978"/>
                  </a:lnTo>
                  <a:lnTo>
                    <a:pt x="41656" y="217170"/>
                  </a:lnTo>
                  <a:lnTo>
                    <a:pt x="67056" y="221361"/>
                  </a:lnTo>
                  <a:lnTo>
                    <a:pt x="94234" y="216408"/>
                  </a:lnTo>
                  <a:lnTo>
                    <a:pt x="115062" y="203073"/>
                  </a:lnTo>
                  <a:lnTo>
                    <a:pt x="128524" y="183134"/>
                  </a:lnTo>
                  <a:lnTo>
                    <a:pt x="133223" y="158623"/>
                  </a:lnTo>
                  <a:lnTo>
                    <a:pt x="114808" y="117602"/>
                  </a:lnTo>
                  <a:lnTo>
                    <a:pt x="59182" y="92583"/>
                  </a:lnTo>
                  <a:lnTo>
                    <a:pt x="42418" y="84201"/>
                  </a:lnTo>
                  <a:lnTo>
                    <a:pt x="31750" y="73152"/>
                  </a:lnTo>
                  <a:lnTo>
                    <a:pt x="28067" y="56896"/>
                  </a:lnTo>
                  <a:lnTo>
                    <a:pt x="31115" y="41783"/>
                  </a:lnTo>
                  <a:lnTo>
                    <a:pt x="39497" y="30226"/>
                  </a:lnTo>
                  <a:lnTo>
                    <a:pt x="51943" y="22860"/>
                  </a:lnTo>
                  <a:lnTo>
                    <a:pt x="67056" y="20320"/>
                  </a:lnTo>
                  <a:lnTo>
                    <a:pt x="84582" y="23749"/>
                  </a:lnTo>
                  <a:lnTo>
                    <a:pt x="95631" y="32512"/>
                  </a:lnTo>
                  <a:lnTo>
                    <a:pt x="101854" y="43942"/>
                  </a:lnTo>
                  <a:lnTo>
                    <a:pt x="104902" y="55245"/>
                  </a:lnTo>
                  <a:lnTo>
                    <a:pt x="128651" y="55245"/>
                  </a:lnTo>
                  <a:lnTo>
                    <a:pt x="121412" y="29591"/>
                  </a:lnTo>
                  <a:lnTo>
                    <a:pt x="106934" y="12446"/>
                  </a:lnTo>
                  <a:lnTo>
                    <a:pt x="88138" y="2921"/>
                  </a:lnTo>
                  <a:lnTo>
                    <a:pt x="67945" y="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43853" y="5682995"/>
              <a:ext cx="405625" cy="21983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64326" y="5686678"/>
              <a:ext cx="247015" cy="212725"/>
            </a:xfrm>
            <a:custGeom>
              <a:avLst/>
              <a:gdLst/>
              <a:ahLst/>
              <a:cxnLst/>
              <a:rect l="l" t="t" r="r" b="b"/>
              <a:pathLst>
                <a:path w="247014" h="212725">
                  <a:moveTo>
                    <a:pt x="199517" y="212471"/>
                  </a:moveTo>
                  <a:lnTo>
                    <a:pt x="174752" y="152781"/>
                  </a:lnTo>
                  <a:lnTo>
                    <a:pt x="166751" y="133223"/>
                  </a:lnTo>
                  <a:lnTo>
                    <a:pt x="141732" y="72809"/>
                  </a:lnTo>
                  <a:lnTo>
                    <a:pt x="141732" y="133223"/>
                  </a:lnTo>
                  <a:lnTo>
                    <a:pt x="57150" y="133223"/>
                  </a:lnTo>
                  <a:lnTo>
                    <a:pt x="99314" y="26797"/>
                  </a:lnTo>
                  <a:lnTo>
                    <a:pt x="141732" y="133223"/>
                  </a:lnTo>
                  <a:lnTo>
                    <a:pt x="141732" y="72809"/>
                  </a:lnTo>
                  <a:lnTo>
                    <a:pt x="122682" y="26797"/>
                  </a:lnTo>
                  <a:lnTo>
                    <a:pt x="111633" y="0"/>
                  </a:lnTo>
                  <a:lnTo>
                    <a:pt x="88646" y="0"/>
                  </a:lnTo>
                  <a:lnTo>
                    <a:pt x="0" y="212471"/>
                  </a:lnTo>
                  <a:lnTo>
                    <a:pt x="25527" y="212471"/>
                  </a:lnTo>
                  <a:lnTo>
                    <a:pt x="49911" y="152781"/>
                  </a:lnTo>
                  <a:lnTo>
                    <a:pt x="148971" y="152781"/>
                  </a:lnTo>
                  <a:lnTo>
                    <a:pt x="173609" y="212471"/>
                  </a:lnTo>
                  <a:lnTo>
                    <a:pt x="199517" y="212471"/>
                  </a:lnTo>
                  <a:close/>
                </a:path>
                <a:path w="247014" h="212725">
                  <a:moveTo>
                    <a:pt x="246557" y="38"/>
                  </a:moveTo>
                  <a:lnTo>
                    <a:pt x="223012" y="38"/>
                  </a:lnTo>
                  <a:lnTo>
                    <a:pt x="223012" y="212471"/>
                  </a:lnTo>
                  <a:lnTo>
                    <a:pt x="246557" y="212471"/>
                  </a:lnTo>
                  <a:lnTo>
                    <a:pt x="246557" y="38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3857" y="5683592"/>
              <a:ext cx="75639" cy="1031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85384" y="5600064"/>
              <a:ext cx="381000" cy="380365"/>
            </a:xfrm>
            <a:custGeom>
              <a:avLst/>
              <a:gdLst/>
              <a:ahLst/>
              <a:cxnLst/>
              <a:rect l="l" t="t" r="r" b="b"/>
              <a:pathLst>
                <a:path w="381000" h="380364">
                  <a:moveTo>
                    <a:pt x="178054" y="1612"/>
                  </a:moveTo>
                  <a:lnTo>
                    <a:pt x="139572" y="6731"/>
                  </a:lnTo>
                  <a:lnTo>
                    <a:pt x="94107" y="25908"/>
                  </a:lnTo>
                  <a:lnTo>
                    <a:pt x="55753" y="55626"/>
                  </a:lnTo>
                  <a:lnTo>
                    <a:pt x="26035" y="94107"/>
                  </a:lnTo>
                  <a:lnTo>
                    <a:pt x="6857" y="139446"/>
                  </a:lnTo>
                  <a:lnTo>
                    <a:pt x="0" y="189992"/>
                  </a:lnTo>
                  <a:lnTo>
                    <a:pt x="4699" y="230759"/>
                  </a:lnTo>
                  <a:lnTo>
                    <a:pt x="19431" y="273558"/>
                  </a:lnTo>
                  <a:lnTo>
                    <a:pt x="41910" y="308876"/>
                  </a:lnTo>
                  <a:lnTo>
                    <a:pt x="71500" y="338328"/>
                  </a:lnTo>
                  <a:lnTo>
                    <a:pt x="106934" y="360680"/>
                  </a:lnTo>
                  <a:lnTo>
                    <a:pt x="147065" y="374904"/>
                  </a:lnTo>
                  <a:lnTo>
                    <a:pt x="191008" y="379984"/>
                  </a:lnTo>
                  <a:lnTo>
                    <a:pt x="381000" y="379984"/>
                  </a:lnTo>
                  <a:lnTo>
                    <a:pt x="381000" y="336181"/>
                  </a:lnTo>
                  <a:lnTo>
                    <a:pt x="194818" y="336181"/>
                  </a:lnTo>
                  <a:lnTo>
                    <a:pt x="194818" y="335534"/>
                  </a:lnTo>
                  <a:lnTo>
                    <a:pt x="178054" y="335534"/>
                  </a:lnTo>
                  <a:lnTo>
                    <a:pt x="135636" y="324993"/>
                  </a:lnTo>
                  <a:lnTo>
                    <a:pt x="99186" y="303288"/>
                  </a:lnTo>
                  <a:lnTo>
                    <a:pt x="70739" y="272161"/>
                  </a:lnTo>
                  <a:lnTo>
                    <a:pt x="52070" y="233680"/>
                  </a:lnTo>
                  <a:lnTo>
                    <a:pt x="45465" y="189992"/>
                  </a:lnTo>
                  <a:lnTo>
                    <a:pt x="52070" y="146431"/>
                  </a:lnTo>
                  <a:lnTo>
                    <a:pt x="70739" y="107823"/>
                  </a:lnTo>
                  <a:lnTo>
                    <a:pt x="99186" y="76708"/>
                  </a:lnTo>
                  <a:lnTo>
                    <a:pt x="135636" y="54864"/>
                  </a:lnTo>
                  <a:lnTo>
                    <a:pt x="178054" y="44323"/>
                  </a:lnTo>
                  <a:lnTo>
                    <a:pt x="178054" y="1612"/>
                  </a:lnTo>
                  <a:close/>
                </a:path>
                <a:path w="381000" h="380364">
                  <a:moveTo>
                    <a:pt x="304165" y="220408"/>
                  </a:moveTo>
                  <a:lnTo>
                    <a:pt x="228473" y="220408"/>
                  </a:lnTo>
                  <a:lnTo>
                    <a:pt x="228473" y="336181"/>
                  </a:lnTo>
                  <a:lnTo>
                    <a:pt x="304165" y="336181"/>
                  </a:lnTo>
                  <a:lnTo>
                    <a:pt x="304165" y="220408"/>
                  </a:lnTo>
                  <a:close/>
                </a:path>
                <a:path w="381000" h="380364">
                  <a:moveTo>
                    <a:pt x="337820" y="69735"/>
                  </a:moveTo>
                  <a:lnTo>
                    <a:pt x="337820" y="336181"/>
                  </a:lnTo>
                  <a:lnTo>
                    <a:pt x="381000" y="336181"/>
                  </a:lnTo>
                  <a:lnTo>
                    <a:pt x="381000" y="189992"/>
                  </a:lnTo>
                  <a:lnTo>
                    <a:pt x="376047" y="146431"/>
                  </a:lnTo>
                  <a:lnTo>
                    <a:pt x="361696" y="106426"/>
                  </a:lnTo>
                  <a:lnTo>
                    <a:pt x="339217" y="71120"/>
                  </a:lnTo>
                  <a:lnTo>
                    <a:pt x="337820" y="69735"/>
                  </a:lnTo>
                  <a:close/>
                </a:path>
                <a:path w="381000" h="380364">
                  <a:moveTo>
                    <a:pt x="190119" y="0"/>
                  </a:moveTo>
                  <a:lnTo>
                    <a:pt x="178054" y="1612"/>
                  </a:lnTo>
                  <a:lnTo>
                    <a:pt x="178054" y="78232"/>
                  </a:lnTo>
                  <a:lnTo>
                    <a:pt x="139065" y="90424"/>
                  </a:lnTo>
                  <a:lnTo>
                    <a:pt x="107696" y="115062"/>
                  </a:lnTo>
                  <a:lnTo>
                    <a:pt x="86740" y="149098"/>
                  </a:lnTo>
                  <a:lnTo>
                    <a:pt x="79121" y="189992"/>
                  </a:lnTo>
                  <a:lnTo>
                    <a:pt x="86740" y="230759"/>
                  </a:lnTo>
                  <a:lnTo>
                    <a:pt x="107696" y="264795"/>
                  </a:lnTo>
                  <a:lnTo>
                    <a:pt x="139065" y="289433"/>
                  </a:lnTo>
                  <a:lnTo>
                    <a:pt x="178054" y="301625"/>
                  </a:lnTo>
                  <a:lnTo>
                    <a:pt x="178054" y="335534"/>
                  </a:lnTo>
                  <a:lnTo>
                    <a:pt x="194818" y="335534"/>
                  </a:lnTo>
                  <a:lnTo>
                    <a:pt x="194818" y="43815"/>
                  </a:lnTo>
                  <a:lnTo>
                    <a:pt x="311793" y="43815"/>
                  </a:lnTo>
                  <a:lnTo>
                    <a:pt x="309626" y="41656"/>
                  </a:lnTo>
                  <a:lnTo>
                    <a:pt x="274193" y="19304"/>
                  </a:lnTo>
                  <a:lnTo>
                    <a:pt x="233934" y="4953"/>
                  </a:lnTo>
                  <a:lnTo>
                    <a:pt x="190119" y="0"/>
                  </a:lnTo>
                  <a:close/>
                </a:path>
                <a:path w="381000" h="380364">
                  <a:moveTo>
                    <a:pt x="311793" y="43815"/>
                  </a:moveTo>
                  <a:lnTo>
                    <a:pt x="194818" y="43815"/>
                  </a:lnTo>
                  <a:lnTo>
                    <a:pt x="240157" y="51943"/>
                  </a:lnTo>
                  <a:lnTo>
                    <a:pt x="279400" y="73025"/>
                  </a:lnTo>
                  <a:lnTo>
                    <a:pt x="310388" y="104521"/>
                  </a:lnTo>
                  <a:lnTo>
                    <a:pt x="330581" y="144272"/>
                  </a:lnTo>
                  <a:lnTo>
                    <a:pt x="337820" y="189992"/>
                  </a:lnTo>
                  <a:lnTo>
                    <a:pt x="337820" y="69735"/>
                  </a:lnTo>
                  <a:lnTo>
                    <a:pt x="311793" y="43815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46140" y="5668428"/>
              <a:ext cx="5715" cy="259079"/>
            </a:xfrm>
            <a:custGeom>
              <a:avLst/>
              <a:gdLst/>
              <a:ahLst/>
              <a:cxnLst/>
              <a:rect l="l" t="t" r="r" b="b"/>
              <a:pathLst>
                <a:path w="5714" h="259079">
                  <a:moveTo>
                    <a:pt x="5651" y="0"/>
                  </a:moveTo>
                  <a:lnTo>
                    <a:pt x="0" y="0"/>
                  </a:lnTo>
                  <a:lnTo>
                    <a:pt x="0" y="258914"/>
                  </a:lnTo>
                  <a:lnTo>
                    <a:pt x="5651" y="258914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052777" y="3373456"/>
            <a:ext cx="2270760" cy="1327150"/>
            <a:chOff x="5052777" y="3373456"/>
            <a:chExt cx="2270760" cy="1327150"/>
          </a:xfrm>
        </p:grpSpPr>
        <p:sp>
          <p:nvSpPr>
            <p:cNvPr id="13" name="object 13"/>
            <p:cNvSpPr/>
            <p:nvPr/>
          </p:nvSpPr>
          <p:spPr>
            <a:xfrm>
              <a:off x="5056759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06920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7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06921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7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08040" y="3728465"/>
              <a:ext cx="523240" cy="73660"/>
            </a:xfrm>
            <a:custGeom>
              <a:avLst/>
              <a:gdLst/>
              <a:ahLst/>
              <a:cxnLst/>
              <a:rect l="l" t="t" r="r" b="b"/>
              <a:pathLst>
                <a:path w="523239" h="73660">
                  <a:moveTo>
                    <a:pt x="66294" y="71882"/>
                  </a:moveTo>
                  <a:lnTo>
                    <a:pt x="58166" y="52070"/>
                  </a:lnTo>
                  <a:lnTo>
                    <a:pt x="55372" y="45593"/>
                  </a:lnTo>
                  <a:lnTo>
                    <a:pt x="47117" y="25527"/>
                  </a:lnTo>
                  <a:lnTo>
                    <a:pt x="47117" y="45593"/>
                  </a:lnTo>
                  <a:lnTo>
                    <a:pt x="19050" y="45593"/>
                  </a:lnTo>
                  <a:lnTo>
                    <a:pt x="33020" y="10160"/>
                  </a:lnTo>
                  <a:lnTo>
                    <a:pt x="47117" y="45593"/>
                  </a:lnTo>
                  <a:lnTo>
                    <a:pt x="47117" y="25527"/>
                  </a:lnTo>
                  <a:lnTo>
                    <a:pt x="40754" y="10160"/>
                  </a:lnTo>
                  <a:lnTo>
                    <a:pt x="37084" y="1270"/>
                  </a:lnTo>
                  <a:lnTo>
                    <a:pt x="29464" y="1270"/>
                  </a:lnTo>
                  <a:lnTo>
                    <a:pt x="0" y="71882"/>
                  </a:lnTo>
                  <a:lnTo>
                    <a:pt x="8509" y="71882"/>
                  </a:lnTo>
                  <a:lnTo>
                    <a:pt x="16637" y="52070"/>
                  </a:lnTo>
                  <a:lnTo>
                    <a:pt x="49530" y="52070"/>
                  </a:lnTo>
                  <a:lnTo>
                    <a:pt x="57785" y="71882"/>
                  </a:lnTo>
                  <a:lnTo>
                    <a:pt x="66294" y="71882"/>
                  </a:lnTo>
                  <a:close/>
                </a:path>
                <a:path w="523239" h="73660">
                  <a:moveTo>
                    <a:pt x="109728" y="43065"/>
                  </a:moveTo>
                  <a:lnTo>
                    <a:pt x="101688" y="41033"/>
                  </a:lnTo>
                  <a:lnTo>
                    <a:pt x="109728" y="46812"/>
                  </a:lnTo>
                  <a:lnTo>
                    <a:pt x="109728" y="43065"/>
                  </a:lnTo>
                  <a:close/>
                </a:path>
                <a:path w="523239" h="73660">
                  <a:moveTo>
                    <a:pt x="116078" y="18288"/>
                  </a:moveTo>
                  <a:lnTo>
                    <a:pt x="113665" y="9779"/>
                  </a:lnTo>
                  <a:lnTo>
                    <a:pt x="108966" y="4064"/>
                  </a:lnTo>
                  <a:lnTo>
                    <a:pt x="102743" y="1016"/>
                  </a:lnTo>
                  <a:lnTo>
                    <a:pt x="96012" y="0"/>
                  </a:lnTo>
                  <a:lnTo>
                    <a:pt x="88138" y="1270"/>
                  </a:lnTo>
                  <a:lnTo>
                    <a:pt x="81407" y="5080"/>
                  </a:lnTo>
                  <a:lnTo>
                    <a:pt x="76708" y="11176"/>
                  </a:lnTo>
                  <a:lnTo>
                    <a:pt x="75057" y="19431"/>
                  </a:lnTo>
                  <a:lnTo>
                    <a:pt x="77089" y="27813"/>
                  </a:lnTo>
                  <a:lnTo>
                    <a:pt x="81915" y="33147"/>
                  </a:lnTo>
                  <a:lnTo>
                    <a:pt x="87884" y="36449"/>
                  </a:lnTo>
                  <a:lnTo>
                    <a:pt x="101574" y="41021"/>
                  </a:lnTo>
                  <a:lnTo>
                    <a:pt x="95338" y="36449"/>
                  </a:lnTo>
                  <a:lnTo>
                    <a:pt x="82804" y="27432"/>
                  </a:lnTo>
                  <a:lnTo>
                    <a:pt x="82804" y="11430"/>
                  </a:lnTo>
                  <a:lnTo>
                    <a:pt x="88646" y="6731"/>
                  </a:lnTo>
                  <a:lnTo>
                    <a:pt x="105029" y="6731"/>
                  </a:lnTo>
                  <a:lnTo>
                    <a:pt x="107315" y="13716"/>
                  </a:lnTo>
                  <a:lnTo>
                    <a:pt x="108204" y="18288"/>
                  </a:lnTo>
                  <a:lnTo>
                    <a:pt x="116078" y="18288"/>
                  </a:lnTo>
                  <a:close/>
                </a:path>
                <a:path w="523239" h="73660">
                  <a:moveTo>
                    <a:pt x="117602" y="52451"/>
                  </a:moveTo>
                  <a:lnTo>
                    <a:pt x="109728" y="46812"/>
                  </a:lnTo>
                  <a:lnTo>
                    <a:pt x="109728" y="60833"/>
                  </a:lnTo>
                  <a:lnTo>
                    <a:pt x="102997" y="66421"/>
                  </a:lnTo>
                  <a:lnTo>
                    <a:pt x="91186" y="66421"/>
                  </a:lnTo>
                  <a:lnTo>
                    <a:pt x="82677" y="64008"/>
                  </a:lnTo>
                  <a:lnTo>
                    <a:pt x="81534" y="52197"/>
                  </a:lnTo>
                  <a:lnTo>
                    <a:pt x="73533" y="52197"/>
                  </a:lnTo>
                  <a:lnTo>
                    <a:pt x="75565" y="61214"/>
                  </a:lnTo>
                  <a:lnTo>
                    <a:pt x="80391" y="67691"/>
                  </a:lnTo>
                  <a:lnTo>
                    <a:pt x="87376" y="71755"/>
                  </a:lnTo>
                  <a:lnTo>
                    <a:pt x="95758" y="73152"/>
                  </a:lnTo>
                  <a:lnTo>
                    <a:pt x="104648" y="71501"/>
                  </a:lnTo>
                  <a:lnTo>
                    <a:pt x="111633" y="67056"/>
                  </a:lnTo>
                  <a:lnTo>
                    <a:pt x="116078" y="60579"/>
                  </a:lnTo>
                  <a:lnTo>
                    <a:pt x="117602" y="52451"/>
                  </a:lnTo>
                  <a:close/>
                </a:path>
                <a:path w="523239" h="73660">
                  <a:moveTo>
                    <a:pt x="170053" y="18288"/>
                  </a:moveTo>
                  <a:lnTo>
                    <a:pt x="167640" y="9779"/>
                  </a:lnTo>
                  <a:lnTo>
                    <a:pt x="162941" y="4064"/>
                  </a:lnTo>
                  <a:lnTo>
                    <a:pt x="156718" y="1016"/>
                  </a:lnTo>
                  <a:lnTo>
                    <a:pt x="150114" y="0"/>
                  </a:lnTo>
                  <a:lnTo>
                    <a:pt x="142240" y="1270"/>
                  </a:lnTo>
                  <a:lnTo>
                    <a:pt x="135382" y="5080"/>
                  </a:lnTo>
                  <a:lnTo>
                    <a:pt x="130683" y="11176"/>
                  </a:lnTo>
                  <a:lnTo>
                    <a:pt x="129032" y="19431"/>
                  </a:lnTo>
                  <a:lnTo>
                    <a:pt x="131064" y="27813"/>
                  </a:lnTo>
                  <a:lnTo>
                    <a:pt x="135890" y="33147"/>
                  </a:lnTo>
                  <a:lnTo>
                    <a:pt x="141859" y="36449"/>
                  </a:lnTo>
                  <a:lnTo>
                    <a:pt x="155613" y="41008"/>
                  </a:lnTo>
                  <a:lnTo>
                    <a:pt x="163830" y="46888"/>
                  </a:lnTo>
                  <a:lnTo>
                    <a:pt x="163830" y="43053"/>
                  </a:lnTo>
                  <a:lnTo>
                    <a:pt x="155384" y="40830"/>
                  </a:lnTo>
                  <a:lnTo>
                    <a:pt x="136779" y="27432"/>
                  </a:lnTo>
                  <a:lnTo>
                    <a:pt x="136906" y="11430"/>
                  </a:lnTo>
                  <a:lnTo>
                    <a:pt x="142748" y="6731"/>
                  </a:lnTo>
                  <a:lnTo>
                    <a:pt x="159131" y="6731"/>
                  </a:lnTo>
                  <a:lnTo>
                    <a:pt x="161417" y="13716"/>
                  </a:lnTo>
                  <a:lnTo>
                    <a:pt x="162306" y="18288"/>
                  </a:lnTo>
                  <a:lnTo>
                    <a:pt x="170053" y="18288"/>
                  </a:lnTo>
                  <a:close/>
                </a:path>
                <a:path w="523239" h="73660">
                  <a:moveTo>
                    <a:pt x="171577" y="52451"/>
                  </a:moveTo>
                  <a:lnTo>
                    <a:pt x="163830" y="46888"/>
                  </a:lnTo>
                  <a:lnTo>
                    <a:pt x="163830" y="60833"/>
                  </a:lnTo>
                  <a:lnTo>
                    <a:pt x="156972" y="66421"/>
                  </a:lnTo>
                  <a:lnTo>
                    <a:pt x="145288" y="66421"/>
                  </a:lnTo>
                  <a:lnTo>
                    <a:pt x="136652" y="64008"/>
                  </a:lnTo>
                  <a:lnTo>
                    <a:pt x="135509" y="52197"/>
                  </a:lnTo>
                  <a:lnTo>
                    <a:pt x="127635" y="52197"/>
                  </a:lnTo>
                  <a:lnTo>
                    <a:pt x="129667" y="61214"/>
                  </a:lnTo>
                  <a:lnTo>
                    <a:pt x="134366" y="67691"/>
                  </a:lnTo>
                  <a:lnTo>
                    <a:pt x="141351" y="71755"/>
                  </a:lnTo>
                  <a:lnTo>
                    <a:pt x="149733" y="73152"/>
                  </a:lnTo>
                  <a:lnTo>
                    <a:pt x="158750" y="71501"/>
                  </a:lnTo>
                  <a:lnTo>
                    <a:pt x="165608" y="67056"/>
                  </a:lnTo>
                  <a:lnTo>
                    <a:pt x="170053" y="60579"/>
                  </a:lnTo>
                  <a:lnTo>
                    <a:pt x="171577" y="52451"/>
                  </a:lnTo>
                  <a:close/>
                </a:path>
                <a:path w="523239" h="73660">
                  <a:moveTo>
                    <a:pt x="255397" y="36830"/>
                  </a:moveTo>
                  <a:lnTo>
                    <a:pt x="255333" y="36283"/>
                  </a:lnTo>
                  <a:lnTo>
                    <a:pt x="252603" y="22098"/>
                  </a:lnTo>
                  <a:lnTo>
                    <a:pt x="247650" y="14732"/>
                  </a:lnTo>
                  <a:lnTo>
                    <a:pt x="247586" y="36283"/>
                  </a:lnTo>
                  <a:lnTo>
                    <a:pt x="247586" y="36830"/>
                  </a:lnTo>
                  <a:lnTo>
                    <a:pt x="245364" y="48006"/>
                  </a:lnTo>
                  <a:lnTo>
                    <a:pt x="239395" y="57404"/>
                  </a:lnTo>
                  <a:lnTo>
                    <a:pt x="230124" y="63881"/>
                  </a:lnTo>
                  <a:lnTo>
                    <a:pt x="229870" y="63881"/>
                  </a:lnTo>
                  <a:lnTo>
                    <a:pt x="218694" y="66167"/>
                  </a:lnTo>
                  <a:lnTo>
                    <a:pt x="189738" y="36830"/>
                  </a:lnTo>
                  <a:lnTo>
                    <a:pt x="189661" y="36283"/>
                  </a:lnTo>
                  <a:lnTo>
                    <a:pt x="191770" y="25146"/>
                  </a:lnTo>
                  <a:lnTo>
                    <a:pt x="197866" y="15748"/>
                  </a:lnTo>
                  <a:lnTo>
                    <a:pt x="207010" y="9271"/>
                  </a:lnTo>
                  <a:lnTo>
                    <a:pt x="218567" y="6985"/>
                  </a:lnTo>
                  <a:lnTo>
                    <a:pt x="230251" y="9271"/>
                  </a:lnTo>
                  <a:lnTo>
                    <a:pt x="239395" y="15748"/>
                  </a:lnTo>
                  <a:lnTo>
                    <a:pt x="243471" y="22098"/>
                  </a:lnTo>
                  <a:lnTo>
                    <a:pt x="245376" y="25146"/>
                  </a:lnTo>
                  <a:lnTo>
                    <a:pt x="247586" y="36283"/>
                  </a:lnTo>
                  <a:lnTo>
                    <a:pt x="247586" y="14732"/>
                  </a:lnTo>
                  <a:lnTo>
                    <a:pt x="244729" y="10541"/>
                  </a:lnTo>
                  <a:lnTo>
                    <a:pt x="239395" y="6985"/>
                  </a:lnTo>
                  <a:lnTo>
                    <a:pt x="233045" y="2794"/>
                  </a:lnTo>
                  <a:lnTo>
                    <a:pt x="218567" y="0"/>
                  </a:lnTo>
                  <a:lnTo>
                    <a:pt x="203822" y="2794"/>
                  </a:lnTo>
                  <a:lnTo>
                    <a:pt x="204203" y="2794"/>
                  </a:lnTo>
                  <a:lnTo>
                    <a:pt x="192659" y="10287"/>
                  </a:lnTo>
                  <a:lnTo>
                    <a:pt x="184658" y="21844"/>
                  </a:lnTo>
                  <a:lnTo>
                    <a:pt x="181787" y="36283"/>
                  </a:lnTo>
                  <a:lnTo>
                    <a:pt x="181737" y="36830"/>
                  </a:lnTo>
                  <a:lnTo>
                    <a:pt x="184531" y="51054"/>
                  </a:lnTo>
                  <a:lnTo>
                    <a:pt x="192405" y="62611"/>
                  </a:lnTo>
                  <a:lnTo>
                    <a:pt x="204089" y="70358"/>
                  </a:lnTo>
                  <a:lnTo>
                    <a:pt x="218567" y="73152"/>
                  </a:lnTo>
                  <a:lnTo>
                    <a:pt x="229323" y="66167"/>
                  </a:lnTo>
                  <a:lnTo>
                    <a:pt x="252603" y="51054"/>
                  </a:lnTo>
                  <a:lnTo>
                    <a:pt x="255397" y="36830"/>
                  </a:lnTo>
                  <a:close/>
                </a:path>
                <a:path w="523239" h="73660">
                  <a:moveTo>
                    <a:pt x="335280" y="20574"/>
                  </a:moveTo>
                  <a:lnTo>
                    <a:pt x="330835" y="13589"/>
                  </a:lnTo>
                  <a:lnTo>
                    <a:pt x="323977" y="6985"/>
                  </a:lnTo>
                  <a:lnTo>
                    <a:pt x="314579" y="2032"/>
                  </a:lnTo>
                  <a:lnTo>
                    <a:pt x="302641" y="0"/>
                  </a:lnTo>
                  <a:lnTo>
                    <a:pt x="288036" y="2921"/>
                  </a:lnTo>
                  <a:lnTo>
                    <a:pt x="276352" y="10795"/>
                  </a:lnTo>
                  <a:lnTo>
                    <a:pt x="268732" y="22352"/>
                  </a:lnTo>
                  <a:lnTo>
                    <a:pt x="265938" y="36576"/>
                  </a:lnTo>
                  <a:lnTo>
                    <a:pt x="268732" y="50927"/>
                  </a:lnTo>
                  <a:lnTo>
                    <a:pt x="276479" y="62484"/>
                  </a:lnTo>
                  <a:lnTo>
                    <a:pt x="288163" y="70231"/>
                  </a:lnTo>
                  <a:lnTo>
                    <a:pt x="302768" y="73152"/>
                  </a:lnTo>
                  <a:lnTo>
                    <a:pt x="313817" y="71501"/>
                  </a:lnTo>
                  <a:lnTo>
                    <a:pt x="323088" y="67056"/>
                  </a:lnTo>
                  <a:lnTo>
                    <a:pt x="330454" y="60579"/>
                  </a:lnTo>
                  <a:lnTo>
                    <a:pt x="335280" y="52832"/>
                  </a:lnTo>
                  <a:lnTo>
                    <a:pt x="326771" y="52832"/>
                  </a:lnTo>
                  <a:lnTo>
                    <a:pt x="324358" y="56134"/>
                  </a:lnTo>
                  <a:lnTo>
                    <a:pt x="319659" y="60579"/>
                  </a:lnTo>
                  <a:lnTo>
                    <a:pt x="312420" y="64516"/>
                  </a:lnTo>
                  <a:lnTo>
                    <a:pt x="302641" y="66167"/>
                  </a:lnTo>
                  <a:lnTo>
                    <a:pt x="291211" y="63881"/>
                  </a:lnTo>
                  <a:lnTo>
                    <a:pt x="282067" y="57531"/>
                  </a:lnTo>
                  <a:lnTo>
                    <a:pt x="275971" y="48133"/>
                  </a:lnTo>
                  <a:lnTo>
                    <a:pt x="273812" y="36449"/>
                  </a:lnTo>
                  <a:lnTo>
                    <a:pt x="275971" y="24892"/>
                  </a:lnTo>
                  <a:lnTo>
                    <a:pt x="282067" y="15621"/>
                  </a:lnTo>
                  <a:lnTo>
                    <a:pt x="291211" y="9271"/>
                  </a:lnTo>
                  <a:lnTo>
                    <a:pt x="302641" y="6985"/>
                  </a:lnTo>
                  <a:lnTo>
                    <a:pt x="311912" y="8509"/>
                  </a:lnTo>
                  <a:lnTo>
                    <a:pt x="318897" y="12192"/>
                  </a:lnTo>
                  <a:lnTo>
                    <a:pt x="323850" y="16764"/>
                  </a:lnTo>
                  <a:lnTo>
                    <a:pt x="326771" y="20574"/>
                  </a:lnTo>
                  <a:lnTo>
                    <a:pt x="335280" y="20574"/>
                  </a:lnTo>
                  <a:close/>
                </a:path>
                <a:path w="523239" h="73660">
                  <a:moveTo>
                    <a:pt x="356311" y="1257"/>
                  </a:moveTo>
                  <a:lnTo>
                    <a:pt x="348488" y="1257"/>
                  </a:lnTo>
                  <a:lnTo>
                    <a:pt x="348488" y="71882"/>
                  </a:lnTo>
                  <a:lnTo>
                    <a:pt x="356311" y="71882"/>
                  </a:lnTo>
                  <a:lnTo>
                    <a:pt x="356311" y="1257"/>
                  </a:lnTo>
                  <a:close/>
                </a:path>
                <a:path w="523239" h="73660">
                  <a:moveTo>
                    <a:pt x="433451" y="71882"/>
                  </a:moveTo>
                  <a:lnTo>
                    <a:pt x="425196" y="52070"/>
                  </a:lnTo>
                  <a:lnTo>
                    <a:pt x="422529" y="45593"/>
                  </a:lnTo>
                  <a:lnTo>
                    <a:pt x="414274" y="25527"/>
                  </a:lnTo>
                  <a:lnTo>
                    <a:pt x="414274" y="45593"/>
                  </a:lnTo>
                  <a:lnTo>
                    <a:pt x="386080" y="45593"/>
                  </a:lnTo>
                  <a:lnTo>
                    <a:pt x="400177" y="10160"/>
                  </a:lnTo>
                  <a:lnTo>
                    <a:pt x="414274" y="45593"/>
                  </a:lnTo>
                  <a:lnTo>
                    <a:pt x="414274" y="25527"/>
                  </a:lnTo>
                  <a:lnTo>
                    <a:pt x="407911" y="10160"/>
                  </a:lnTo>
                  <a:lnTo>
                    <a:pt x="404241" y="1270"/>
                  </a:lnTo>
                  <a:lnTo>
                    <a:pt x="396621" y="1270"/>
                  </a:lnTo>
                  <a:lnTo>
                    <a:pt x="367157" y="71882"/>
                  </a:lnTo>
                  <a:lnTo>
                    <a:pt x="375666" y="71882"/>
                  </a:lnTo>
                  <a:lnTo>
                    <a:pt x="383667" y="52070"/>
                  </a:lnTo>
                  <a:lnTo>
                    <a:pt x="416687" y="52070"/>
                  </a:lnTo>
                  <a:lnTo>
                    <a:pt x="424815" y="71882"/>
                  </a:lnTo>
                  <a:lnTo>
                    <a:pt x="433451" y="71882"/>
                  </a:lnTo>
                  <a:close/>
                </a:path>
                <a:path w="523239" h="73660">
                  <a:moveTo>
                    <a:pt x="473202" y="1270"/>
                  </a:moveTo>
                  <a:lnTo>
                    <a:pt x="430403" y="1270"/>
                  </a:lnTo>
                  <a:lnTo>
                    <a:pt x="430403" y="8255"/>
                  </a:lnTo>
                  <a:lnTo>
                    <a:pt x="447802" y="8255"/>
                  </a:lnTo>
                  <a:lnTo>
                    <a:pt x="447802" y="71882"/>
                  </a:lnTo>
                  <a:lnTo>
                    <a:pt x="455676" y="71882"/>
                  </a:lnTo>
                  <a:lnTo>
                    <a:pt x="455676" y="8255"/>
                  </a:lnTo>
                  <a:lnTo>
                    <a:pt x="473202" y="8255"/>
                  </a:lnTo>
                  <a:lnTo>
                    <a:pt x="473202" y="1270"/>
                  </a:lnTo>
                  <a:close/>
                </a:path>
                <a:path w="523239" h="73660">
                  <a:moveTo>
                    <a:pt x="522859" y="1270"/>
                  </a:moveTo>
                  <a:lnTo>
                    <a:pt x="483743" y="1270"/>
                  </a:lnTo>
                  <a:lnTo>
                    <a:pt x="483743" y="71882"/>
                  </a:lnTo>
                  <a:lnTo>
                    <a:pt x="522859" y="71882"/>
                  </a:lnTo>
                  <a:lnTo>
                    <a:pt x="522859" y="64897"/>
                  </a:lnTo>
                  <a:lnTo>
                    <a:pt x="491617" y="64897"/>
                  </a:lnTo>
                  <a:lnTo>
                    <a:pt x="491617" y="39751"/>
                  </a:lnTo>
                  <a:lnTo>
                    <a:pt x="522732" y="39751"/>
                  </a:lnTo>
                  <a:lnTo>
                    <a:pt x="522732" y="32766"/>
                  </a:lnTo>
                  <a:lnTo>
                    <a:pt x="491617" y="32766"/>
                  </a:lnTo>
                  <a:lnTo>
                    <a:pt x="491617" y="8255"/>
                  </a:lnTo>
                  <a:lnTo>
                    <a:pt x="522859" y="8255"/>
                  </a:lnTo>
                  <a:lnTo>
                    <a:pt x="522859" y="1270"/>
                  </a:lnTo>
                  <a:close/>
                </a:path>
              </a:pathLst>
            </a:custGeom>
            <a:solidFill>
              <a:srgbClr val="EB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3317" y="3728516"/>
              <a:ext cx="123316" cy="730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10199" y="3870705"/>
              <a:ext cx="154176" cy="25628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396355" y="3869561"/>
              <a:ext cx="203200" cy="254635"/>
            </a:xfrm>
            <a:custGeom>
              <a:avLst/>
              <a:gdLst/>
              <a:ahLst/>
              <a:cxnLst/>
              <a:rect l="l" t="t" r="r" b="b"/>
              <a:pathLst>
                <a:path w="203200" h="254635">
                  <a:moveTo>
                    <a:pt x="127888" y="0"/>
                  </a:moveTo>
                  <a:lnTo>
                    <a:pt x="76834" y="10033"/>
                  </a:lnTo>
                  <a:lnTo>
                    <a:pt x="36321" y="37338"/>
                  </a:lnTo>
                  <a:lnTo>
                    <a:pt x="9524" y="77724"/>
                  </a:lnTo>
                  <a:lnTo>
                    <a:pt x="0" y="127254"/>
                  </a:lnTo>
                  <a:lnTo>
                    <a:pt x="9778" y="177165"/>
                  </a:lnTo>
                  <a:lnTo>
                    <a:pt x="36829" y="217551"/>
                  </a:lnTo>
                  <a:lnTo>
                    <a:pt x="77469" y="244729"/>
                  </a:lnTo>
                  <a:lnTo>
                    <a:pt x="128269" y="254508"/>
                  </a:lnTo>
                  <a:lnTo>
                    <a:pt x="166496" y="248920"/>
                  </a:lnTo>
                  <a:lnTo>
                    <a:pt x="199135" y="233553"/>
                  </a:lnTo>
                  <a:lnTo>
                    <a:pt x="202818" y="230251"/>
                  </a:lnTo>
                  <a:lnTo>
                    <a:pt x="127888" y="230251"/>
                  </a:lnTo>
                  <a:lnTo>
                    <a:pt x="88137" y="222377"/>
                  </a:lnTo>
                  <a:lnTo>
                    <a:pt x="56133" y="200406"/>
                  </a:lnTo>
                  <a:lnTo>
                    <a:pt x="34924" y="167640"/>
                  </a:lnTo>
                  <a:lnTo>
                    <a:pt x="27177" y="126873"/>
                  </a:lnTo>
                  <a:lnTo>
                    <a:pt x="34924" y="86741"/>
                  </a:lnTo>
                  <a:lnTo>
                    <a:pt x="56006" y="54102"/>
                  </a:lnTo>
                  <a:lnTo>
                    <a:pt x="87883" y="32258"/>
                  </a:lnTo>
                  <a:lnTo>
                    <a:pt x="127888" y="24257"/>
                  </a:lnTo>
                  <a:lnTo>
                    <a:pt x="202183" y="24257"/>
                  </a:lnTo>
                  <a:lnTo>
                    <a:pt x="169290" y="6731"/>
                  </a:lnTo>
                  <a:lnTo>
                    <a:pt x="127888" y="0"/>
                  </a:lnTo>
                  <a:close/>
                </a:path>
              </a:pathLst>
            </a:custGeom>
            <a:solidFill>
              <a:srgbClr val="EB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24244" y="3873880"/>
              <a:ext cx="341755" cy="24587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2632" y="3873791"/>
              <a:ext cx="285445" cy="24596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469001" y="3836288"/>
              <a:ext cx="316865" cy="316230"/>
            </a:xfrm>
            <a:custGeom>
              <a:avLst/>
              <a:gdLst/>
              <a:ahLst/>
              <a:cxnLst/>
              <a:rect l="l" t="t" r="r" b="b"/>
              <a:pathLst>
                <a:path w="316864" h="316229">
                  <a:moveTo>
                    <a:pt x="252603" y="155194"/>
                  </a:moveTo>
                  <a:lnTo>
                    <a:pt x="247269" y="126746"/>
                  </a:lnTo>
                  <a:lnTo>
                    <a:pt x="234188" y="101981"/>
                  </a:lnTo>
                  <a:lnTo>
                    <a:pt x="214503" y="82423"/>
                  </a:lnTo>
                  <a:lnTo>
                    <a:pt x="189738" y="69469"/>
                  </a:lnTo>
                  <a:lnTo>
                    <a:pt x="189738" y="155194"/>
                  </a:lnTo>
                  <a:lnTo>
                    <a:pt x="252603" y="155194"/>
                  </a:lnTo>
                  <a:close/>
                </a:path>
                <a:path w="316864" h="316229">
                  <a:moveTo>
                    <a:pt x="316484" y="157861"/>
                  </a:moveTo>
                  <a:lnTo>
                    <a:pt x="308483" y="107950"/>
                  </a:lnTo>
                  <a:lnTo>
                    <a:pt x="286004" y="64643"/>
                  </a:lnTo>
                  <a:lnTo>
                    <a:pt x="280543" y="59309"/>
                  </a:lnTo>
                  <a:lnTo>
                    <a:pt x="280543" y="157861"/>
                  </a:lnTo>
                  <a:lnTo>
                    <a:pt x="280543" y="279273"/>
                  </a:lnTo>
                  <a:lnTo>
                    <a:pt x="252603" y="279273"/>
                  </a:lnTo>
                  <a:lnTo>
                    <a:pt x="252603" y="183134"/>
                  </a:lnTo>
                  <a:lnTo>
                    <a:pt x="189738" y="183134"/>
                  </a:lnTo>
                  <a:lnTo>
                    <a:pt x="189738" y="279273"/>
                  </a:lnTo>
                  <a:lnTo>
                    <a:pt x="161798" y="279273"/>
                  </a:lnTo>
                  <a:lnTo>
                    <a:pt x="161798" y="278765"/>
                  </a:lnTo>
                  <a:lnTo>
                    <a:pt x="161798" y="36322"/>
                  </a:lnTo>
                  <a:lnTo>
                    <a:pt x="208153" y="46609"/>
                  </a:lnTo>
                  <a:lnTo>
                    <a:pt x="245872" y="72771"/>
                  </a:lnTo>
                  <a:lnTo>
                    <a:pt x="271272" y="111125"/>
                  </a:lnTo>
                  <a:lnTo>
                    <a:pt x="280543" y="157861"/>
                  </a:lnTo>
                  <a:lnTo>
                    <a:pt x="280543" y="59309"/>
                  </a:lnTo>
                  <a:lnTo>
                    <a:pt x="257556" y="36322"/>
                  </a:lnTo>
                  <a:lnTo>
                    <a:pt x="251714" y="30480"/>
                  </a:lnTo>
                  <a:lnTo>
                    <a:pt x="208153" y="8001"/>
                  </a:lnTo>
                  <a:lnTo>
                    <a:pt x="157861" y="0"/>
                  </a:lnTo>
                  <a:lnTo>
                    <a:pt x="147828" y="1651"/>
                  </a:lnTo>
                  <a:lnTo>
                    <a:pt x="147828" y="36830"/>
                  </a:lnTo>
                  <a:lnTo>
                    <a:pt x="147828" y="65024"/>
                  </a:lnTo>
                  <a:lnTo>
                    <a:pt x="115443" y="75184"/>
                  </a:lnTo>
                  <a:lnTo>
                    <a:pt x="89408" y="95504"/>
                  </a:lnTo>
                  <a:lnTo>
                    <a:pt x="72009" y="123952"/>
                  </a:lnTo>
                  <a:lnTo>
                    <a:pt x="65659" y="157861"/>
                  </a:lnTo>
                  <a:lnTo>
                    <a:pt x="72009" y="191643"/>
                  </a:lnTo>
                  <a:lnTo>
                    <a:pt x="89408" y="220091"/>
                  </a:lnTo>
                  <a:lnTo>
                    <a:pt x="115443" y="240538"/>
                  </a:lnTo>
                  <a:lnTo>
                    <a:pt x="147828" y="250571"/>
                  </a:lnTo>
                  <a:lnTo>
                    <a:pt x="147828" y="278765"/>
                  </a:lnTo>
                  <a:lnTo>
                    <a:pt x="104521" y="266319"/>
                  </a:lnTo>
                  <a:lnTo>
                    <a:pt x="69596" y="239903"/>
                  </a:lnTo>
                  <a:lnTo>
                    <a:pt x="46228" y="202565"/>
                  </a:lnTo>
                  <a:lnTo>
                    <a:pt x="37719" y="157861"/>
                  </a:lnTo>
                  <a:lnTo>
                    <a:pt x="46228" y="113030"/>
                  </a:lnTo>
                  <a:lnTo>
                    <a:pt x="69596" y="75819"/>
                  </a:lnTo>
                  <a:lnTo>
                    <a:pt x="104521" y="49276"/>
                  </a:lnTo>
                  <a:lnTo>
                    <a:pt x="147828" y="36830"/>
                  </a:lnTo>
                  <a:lnTo>
                    <a:pt x="147828" y="1651"/>
                  </a:lnTo>
                  <a:lnTo>
                    <a:pt x="107950" y="8001"/>
                  </a:lnTo>
                  <a:lnTo>
                    <a:pt x="64643" y="30480"/>
                  </a:lnTo>
                  <a:lnTo>
                    <a:pt x="30480" y="64643"/>
                  </a:lnTo>
                  <a:lnTo>
                    <a:pt x="8001" y="107950"/>
                  </a:lnTo>
                  <a:lnTo>
                    <a:pt x="0" y="157861"/>
                  </a:lnTo>
                  <a:lnTo>
                    <a:pt x="8001" y="207772"/>
                  </a:lnTo>
                  <a:lnTo>
                    <a:pt x="30480" y="251079"/>
                  </a:lnTo>
                  <a:lnTo>
                    <a:pt x="64770" y="285242"/>
                  </a:lnTo>
                  <a:lnTo>
                    <a:pt x="108331" y="307594"/>
                  </a:lnTo>
                  <a:lnTo>
                    <a:pt x="158623" y="315722"/>
                  </a:lnTo>
                  <a:lnTo>
                    <a:pt x="316484" y="315722"/>
                  </a:lnTo>
                  <a:lnTo>
                    <a:pt x="316484" y="279273"/>
                  </a:lnTo>
                  <a:lnTo>
                    <a:pt x="316484" y="157861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846572" y="3872521"/>
              <a:ext cx="5715" cy="259079"/>
            </a:xfrm>
            <a:custGeom>
              <a:avLst/>
              <a:gdLst/>
              <a:ahLst/>
              <a:cxnLst/>
              <a:rect l="l" t="t" r="r" b="b"/>
              <a:pathLst>
                <a:path w="5714" h="259079">
                  <a:moveTo>
                    <a:pt x="5651" y="0"/>
                  </a:moveTo>
                  <a:lnTo>
                    <a:pt x="0" y="0"/>
                  </a:lnTo>
                  <a:lnTo>
                    <a:pt x="0" y="258914"/>
                  </a:lnTo>
                  <a:lnTo>
                    <a:pt x="5651" y="258914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98210" y="4211954"/>
              <a:ext cx="802005" cy="52705"/>
            </a:xfrm>
            <a:custGeom>
              <a:avLst/>
              <a:gdLst/>
              <a:ahLst/>
              <a:cxnLst/>
              <a:rect l="l" t="t" r="r" b="b"/>
              <a:pathLst>
                <a:path w="802004" h="52704">
                  <a:moveTo>
                    <a:pt x="42291" y="21463"/>
                  </a:moveTo>
                  <a:lnTo>
                    <a:pt x="40767" y="15367"/>
                  </a:lnTo>
                  <a:lnTo>
                    <a:pt x="37084" y="10287"/>
                  </a:lnTo>
                  <a:lnTo>
                    <a:pt x="35306" y="7747"/>
                  </a:lnTo>
                  <a:lnTo>
                    <a:pt x="34925" y="7239"/>
                  </a:lnTo>
                  <a:lnTo>
                    <a:pt x="34925" y="26428"/>
                  </a:lnTo>
                  <a:lnTo>
                    <a:pt x="33274" y="35179"/>
                  </a:lnTo>
                  <a:lnTo>
                    <a:pt x="28956" y="40894"/>
                  </a:lnTo>
                  <a:lnTo>
                    <a:pt x="22860" y="43942"/>
                  </a:lnTo>
                  <a:lnTo>
                    <a:pt x="16256" y="44831"/>
                  </a:lnTo>
                  <a:lnTo>
                    <a:pt x="7366" y="44831"/>
                  </a:lnTo>
                  <a:lnTo>
                    <a:pt x="7366" y="7747"/>
                  </a:lnTo>
                  <a:lnTo>
                    <a:pt x="16383" y="7747"/>
                  </a:lnTo>
                  <a:lnTo>
                    <a:pt x="25019" y="9525"/>
                  </a:lnTo>
                  <a:lnTo>
                    <a:pt x="30861" y="14224"/>
                  </a:lnTo>
                  <a:lnTo>
                    <a:pt x="33909" y="20193"/>
                  </a:lnTo>
                  <a:lnTo>
                    <a:pt x="34925" y="26428"/>
                  </a:lnTo>
                  <a:lnTo>
                    <a:pt x="34925" y="7239"/>
                  </a:lnTo>
                  <a:lnTo>
                    <a:pt x="33274" y="4953"/>
                  </a:lnTo>
                  <a:lnTo>
                    <a:pt x="26924" y="1016"/>
                  </a:lnTo>
                  <a:lnTo>
                    <a:pt x="0" y="1016"/>
                  </a:lnTo>
                  <a:lnTo>
                    <a:pt x="0" y="51562"/>
                  </a:lnTo>
                  <a:lnTo>
                    <a:pt x="23241" y="51562"/>
                  </a:lnTo>
                  <a:lnTo>
                    <a:pt x="30099" y="50038"/>
                  </a:lnTo>
                  <a:lnTo>
                    <a:pt x="35433" y="44831"/>
                  </a:lnTo>
                  <a:lnTo>
                    <a:pt x="39624" y="40513"/>
                  </a:lnTo>
                  <a:lnTo>
                    <a:pt x="42291" y="33274"/>
                  </a:lnTo>
                  <a:lnTo>
                    <a:pt x="42291" y="21463"/>
                  </a:lnTo>
                  <a:close/>
                </a:path>
                <a:path w="802004" h="52704">
                  <a:moveTo>
                    <a:pt x="63627" y="977"/>
                  </a:moveTo>
                  <a:lnTo>
                    <a:pt x="56261" y="977"/>
                  </a:lnTo>
                  <a:lnTo>
                    <a:pt x="56261" y="51574"/>
                  </a:lnTo>
                  <a:lnTo>
                    <a:pt x="63627" y="51574"/>
                  </a:lnTo>
                  <a:lnTo>
                    <a:pt x="63627" y="977"/>
                  </a:lnTo>
                  <a:close/>
                </a:path>
                <a:path w="802004" h="52704">
                  <a:moveTo>
                    <a:pt x="104127" y="1016"/>
                  </a:moveTo>
                  <a:lnTo>
                    <a:pt x="78600" y="1016"/>
                  </a:lnTo>
                  <a:lnTo>
                    <a:pt x="78600" y="51562"/>
                  </a:lnTo>
                  <a:lnTo>
                    <a:pt x="85966" y="51562"/>
                  </a:lnTo>
                  <a:lnTo>
                    <a:pt x="85966" y="29718"/>
                  </a:lnTo>
                  <a:lnTo>
                    <a:pt x="104127" y="29718"/>
                  </a:lnTo>
                  <a:lnTo>
                    <a:pt x="104127" y="22860"/>
                  </a:lnTo>
                  <a:lnTo>
                    <a:pt x="85966" y="22860"/>
                  </a:lnTo>
                  <a:lnTo>
                    <a:pt x="85966" y="7747"/>
                  </a:lnTo>
                  <a:lnTo>
                    <a:pt x="104127" y="7747"/>
                  </a:lnTo>
                  <a:lnTo>
                    <a:pt x="104127" y="1016"/>
                  </a:lnTo>
                  <a:close/>
                </a:path>
                <a:path w="802004" h="52704">
                  <a:moveTo>
                    <a:pt x="142608" y="1016"/>
                  </a:moveTo>
                  <a:lnTo>
                    <a:pt x="117081" y="1016"/>
                  </a:lnTo>
                  <a:lnTo>
                    <a:pt x="117081" y="51562"/>
                  </a:lnTo>
                  <a:lnTo>
                    <a:pt x="124447" y="51562"/>
                  </a:lnTo>
                  <a:lnTo>
                    <a:pt x="124447" y="29718"/>
                  </a:lnTo>
                  <a:lnTo>
                    <a:pt x="142608" y="29718"/>
                  </a:lnTo>
                  <a:lnTo>
                    <a:pt x="142608" y="22860"/>
                  </a:lnTo>
                  <a:lnTo>
                    <a:pt x="124447" y="22860"/>
                  </a:lnTo>
                  <a:lnTo>
                    <a:pt x="124447" y="7747"/>
                  </a:lnTo>
                  <a:lnTo>
                    <a:pt x="142608" y="7747"/>
                  </a:lnTo>
                  <a:lnTo>
                    <a:pt x="142608" y="1016"/>
                  </a:lnTo>
                  <a:close/>
                </a:path>
                <a:path w="802004" h="52704">
                  <a:moveTo>
                    <a:pt x="182740" y="1016"/>
                  </a:moveTo>
                  <a:lnTo>
                    <a:pt x="155435" y="1016"/>
                  </a:lnTo>
                  <a:lnTo>
                    <a:pt x="155435" y="51562"/>
                  </a:lnTo>
                  <a:lnTo>
                    <a:pt x="182740" y="51562"/>
                  </a:lnTo>
                  <a:lnTo>
                    <a:pt x="182740" y="44831"/>
                  </a:lnTo>
                  <a:lnTo>
                    <a:pt x="162928" y="44831"/>
                  </a:lnTo>
                  <a:lnTo>
                    <a:pt x="162928" y="29476"/>
                  </a:lnTo>
                  <a:lnTo>
                    <a:pt x="182740" y="29476"/>
                  </a:lnTo>
                  <a:lnTo>
                    <a:pt x="182740" y="22606"/>
                  </a:lnTo>
                  <a:lnTo>
                    <a:pt x="162928" y="22606"/>
                  </a:lnTo>
                  <a:lnTo>
                    <a:pt x="162928" y="7747"/>
                  </a:lnTo>
                  <a:lnTo>
                    <a:pt x="182740" y="7747"/>
                  </a:lnTo>
                  <a:lnTo>
                    <a:pt x="182740" y="1016"/>
                  </a:lnTo>
                  <a:close/>
                </a:path>
                <a:path w="802004" h="52704">
                  <a:moveTo>
                    <a:pt x="230365" y="12954"/>
                  </a:moveTo>
                  <a:lnTo>
                    <a:pt x="228841" y="8255"/>
                  </a:lnTo>
                  <a:lnTo>
                    <a:pt x="228333" y="7747"/>
                  </a:lnTo>
                  <a:lnTo>
                    <a:pt x="222999" y="2667"/>
                  </a:lnTo>
                  <a:lnTo>
                    <a:pt x="222999" y="12954"/>
                  </a:lnTo>
                  <a:lnTo>
                    <a:pt x="222999" y="26924"/>
                  </a:lnTo>
                  <a:lnTo>
                    <a:pt x="211950" y="27063"/>
                  </a:lnTo>
                  <a:lnTo>
                    <a:pt x="203949" y="27063"/>
                  </a:lnTo>
                  <a:lnTo>
                    <a:pt x="203949" y="7747"/>
                  </a:lnTo>
                  <a:lnTo>
                    <a:pt x="220078" y="7747"/>
                  </a:lnTo>
                  <a:lnTo>
                    <a:pt x="222999" y="12954"/>
                  </a:lnTo>
                  <a:lnTo>
                    <a:pt x="222999" y="2667"/>
                  </a:lnTo>
                  <a:lnTo>
                    <a:pt x="219316" y="1016"/>
                  </a:lnTo>
                  <a:lnTo>
                    <a:pt x="196583" y="1016"/>
                  </a:lnTo>
                  <a:lnTo>
                    <a:pt x="196583" y="51562"/>
                  </a:lnTo>
                  <a:lnTo>
                    <a:pt x="203949" y="51562"/>
                  </a:lnTo>
                  <a:lnTo>
                    <a:pt x="203949" y="28067"/>
                  </a:lnTo>
                  <a:lnTo>
                    <a:pt x="220713" y="51562"/>
                  </a:lnTo>
                  <a:lnTo>
                    <a:pt x="229984" y="51562"/>
                  </a:lnTo>
                  <a:lnTo>
                    <a:pt x="215887" y="32651"/>
                  </a:lnTo>
                  <a:lnTo>
                    <a:pt x="219062" y="32651"/>
                  </a:lnTo>
                  <a:lnTo>
                    <a:pt x="230365" y="30607"/>
                  </a:lnTo>
                  <a:lnTo>
                    <a:pt x="230365" y="28067"/>
                  </a:lnTo>
                  <a:lnTo>
                    <a:pt x="230365" y="27063"/>
                  </a:lnTo>
                  <a:lnTo>
                    <a:pt x="230365" y="12954"/>
                  </a:lnTo>
                  <a:close/>
                </a:path>
                <a:path w="802004" h="52704">
                  <a:moveTo>
                    <a:pt x="269989" y="1016"/>
                  </a:moveTo>
                  <a:lnTo>
                    <a:pt x="242684" y="1016"/>
                  </a:lnTo>
                  <a:lnTo>
                    <a:pt x="242684" y="51562"/>
                  </a:lnTo>
                  <a:lnTo>
                    <a:pt x="269989" y="51562"/>
                  </a:lnTo>
                  <a:lnTo>
                    <a:pt x="269989" y="44831"/>
                  </a:lnTo>
                  <a:lnTo>
                    <a:pt x="250050" y="44831"/>
                  </a:lnTo>
                  <a:lnTo>
                    <a:pt x="250050" y="29476"/>
                  </a:lnTo>
                  <a:lnTo>
                    <a:pt x="269989" y="29476"/>
                  </a:lnTo>
                  <a:lnTo>
                    <a:pt x="269989" y="22606"/>
                  </a:lnTo>
                  <a:lnTo>
                    <a:pt x="250050" y="22606"/>
                  </a:lnTo>
                  <a:lnTo>
                    <a:pt x="250050" y="7747"/>
                  </a:lnTo>
                  <a:lnTo>
                    <a:pt x="269989" y="7747"/>
                  </a:lnTo>
                  <a:lnTo>
                    <a:pt x="269989" y="1016"/>
                  </a:lnTo>
                  <a:close/>
                </a:path>
                <a:path w="802004" h="52704">
                  <a:moveTo>
                    <a:pt x="324599" y="1016"/>
                  </a:moveTo>
                  <a:lnTo>
                    <a:pt x="317233" y="1016"/>
                  </a:lnTo>
                  <a:lnTo>
                    <a:pt x="317233" y="39497"/>
                  </a:lnTo>
                  <a:lnTo>
                    <a:pt x="317106" y="39497"/>
                  </a:lnTo>
                  <a:lnTo>
                    <a:pt x="292468" y="1016"/>
                  </a:lnTo>
                  <a:lnTo>
                    <a:pt x="284340" y="1016"/>
                  </a:lnTo>
                  <a:lnTo>
                    <a:pt x="284340" y="51562"/>
                  </a:lnTo>
                  <a:lnTo>
                    <a:pt x="291706" y="51562"/>
                  </a:lnTo>
                  <a:lnTo>
                    <a:pt x="291706" y="12446"/>
                  </a:lnTo>
                  <a:lnTo>
                    <a:pt x="291833" y="12446"/>
                  </a:lnTo>
                  <a:lnTo>
                    <a:pt x="316979" y="51562"/>
                  </a:lnTo>
                  <a:lnTo>
                    <a:pt x="324599" y="51562"/>
                  </a:lnTo>
                  <a:lnTo>
                    <a:pt x="324599" y="1016"/>
                  </a:lnTo>
                  <a:close/>
                </a:path>
                <a:path w="802004" h="52704">
                  <a:moveTo>
                    <a:pt x="387083" y="13843"/>
                  </a:moveTo>
                  <a:lnTo>
                    <a:pt x="383908" y="8255"/>
                  </a:lnTo>
                  <a:lnTo>
                    <a:pt x="373875" y="889"/>
                  </a:lnTo>
                  <a:lnTo>
                    <a:pt x="367652" y="0"/>
                  </a:lnTo>
                  <a:lnTo>
                    <a:pt x="363842" y="0"/>
                  </a:lnTo>
                  <a:lnTo>
                    <a:pt x="353809" y="2032"/>
                  </a:lnTo>
                  <a:lnTo>
                    <a:pt x="345554" y="7493"/>
                  </a:lnTo>
                  <a:lnTo>
                    <a:pt x="339839" y="15748"/>
                  </a:lnTo>
                  <a:lnTo>
                    <a:pt x="337807" y="26162"/>
                  </a:lnTo>
                  <a:lnTo>
                    <a:pt x="339839" y="36322"/>
                  </a:lnTo>
                  <a:lnTo>
                    <a:pt x="345427" y="44704"/>
                  </a:lnTo>
                  <a:lnTo>
                    <a:pt x="353682" y="50419"/>
                  </a:lnTo>
                  <a:lnTo>
                    <a:pt x="363842" y="52590"/>
                  </a:lnTo>
                  <a:lnTo>
                    <a:pt x="369938" y="51828"/>
                  </a:lnTo>
                  <a:lnTo>
                    <a:pt x="374129" y="43180"/>
                  </a:lnTo>
                  <a:lnTo>
                    <a:pt x="369176" y="45720"/>
                  </a:lnTo>
                  <a:lnTo>
                    <a:pt x="363842" y="45720"/>
                  </a:lnTo>
                  <a:lnTo>
                    <a:pt x="356730" y="44196"/>
                  </a:lnTo>
                  <a:lnTo>
                    <a:pt x="350761" y="40005"/>
                  </a:lnTo>
                  <a:lnTo>
                    <a:pt x="346697" y="33782"/>
                  </a:lnTo>
                  <a:lnTo>
                    <a:pt x="345173" y="26162"/>
                  </a:lnTo>
                  <a:lnTo>
                    <a:pt x="346697" y="18542"/>
                  </a:lnTo>
                  <a:lnTo>
                    <a:pt x="350634" y="12446"/>
                  </a:lnTo>
                  <a:lnTo>
                    <a:pt x="356603" y="8255"/>
                  </a:lnTo>
                  <a:lnTo>
                    <a:pt x="363969" y="6731"/>
                  </a:lnTo>
                  <a:lnTo>
                    <a:pt x="372224" y="6731"/>
                  </a:lnTo>
                  <a:lnTo>
                    <a:pt x="376669" y="12192"/>
                  </a:lnTo>
                  <a:lnTo>
                    <a:pt x="378193" y="13843"/>
                  </a:lnTo>
                  <a:lnTo>
                    <a:pt x="387083" y="13843"/>
                  </a:lnTo>
                  <a:close/>
                </a:path>
                <a:path w="802004" h="52704">
                  <a:moveTo>
                    <a:pt x="425945" y="1016"/>
                  </a:moveTo>
                  <a:lnTo>
                    <a:pt x="398640" y="1016"/>
                  </a:lnTo>
                  <a:lnTo>
                    <a:pt x="398640" y="51562"/>
                  </a:lnTo>
                  <a:lnTo>
                    <a:pt x="425945" y="51562"/>
                  </a:lnTo>
                  <a:lnTo>
                    <a:pt x="425945" y="44831"/>
                  </a:lnTo>
                  <a:lnTo>
                    <a:pt x="406006" y="44831"/>
                  </a:lnTo>
                  <a:lnTo>
                    <a:pt x="406006" y="29476"/>
                  </a:lnTo>
                  <a:lnTo>
                    <a:pt x="425945" y="29476"/>
                  </a:lnTo>
                  <a:lnTo>
                    <a:pt x="425945" y="22606"/>
                  </a:lnTo>
                  <a:lnTo>
                    <a:pt x="406006" y="22606"/>
                  </a:lnTo>
                  <a:lnTo>
                    <a:pt x="406006" y="7747"/>
                  </a:lnTo>
                  <a:lnTo>
                    <a:pt x="425945" y="7747"/>
                  </a:lnTo>
                  <a:lnTo>
                    <a:pt x="425945" y="1016"/>
                  </a:lnTo>
                  <a:close/>
                </a:path>
                <a:path w="802004" h="52704">
                  <a:moveTo>
                    <a:pt x="518401" y="889"/>
                  </a:moveTo>
                  <a:lnTo>
                    <a:pt x="506717" y="889"/>
                  </a:lnTo>
                  <a:lnTo>
                    <a:pt x="491477" y="39763"/>
                  </a:lnTo>
                  <a:lnTo>
                    <a:pt x="476364" y="889"/>
                  </a:lnTo>
                  <a:lnTo>
                    <a:pt x="464680" y="889"/>
                  </a:lnTo>
                  <a:lnTo>
                    <a:pt x="464680" y="51562"/>
                  </a:lnTo>
                  <a:lnTo>
                    <a:pt x="472046" y="51562"/>
                  </a:lnTo>
                  <a:lnTo>
                    <a:pt x="472046" y="8763"/>
                  </a:lnTo>
                  <a:lnTo>
                    <a:pt x="472173" y="8763"/>
                  </a:lnTo>
                  <a:lnTo>
                    <a:pt x="489318" y="51562"/>
                  </a:lnTo>
                  <a:lnTo>
                    <a:pt x="493763" y="51562"/>
                  </a:lnTo>
                  <a:lnTo>
                    <a:pt x="510781" y="8763"/>
                  </a:lnTo>
                  <a:lnTo>
                    <a:pt x="511022" y="8763"/>
                  </a:lnTo>
                  <a:lnTo>
                    <a:pt x="511022" y="51562"/>
                  </a:lnTo>
                  <a:lnTo>
                    <a:pt x="518401" y="51562"/>
                  </a:lnTo>
                  <a:lnTo>
                    <a:pt x="518401" y="889"/>
                  </a:lnTo>
                  <a:close/>
                </a:path>
                <a:path w="802004" h="52704">
                  <a:moveTo>
                    <a:pt x="574916" y="51574"/>
                  </a:moveTo>
                  <a:lnTo>
                    <a:pt x="569201" y="36728"/>
                  </a:lnTo>
                  <a:lnTo>
                    <a:pt x="566648" y="29857"/>
                  </a:lnTo>
                  <a:lnTo>
                    <a:pt x="559295" y="10541"/>
                  </a:lnTo>
                  <a:lnTo>
                    <a:pt x="558901" y="9398"/>
                  </a:lnTo>
                  <a:lnTo>
                    <a:pt x="558901" y="29857"/>
                  </a:lnTo>
                  <a:lnTo>
                    <a:pt x="545833" y="29857"/>
                  </a:lnTo>
                  <a:lnTo>
                    <a:pt x="552297" y="10541"/>
                  </a:lnTo>
                  <a:lnTo>
                    <a:pt x="558901" y="29857"/>
                  </a:lnTo>
                  <a:lnTo>
                    <a:pt x="558901" y="9398"/>
                  </a:lnTo>
                  <a:lnTo>
                    <a:pt x="555726" y="889"/>
                  </a:lnTo>
                  <a:lnTo>
                    <a:pt x="549008" y="889"/>
                  </a:lnTo>
                  <a:lnTo>
                    <a:pt x="529831" y="51574"/>
                  </a:lnTo>
                  <a:lnTo>
                    <a:pt x="537578" y="51574"/>
                  </a:lnTo>
                  <a:lnTo>
                    <a:pt x="543293" y="36728"/>
                  </a:lnTo>
                  <a:lnTo>
                    <a:pt x="561454" y="36728"/>
                  </a:lnTo>
                  <a:lnTo>
                    <a:pt x="567042" y="51574"/>
                  </a:lnTo>
                  <a:lnTo>
                    <a:pt x="574916" y="51574"/>
                  </a:lnTo>
                  <a:close/>
                </a:path>
                <a:path w="802004" h="52704">
                  <a:moveTo>
                    <a:pt x="594728" y="939"/>
                  </a:moveTo>
                  <a:lnTo>
                    <a:pt x="587349" y="939"/>
                  </a:lnTo>
                  <a:lnTo>
                    <a:pt x="587349" y="51574"/>
                  </a:lnTo>
                  <a:lnTo>
                    <a:pt x="594728" y="51574"/>
                  </a:lnTo>
                  <a:lnTo>
                    <a:pt x="594728" y="939"/>
                  </a:lnTo>
                  <a:close/>
                </a:path>
                <a:path w="802004" h="52704">
                  <a:moveTo>
                    <a:pt x="623176" y="889"/>
                  </a:moveTo>
                  <a:lnTo>
                    <a:pt x="614146" y="889"/>
                  </a:lnTo>
                  <a:lnTo>
                    <a:pt x="594855" y="26035"/>
                  </a:lnTo>
                  <a:lnTo>
                    <a:pt x="614146" y="51562"/>
                  </a:lnTo>
                  <a:lnTo>
                    <a:pt x="623176" y="51562"/>
                  </a:lnTo>
                  <a:lnTo>
                    <a:pt x="603491" y="26035"/>
                  </a:lnTo>
                  <a:lnTo>
                    <a:pt x="623176" y="889"/>
                  </a:lnTo>
                  <a:close/>
                </a:path>
                <a:path w="802004" h="52704">
                  <a:moveTo>
                    <a:pt x="660641" y="889"/>
                  </a:moveTo>
                  <a:lnTo>
                    <a:pt x="633450" y="889"/>
                  </a:lnTo>
                  <a:lnTo>
                    <a:pt x="633450" y="51562"/>
                  </a:lnTo>
                  <a:lnTo>
                    <a:pt x="660641" y="51562"/>
                  </a:lnTo>
                  <a:lnTo>
                    <a:pt x="660641" y="44831"/>
                  </a:lnTo>
                  <a:lnTo>
                    <a:pt x="640829" y="44831"/>
                  </a:lnTo>
                  <a:lnTo>
                    <a:pt x="640829" y="29476"/>
                  </a:lnTo>
                  <a:lnTo>
                    <a:pt x="660641" y="29476"/>
                  </a:lnTo>
                  <a:lnTo>
                    <a:pt x="660641" y="22606"/>
                  </a:lnTo>
                  <a:lnTo>
                    <a:pt x="640829" y="22606"/>
                  </a:lnTo>
                  <a:lnTo>
                    <a:pt x="640829" y="7747"/>
                  </a:lnTo>
                  <a:lnTo>
                    <a:pt x="660641" y="7747"/>
                  </a:lnTo>
                  <a:lnTo>
                    <a:pt x="660641" y="889"/>
                  </a:lnTo>
                  <a:close/>
                </a:path>
                <a:path w="802004" h="52704">
                  <a:moveTo>
                    <a:pt x="708266" y="12954"/>
                  </a:moveTo>
                  <a:lnTo>
                    <a:pt x="706742" y="8255"/>
                  </a:lnTo>
                  <a:lnTo>
                    <a:pt x="706234" y="7747"/>
                  </a:lnTo>
                  <a:lnTo>
                    <a:pt x="700900" y="2667"/>
                  </a:lnTo>
                  <a:lnTo>
                    <a:pt x="700900" y="12954"/>
                  </a:lnTo>
                  <a:lnTo>
                    <a:pt x="700900" y="26924"/>
                  </a:lnTo>
                  <a:lnTo>
                    <a:pt x="689851" y="27063"/>
                  </a:lnTo>
                  <a:lnTo>
                    <a:pt x="681850" y="27063"/>
                  </a:lnTo>
                  <a:lnTo>
                    <a:pt x="681850" y="7747"/>
                  </a:lnTo>
                  <a:lnTo>
                    <a:pt x="697979" y="7747"/>
                  </a:lnTo>
                  <a:lnTo>
                    <a:pt x="700900" y="12954"/>
                  </a:lnTo>
                  <a:lnTo>
                    <a:pt x="700900" y="2667"/>
                  </a:lnTo>
                  <a:lnTo>
                    <a:pt x="697217" y="889"/>
                  </a:lnTo>
                  <a:lnTo>
                    <a:pt x="674484" y="889"/>
                  </a:lnTo>
                  <a:lnTo>
                    <a:pt x="674484" y="51562"/>
                  </a:lnTo>
                  <a:lnTo>
                    <a:pt x="681850" y="51562"/>
                  </a:lnTo>
                  <a:lnTo>
                    <a:pt x="681850" y="28067"/>
                  </a:lnTo>
                  <a:lnTo>
                    <a:pt x="698614" y="51562"/>
                  </a:lnTo>
                  <a:lnTo>
                    <a:pt x="707885" y="51562"/>
                  </a:lnTo>
                  <a:lnTo>
                    <a:pt x="693788" y="32651"/>
                  </a:lnTo>
                  <a:lnTo>
                    <a:pt x="696963" y="32651"/>
                  </a:lnTo>
                  <a:lnTo>
                    <a:pt x="708266" y="30607"/>
                  </a:lnTo>
                  <a:lnTo>
                    <a:pt x="708266" y="28067"/>
                  </a:lnTo>
                  <a:lnTo>
                    <a:pt x="708266" y="27063"/>
                  </a:lnTo>
                  <a:lnTo>
                    <a:pt x="708266" y="12954"/>
                  </a:lnTo>
                  <a:close/>
                </a:path>
                <a:path w="802004" h="52704">
                  <a:moveTo>
                    <a:pt x="748398" y="25019"/>
                  </a:moveTo>
                  <a:lnTo>
                    <a:pt x="739254" y="22987"/>
                  </a:lnTo>
                  <a:lnTo>
                    <a:pt x="730745" y="19812"/>
                  </a:lnTo>
                  <a:lnTo>
                    <a:pt x="726173" y="18542"/>
                  </a:lnTo>
                  <a:lnTo>
                    <a:pt x="726173" y="10668"/>
                  </a:lnTo>
                  <a:lnTo>
                    <a:pt x="728586" y="6731"/>
                  </a:lnTo>
                  <a:lnTo>
                    <a:pt x="735952" y="6731"/>
                  </a:lnTo>
                  <a:lnTo>
                    <a:pt x="740016" y="8509"/>
                  </a:lnTo>
                  <a:lnTo>
                    <a:pt x="740016" y="14097"/>
                  </a:lnTo>
                  <a:lnTo>
                    <a:pt x="747382" y="14097"/>
                  </a:lnTo>
                  <a:lnTo>
                    <a:pt x="747382" y="5588"/>
                  </a:lnTo>
                  <a:lnTo>
                    <a:pt x="741413" y="0"/>
                  </a:lnTo>
                  <a:lnTo>
                    <a:pt x="723379" y="0"/>
                  </a:lnTo>
                  <a:lnTo>
                    <a:pt x="718807" y="7874"/>
                  </a:lnTo>
                  <a:lnTo>
                    <a:pt x="718807" y="17272"/>
                  </a:lnTo>
                  <a:lnTo>
                    <a:pt x="719823" y="20955"/>
                  </a:lnTo>
                  <a:lnTo>
                    <a:pt x="724522" y="25539"/>
                  </a:lnTo>
                  <a:lnTo>
                    <a:pt x="726173" y="26301"/>
                  </a:lnTo>
                  <a:lnTo>
                    <a:pt x="736460" y="30365"/>
                  </a:lnTo>
                  <a:lnTo>
                    <a:pt x="741032" y="31496"/>
                  </a:lnTo>
                  <a:lnTo>
                    <a:pt x="741032" y="42545"/>
                  </a:lnTo>
                  <a:lnTo>
                    <a:pt x="737603" y="45720"/>
                  </a:lnTo>
                  <a:lnTo>
                    <a:pt x="725411" y="45720"/>
                  </a:lnTo>
                  <a:lnTo>
                    <a:pt x="724776" y="38354"/>
                  </a:lnTo>
                  <a:lnTo>
                    <a:pt x="724776" y="36588"/>
                  </a:lnTo>
                  <a:lnTo>
                    <a:pt x="717283" y="36588"/>
                  </a:lnTo>
                  <a:lnTo>
                    <a:pt x="717283" y="47879"/>
                  </a:lnTo>
                  <a:lnTo>
                    <a:pt x="725919" y="52590"/>
                  </a:lnTo>
                  <a:lnTo>
                    <a:pt x="742302" y="52590"/>
                  </a:lnTo>
                  <a:lnTo>
                    <a:pt x="748398" y="45974"/>
                  </a:lnTo>
                  <a:lnTo>
                    <a:pt x="748398" y="25019"/>
                  </a:lnTo>
                  <a:close/>
                </a:path>
                <a:path w="802004" h="52704">
                  <a:moveTo>
                    <a:pt x="780034" y="3175"/>
                  </a:moveTo>
                  <a:lnTo>
                    <a:pt x="769226" y="3175"/>
                  </a:lnTo>
                  <a:lnTo>
                    <a:pt x="769226" y="4953"/>
                  </a:lnTo>
                  <a:lnTo>
                    <a:pt x="773671" y="4953"/>
                  </a:lnTo>
                  <a:lnTo>
                    <a:pt x="773671" y="21082"/>
                  </a:lnTo>
                  <a:lnTo>
                    <a:pt x="775703" y="21082"/>
                  </a:lnTo>
                  <a:lnTo>
                    <a:pt x="775703" y="4953"/>
                  </a:lnTo>
                  <a:lnTo>
                    <a:pt x="780034" y="4953"/>
                  </a:lnTo>
                  <a:lnTo>
                    <a:pt x="780034" y="3175"/>
                  </a:lnTo>
                  <a:close/>
                </a:path>
                <a:path w="802004" h="52704">
                  <a:moveTo>
                    <a:pt x="801992" y="3175"/>
                  </a:moveTo>
                  <a:lnTo>
                    <a:pt x="799198" y="3175"/>
                  </a:lnTo>
                  <a:lnTo>
                    <a:pt x="792594" y="18161"/>
                  </a:lnTo>
                  <a:lnTo>
                    <a:pt x="785990" y="3175"/>
                  </a:lnTo>
                  <a:lnTo>
                    <a:pt x="783196" y="3175"/>
                  </a:lnTo>
                  <a:lnTo>
                    <a:pt x="783196" y="21082"/>
                  </a:lnTo>
                  <a:lnTo>
                    <a:pt x="785101" y="21082"/>
                  </a:lnTo>
                  <a:lnTo>
                    <a:pt x="784974" y="5080"/>
                  </a:lnTo>
                  <a:lnTo>
                    <a:pt x="791959" y="21082"/>
                  </a:lnTo>
                  <a:lnTo>
                    <a:pt x="793229" y="21082"/>
                  </a:lnTo>
                  <a:lnTo>
                    <a:pt x="800087" y="5080"/>
                  </a:lnTo>
                  <a:lnTo>
                    <a:pt x="800087" y="21082"/>
                  </a:lnTo>
                  <a:lnTo>
                    <a:pt x="801992" y="21082"/>
                  </a:lnTo>
                  <a:lnTo>
                    <a:pt x="801992" y="3175"/>
                  </a:lnTo>
                  <a:close/>
                </a:path>
              </a:pathLst>
            </a:custGeom>
            <a:solidFill>
              <a:srgbClr val="EB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052777" y="1667592"/>
            <a:ext cx="2270760" cy="1327150"/>
            <a:chOff x="5052777" y="1667592"/>
            <a:chExt cx="2270760" cy="1327150"/>
          </a:xfrm>
        </p:grpSpPr>
        <p:sp>
          <p:nvSpPr>
            <p:cNvPr id="26" name="object 26"/>
            <p:cNvSpPr/>
            <p:nvPr/>
          </p:nvSpPr>
          <p:spPr>
            <a:xfrm>
              <a:off x="5056759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6" y="1313052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106920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31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106921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31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69001" y="2245232"/>
              <a:ext cx="316865" cy="169545"/>
            </a:xfrm>
            <a:custGeom>
              <a:avLst/>
              <a:gdLst/>
              <a:ahLst/>
              <a:cxnLst/>
              <a:rect l="l" t="t" r="r" b="b"/>
              <a:pathLst>
                <a:path w="316864" h="169544">
                  <a:moveTo>
                    <a:pt x="252603" y="83185"/>
                  </a:moveTo>
                  <a:lnTo>
                    <a:pt x="247269" y="67945"/>
                  </a:lnTo>
                  <a:lnTo>
                    <a:pt x="234188" y="54737"/>
                  </a:lnTo>
                  <a:lnTo>
                    <a:pt x="214503" y="44196"/>
                  </a:lnTo>
                  <a:lnTo>
                    <a:pt x="189738" y="37211"/>
                  </a:lnTo>
                  <a:lnTo>
                    <a:pt x="189738" y="83185"/>
                  </a:lnTo>
                  <a:lnTo>
                    <a:pt x="252603" y="83185"/>
                  </a:lnTo>
                  <a:close/>
                </a:path>
                <a:path w="316864" h="169544">
                  <a:moveTo>
                    <a:pt x="316484" y="84709"/>
                  </a:moveTo>
                  <a:lnTo>
                    <a:pt x="304038" y="51689"/>
                  </a:lnTo>
                  <a:lnTo>
                    <a:pt x="280543" y="33147"/>
                  </a:lnTo>
                  <a:lnTo>
                    <a:pt x="280543" y="84709"/>
                  </a:lnTo>
                  <a:lnTo>
                    <a:pt x="280543" y="149860"/>
                  </a:lnTo>
                  <a:lnTo>
                    <a:pt x="252603" y="149860"/>
                  </a:lnTo>
                  <a:lnTo>
                    <a:pt x="252603" y="98298"/>
                  </a:lnTo>
                  <a:lnTo>
                    <a:pt x="189738" y="98298"/>
                  </a:lnTo>
                  <a:lnTo>
                    <a:pt x="189738" y="149860"/>
                  </a:lnTo>
                  <a:lnTo>
                    <a:pt x="161798" y="149860"/>
                  </a:lnTo>
                  <a:lnTo>
                    <a:pt x="161798" y="149606"/>
                  </a:lnTo>
                  <a:lnTo>
                    <a:pt x="161798" y="19431"/>
                  </a:lnTo>
                  <a:lnTo>
                    <a:pt x="208153" y="25019"/>
                  </a:lnTo>
                  <a:lnTo>
                    <a:pt x="245872" y="38989"/>
                  </a:lnTo>
                  <a:lnTo>
                    <a:pt x="271272" y="59563"/>
                  </a:lnTo>
                  <a:lnTo>
                    <a:pt x="280543" y="84709"/>
                  </a:lnTo>
                  <a:lnTo>
                    <a:pt x="280543" y="33147"/>
                  </a:lnTo>
                  <a:lnTo>
                    <a:pt x="270129" y="24765"/>
                  </a:lnTo>
                  <a:lnTo>
                    <a:pt x="255397" y="19431"/>
                  </a:lnTo>
                  <a:lnTo>
                    <a:pt x="219710" y="6604"/>
                  </a:lnTo>
                  <a:lnTo>
                    <a:pt x="157861" y="0"/>
                  </a:lnTo>
                  <a:lnTo>
                    <a:pt x="147828" y="1016"/>
                  </a:lnTo>
                  <a:lnTo>
                    <a:pt x="147828" y="19812"/>
                  </a:lnTo>
                  <a:lnTo>
                    <a:pt x="147828" y="34798"/>
                  </a:lnTo>
                  <a:lnTo>
                    <a:pt x="115443" y="40259"/>
                  </a:lnTo>
                  <a:lnTo>
                    <a:pt x="89408" y="51308"/>
                  </a:lnTo>
                  <a:lnTo>
                    <a:pt x="72009" y="66548"/>
                  </a:lnTo>
                  <a:lnTo>
                    <a:pt x="65659" y="84709"/>
                  </a:lnTo>
                  <a:lnTo>
                    <a:pt x="72009" y="102870"/>
                  </a:lnTo>
                  <a:lnTo>
                    <a:pt x="89408" y="118110"/>
                  </a:lnTo>
                  <a:lnTo>
                    <a:pt x="115443" y="129032"/>
                  </a:lnTo>
                  <a:lnTo>
                    <a:pt x="147828" y="134493"/>
                  </a:lnTo>
                  <a:lnTo>
                    <a:pt x="147828" y="149606"/>
                  </a:lnTo>
                  <a:lnTo>
                    <a:pt x="104521" y="142875"/>
                  </a:lnTo>
                  <a:lnTo>
                    <a:pt x="69596" y="128778"/>
                  </a:lnTo>
                  <a:lnTo>
                    <a:pt x="46228" y="108712"/>
                  </a:lnTo>
                  <a:lnTo>
                    <a:pt x="37719" y="84709"/>
                  </a:lnTo>
                  <a:lnTo>
                    <a:pt x="46228" y="60579"/>
                  </a:lnTo>
                  <a:lnTo>
                    <a:pt x="69596" y="40640"/>
                  </a:lnTo>
                  <a:lnTo>
                    <a:pt x="104521" y="26416"/>
                  </a:lnTo>
                  <a:lnTo>
                    <a:pt x="147828" y="19812"/>
                  </a:lnTo>
                  <a:lnTo>
                    <a:pt x="147828" y="1016"/>
                  </a:lnTo>
                  <a:lnTo>
                    <a:pt x="96393" y="6604"/>
                  </a:lnTo>
                  <a:lnTo>
                    <a:pt x="46228" y="24765"/>
                  </a:lnTo>
                  <a:lnTo>
                    <a:pt x="12319" y="51689"/>
                  </a:lnTo>
                  <a:lnTo>
                    <a:pt x="0" y="84709"/>
                  </a:lnTo>
                  <a:lnTo>
                    <a:pt x="12446" y="117729"/>
                  </a:lnTo>
                  <a:lnTo>
                    <a:pt x="46355" y="144653"/>
                  </a:lnTo>
                  <a:lnTo>
                    <a:pt x="96774" y="162814"/>
                  </a:lnTo>
                  <a:lnTo>
                    <a:pt x="158623" y="169418"/>
                  </a:lnTo>
                  <a:lnTo>
                    <a:pt x="316484" y="169418"/>
                  </a:lnTo>
                  <a:lnTo>
                    <a:pt x="316484" y="149860"/>
                  </a:lnTo>
                  <a:lnTo>
                    <a:pt x="316484" y="84709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08040" y="2187320"/>
              <a:ext cx="957959" cy="28778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846572" y="2264612"/>
              <a:ext cx="5715" cy="139065"/>
            </a:xfrm>
            <a:custGeom>
              <a:avLst/>
              <a:gdLst/>
              <a:ahLst/>
              <a:cxnLst/>
              <a:rect l="l" t="t" r="r" b="b"/>
              <a:pathLst>
                <a:path w="5714" h="139064">
                  <a:moveTo>
                    <a:pt x="5651" y="0"/>
                  </a:moveTo>
                  <a:lnTo>
                    <a:pt x="0" y="0"/>
                  </a:lnTo>
                  <a:lnTo>
                    <a:pt x="0" y="138988"/>
                  </a:lnTo>
                  <a:lnTo>
                    <a:pt x="5651" y="138988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8177104" y="5079434"/>
            <a:ext cx="2270760" cy="1327150"/>
            <a:chOff x="8177104" y="5079434"/>
            <a:chExt cx="2270760" cy="1327150"/>
          </a:xfrm>
        </p:grpSpPr>
        <p:sp>
          <p:nvSpPr>
            <p:cNvPr id="33" name="object 33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231245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43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231247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56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19375" y="5515736"/>
              <a:ext cx="1402041" cy="548639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8177104" y="3373456"/>
            <a:ext cx="2270760" cy="1327150"/>
            <a:chOff x="8177104" y="3373456"/>
            <a:chExt cx="2270760" cy="1327150"/>
          </a:xfrm>
        </p:grpSpPr>
        <p:sp>
          <p:nvSpPr>
            <p:cNvPr id="39" name="object 39"/>
            <p:cNvSpPr/>
            <p:nvPr/>
          </p:nvSpPr>
          <p:spPr>
            <a:xfrm>
              <a:off x="8181086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231245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7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231247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7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83649" y="3819168"/>
              <a:ext cx="126047" cy="171931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002903" y="3679824"/>
              <a:ext cx="635000" cy="633730"/>
            </a:xfrm>
            <a:custGeom>
              <a:avLst/>
              <a:gdLst/>
              <a:ahLst/>
              <a:cxnLst/>
              <a:rect l="l" t="t" r="r" b="b"/>
              <a:pathLst>
                <a:path w="635000" h="633729">
                  <a:moveTo>
                    <a:pt x="296672" y="1473"/>
                  </a:moveTo>
                  <a:lnTo>
                    <a:pt x="225298" y="13335"/>
                  </a:lnTo>
                  <a:lnTo>
                    <a:pt x="183261" y="29464"/>
                  </a:lnTo>
                  <a:lnTo>
                    <a:pt x="144272" y="51054"/>
                  </a:lnTo>
                  <a:lnTo>
                    <a:pt x="108965" y="77724"/>
                  </a:lnTo>
                  <a:lnTo>
                    <a:pt x="77723" y="108839"/>
                  </a:lnTo>
                  <a:lnTo>
                    <a:pt x="51054" y="144272"/>
                  </a:lnTo>
                  <a:lnTo>
                    <a:pt x="29464" y="183134"/>
                  </a:lnTo>
                  <a:lnTo>
                    <a:pt x="13462" y="225171"/>
                  </a:lnTo>
                  <a:lnTo>
                    <a:pt x="3429" y="269875"/>
                  </a:lnTo>
                  <a:lnTo>
                    <a:pt x="0" y="316611"/>
                  </a:lnTo>
                  <a:lnTo>
                    <a:pt x="3301" y="361950"/>
                  </a:lnTo>
                  <a:lnTo>
                    <a:pt x="13462" y="408178"/>
                  </a:lnTo>
                  <a:lnTo>
                    <a:pt x="29464" y="450215"/>
                  </a:lnTo>
                  <a:lnTo>
                    <a:pt x="51181" y="489204"/>
                  </a:lnTo>
                  <a:lnTo>
                    <a:pt x="77851" y="524510"/>
                  </a:lnTo>
                  <a:lnTo>
                    <a:pt x="109220" y="555752"/>
                  </a:lnTo>
                  <a:lnTo>
                    <a:pt x="144779" y="582307"/>
                  </a:lnTo>
                  <a:lnTo>
                    <a:pt x="183895" y="603885"/>
                  </a:lnTo>
                  <a:lnTo>
                    <a:pt x="226187" y="619887"/>
                  </a:lnTo>
                  <a:lnTo>
                    <a:pt x="271145" y="629932"/>
                  </a:lnTo>
                  <a:lnTo>
                    <a:pt x="318262" y="633349"/>
                  </a:lnTo>
                  <a:lnTo>
                    <a:pt x="635000" y="633349"/>
                  </a:lnTo>
                  <a:lnTo>
                    <a:pt x="635000" y="560197"/>
                  </a:lnTo>
                  <a:lnTo>
                    <a:pt x="324612" y="560197"/>
                  </a:lnTo>
                  <a:lnTo>
                    <a:pt x="324612" y="559193"/>
                  </a:lnTo>
                  <a:lnTo>
                    <a:pt x="296672" y="559193"/>
                  </a:lnTo>
                  <a:lnTo>
                    <a:pt x="251586" y="550672"/>
                  </a:lnTo>
                  <a:lnTo>
                    <a:pt x="209804" y="534289"/>
                  </a:lnTo>
                  <a:lnTo>
                    <a:pt x="172212" y="510921"/>
                  </a:lnTo>
                  <a:lnTo>
                    <a:pt x="139700" y="481203"/>
                  </a:lnTo>
                  <a:lnTo>
                    <a:pt x="112903" y="446151"/>
                  </a:lnTo>
                  <a:lnTo>
                    <a:pt x="92709" y="406400"/>
                  </a:lnTo>
                  <a:lnTo>
                    <a:pt x="80009" y="362966"/>
                  </a:lnTo>
                  <a:lnTo>
                    <a:pt x="75692" y="316611"/>
                  </a:lnTo>
                  <a:lnTo>
                    <a:pt x="80009" y="270256"/>
                  </a:lnTo>
                  <a:lnTo>
                    <a:pt x="92709" y="226695"/>
                  </a:lnTo>
                  <a:lnTo>
                    <a:pt x="112903" y="187071"/>
                  </a:lnTo>
                  <a:lnTo>
                    <a:pt x="139700" y="152019"/>
                  </a:lnTo>
                  <a:lnTo>
                    <a:pt x="172212" y="122301"/>
                  </a:lnTo>
                  <a:lnTo>
                    <a:pt x="209804" y="98806"/>
                  </a:lnTo>
                  <a:lnTo>
                    <a:pt x="251586" y="82423"/>
                  </a:lnTo>
                  <a:lnTo>
                    <a:pt x="296672" y="73914"/>
                  </a:lnTo>
                  <a:lnTo>
                    <a:pt x="296672" y="1473"/>
                  </a:lnTo>
                  <a:close/>
                </a:path>
                <a:path w="635000" h="633729">
                  <a:moveTo>
                    <a:pt x="506895" y="367245"/>
                  </a:moveTo>
                  <a:lnTo>
                    <a:pt x="380746" y="367245"/>
                  </a:lnTo>
                  <a:lnTo>
                    <a:pt x="380746" y="560197"/>
                  </a:lnTo>
                  <a:lnTo>
                    <a:pt x="506895" y="560197"/>
                  </a:lnTo>
                  <a:lnTo>
                    <a:pt x="506895" y="367245"/>
                  </a:lnTo>
                  <a:close/>
                </a:path>
                <a:path w="635000" h="633729">
                  <a:moveTo>
                    <a:pt x="562991" y="116573"/>
                  </a:moveTo>
                  <a:lnTo>
                    <a:pt x="562991" y="560197"/>
                  </a:lnTo>
                  <a:lnTo>
                    <a:pt x="635000" y="560197"/>
                  </a:lnTo>
                  <a:lnTo>
                    <a:pt x="635000" y="316611"/>
                  </a:lnTo>
                  <a:lnTo>
                    <a:pt x="631598" y="270256"/>
                  </a:lnTo>
                  <a:lnTo>
                    <a:pt x="621538" y="225171"/>
                  </a:lnTo>
                  <a:lnTo>
                    <a:pt x="605536" y="183134"/>
                  </a:lnTo>
                  <a:lnTo>
                    <a:pt x="583946" y="144272"/>
                  </a:lnTo>
                  <a:lnTo>
                    <a:pt x="562991" y="116573"/>
                  </a:lnTo>
                  <a:close/>
                </a:path>
                <a:path w="635000" h="633729">
                  <a:moveTo>
                    <a:pt x="316738" y="0"/>
                  </a:moveTo>
                  <a:lnTo>
                    <a:pt x="296672" y="1473"/>
                  </a:lnTo>
                  <a:lnTo>
                    <a:pt x="296672" y="130302"/>
                  </a:lnTo>
                  <a:lnTo>
                    <a:pt x="252222" y="141351"/>
                  </a:lnTo>
                  <a:lnTo>
                    <a:pt x="212598" y="162306"/>
                  </a:lnTo>
                  <a:lnTo>
                    <a:pt x="179323" y="191643"/>
                  </a:lnTo>
                  <a:lnTo>
                    <a:pt x="153797" y="228219"/>
                  </a:lnTo>
                  <a:lnTo>
                    <a:pt x="137540" y="270256"/>
                  </a:lnTo>
                  <a:lnTo>
                    <a:pt x="131698" y="316611"/>
                  </a:lnTo>
                  <a:lnTo>
                    <a:pt x="137414" y="361950"/>
                  </a:lnTo>
                  <a:lnTo>
                    <a:pt x="153797" y="405003"/>
                  </a:lnTo>
                  <a:lnTo>
                    <a:pt x="179323" y="441452"/>
                  </a:lnTo>
                  <a:lnTo>
                    <a:pt x="212598" y="470789"/>
                  </a:lnTo>
                  <a:lnTo>
                    <a:pt x="252222" y="491744"/>
                  </a:lnTo>
                  <a:lnTo>
                    <a:pt x="296672" y="502793"/>
                  </a:lnTo>
                  <a:lnTo>
                    <a:pt x="296672" y="559193"/>
                  </a:lnTo>
                  <a:lnTo>
                    <a:pt x="324612" y="559193"/>
                  </a:lnTo>
                  <a:lnTo>
                    <a:pt x="324612" y="72898"/>
                  </a:lnTo>
                  <a:lnTo>
                    <a:pt x="519368" y="72898"/>
                  </a:lnTo>
                  <a:lnTo>
                    <a:pt x="490347" y="51054"/>
                  </a:lnTo>
                  <a:lnTo>
                    <a:pt x="451231" y="29464"/>
                  </a:lnTo>
                  <a:lnTo>
                    <a:pt x="408940" y="13335"/>
                  </a:lnTo>
                  <a:lnTo>
                    <a:pt x="363982" y="3429"/>
                  </a:lnTo>
                  <a:lnTo>
                    <a:pt x="316738" y="0"/>
                  </a:lnTo>
                  <a:close/>
                </a:path>
                <a:path w="635000" h="633729">
                  <a:moveTo>
                    <a:pt x="519368" y="72898"/>
                  </a:moveTo>
                  <a:lnTo>
                    <a:pt x="324612" y="72898"/>
                  </a:lnTo>
                  <a:lnTo>
                    <a:pt x="372872" y="78740"/>
                  </a:lnTo>
                  <a:lnTo>
                    <a:pt x="417703" y="93599"/>
                  </a:lnTo>
                  <a:lnTo>
                    <a:pt x="458089" y="116332"/>
                  </a:lnTo>
                  <a:lnTo>
                    <a:pt x="493395" y="146050"/>
                  </a:lnTo>
                  <a:lnTo>
                    <a:pt x="522478" y="181864"/>
                  </a:lnTo>
                  <a:lnTo>
                    <a:pt x="544322" y="222885"/>
                  </a:lnTo>
                  <a:lnTo>
                    <a:pt x="558165" y="268097"/>
                  </a:lnTo>
                  <a:lnTo>
                    <a:pt x="562991" y="316611"/>
                  </a:lnTo>
                  <a:lnTo>
                    <a:pt x="562991" y="116573"/>
                  </a:lnTo>
                  <a:lnTo>
                    <a:pt x="525780" y="77724"/>
                  </a:lnTo>
                  <a:lnTo>
                    <a:pt x="519368" y="72898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8177104" y="1667592"/>
            <a:ext cx="2270760" cy="1327150"/>
            <a:chOff x="8177104" y="1667592"/>
            <a:chExt cx="2270760" cy="1327150"/>
          </a:xfrm>
        </p:grpSpPr>
        <p:sp>
          <p:nvSpPr>
            <p:cNvPr id="45" name="object 45"/>
            <p:cNvSpPr/>
            <p:nvPr/>
          </p:nvSpPr>
          <p:spPr>
            <a:xfrm>
              <a:off x="8181086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7" y="1313052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231245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31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231247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31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21903" y="2063152"/>
              <a:ext cx="1396997" cy="536028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4578602" y="1694178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6B8B5"/>
                </a:solidFill>
                <a:latin typeface="Univers"/>
                <a:cs typeface="Univers"/>
              </a:rPr>
              <a:t>A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567045" y="3400754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6B8B5"/>
                </a:solidFill>
                <a:latin typeface="Univers"/>
                <a:cs typeface="Univers"/>
              </a:rPr>
              <a:t>C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600575" y="5106669"/>
            <a:ext cx="1885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6B8B5"/>
                </a:solidFill>
                <a:latin typeface="Univers"/>
                <a:cs typeface="Univers"/>
              </a:rPr>
              <a:t>E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721092" y="1694178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6B8B5"/>
                </a:solidFill>
                <a:latin typeface="Univers"/>
                <a:cs typeface="Univers"/>
              </a:rPr>
              <a:t>B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702802" y="3400754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6B8B5"/>
                </a:solidFill>
                <a:latin typeface="Univers"/>
                <a:cs typeface="Univers"/>
              </a:rPr>
              <a:t>D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7732394" y="5103366"/>
            <a:ext cx="1739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6B8B5"/>
                </a:solidFill>
                <a:latin typeface="Univers"/>
                <a:cs typeface="Univers"/>
              </a:rPr>
              <a:t>F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32</a:t>
            </a:r>
          </a:p>
        </p:txBody>
      </p:sp>
      <p:pic>
        <p:nvPicPr>
          <p:cNvPr id="57" name="object 5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67867" y="257174"/>
            <a:ext cx="3360420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>
              <a:lnSpc>
                <a:spcPts val="2510"/>
              </a:lnSpc>
              <a:spcBef>
                <a:spcPts val="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MEMBER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SAICA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INCORRECT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endParaRPr sz="20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17447" y="6223203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55295" y="2288488"/>
            <a:ext cx="24714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stretch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vertically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or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horizontally.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twist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bend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it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way.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38531" y="3230168"/>
            <a:ext cx="2244725" cy="8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272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apply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different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 sections</a:t>
            </a:r>
            <a:r>
              <a:rPr sz="1200" spc="-9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 the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  <a:p>
            <a:pPr marL="17145" marR="5080">
              <a:lnSpc>
                <a:spcPct val="100000"/>
              </a:lnSpc>
              <a:spcBef>
                <a:spcPts val="805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Never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symbol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its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own.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42493" y="4236008"/>
            <a:ext cx="25253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83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Never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take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away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primary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and/or</a:t>
            </a:r>
            <a:r>
              <a:rPr sz="1200" spc="-10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secondary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type.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low-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r+es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file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looks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fuzzy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pixelated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322"/>
            <a:ext cx="3943983" cy="86399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508881" y="4937505"/>
            <a:ext cx="518159" cy="625475"/>
          </a:xfrm>
          <a:custGeom>
            <a:avLst/>
            <a:gdLst/>
            <a:ahLst/>
            <a:cxnLst/>
            <a:rect l="l" t="t" r="r" b="b"/>
            <a:pathLst>
              <a:path w="518160" h="625475">
                <a:moveTo>
                  <a:pt x="264667" y="0"/>
                </a:moveTo>
                <a:lnTo>
                  <a:pt x="0" y="625348"/>
                </a:lnTo>
                <a:lnTo>
                  <a:pt x="517778" y="625348"/>
                </a:lnTo>
                <a:lnTo>
                  <a:pt x="264667" y="0"/>
                </a:lnTo>
                <a:close/>
              </a:path>
            </a:pathLst>
          </a:custGeom>
          <a:solidFill>
            <a:srgbClr val="004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924555" y="4385308"/>
            <a:ext cx="1694180" cy="1770380"/>
            <a:chOff x="2924555" y="4385308"/>
            <a:chExt cx="1694180" cy="1770380"/>
          </a:xfrm>
        </p:grpSpPr>
        <p:sp>
          <p:nvSpPr>
            <p:cNvPr id="5" name="object 5"/>
            <p:cNvSpPr/>
            <p:nvPr/>
          </p:nvSpPr>
          <p:spPr>
            <a:xfrm>
              <a:off x="3258540" y="4718049"/>
              <a:ext cx="1360170" cy="1437640"/>
            </a:xfrm>
            <a:custGeom>
              <a:avLst/>
              <a:gdLst/>
              <a:ahLst/>
              <a:cxnLst/>
              <a:rect l="l" t="t" r="r" b="b"/>
              <a:pathLst>
                <a:path w="1360170" h="1437639">
                  <a:moveTo>
                    <a:pt x="1005471" y="1437259"/>
                  </a:moveTo>
                  <a:lnTo>
                    <a:pt x="837196" y="1020572"/>
                  </a:lnTo>
                  <a:lnTo>
                    <a:pt x="176669" y="1020572"/>
                  </a:lnTo>
                  <a:lnTo>
                    <a:pt x="0" y="1437259"/>
                  </a:lnTo>
                  <a:lnTo>
                    <a:pt x="1005471" y="1437259"/>
                  </a:lnTo>
                  <a:close/>
                </a:path>
                <a:path w="1360170" h="1437639">
                  <a:moveTo>
                    <a:pt x="1359674" y="1049655"/>
                  </a:moveTo>
                  <a:lnTo>
                    <a:pt x="611644" y="0"/>
                  </a:lnTo>
                  <a:lnTo>
                    <a:pt x="1194193" y="1437259"/>
                  </a:lnTo>
                  <a:lnTo>
                    <a:pt x="1359674" y="1049655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24556" y="4385309"/>
              <a:ext cx="1257935" cy="1566545"/>
            </a:xfrm>
            <a:custGeom>
              <a:avLst/>
              <a:gdLst/>
              <a:ahLst/>
              <a:cxnLst/>
              <a:rect l="l" t="t" r="r" b="b"/>
              <a:pathLst>
                <a:path w="1257935" h="1566545">
                  <a:moveTo>
                    <a:pt x="333997" y="1258189"/>
                  </a:moveTo>
                  <a:lnTo>
                    <a:pt x="203073" y="1310767"/>
                  </a:lnTo>
                  <a:lnTo>
                    <a:pt x="203073" y="1345819"/>
                  </a:lnTo>
                  <a:lnTo>
                    <a:pt x="203073" y="1480439"/>
                  </a:lnTo>
                  <a:lnTo>
                    <a:pt x="31750" y="1411986"/>
                  </a:lnTo>
                  <a:lnTo>
                    <a:pt x="203073" y="1345819"/>
                  </a:lnTo>
                  <a:lnTo>
                    <a:pt x="203073" y="1310767"/>
                  </a:lnTo>
                  <a:lnTo>
                    <a:pt x="0" y="1392301"/>
                  </a:lnTo>
                  <a:lnTo>
                    <a:pt x="0" y="1428750"/>
                  </a:lnTo>
                  <a:lnTo>
                    <a:pt x="333997" y="1566545"/>
                  </a:lnTo>
                  <a:lnTo>
                    <a:pt x="333997" y="1531620"/>
                  </a:lnTo>
                  <a:lnTo>
                    <a:pt x="230124" y="1490472"/>
                  </a:lnTo>
                  <a:lnTo>
                    <a:pt x="230124" y="1480439"/>
                  </a:lnTo>
                  <a:lnTo>
                    <a:pt x="230124" y="1334897"/>
                  </a:lnTo>
                  <a:lnTo>
                    <a:pt x="333997" y="1293241"/>
                  </a:lnTo>
                  <a:lnTo>
                    <a:pt x="333997" y="1258189"/>
                  </a:lnTo>
                  <a:close/>
                </a:path>
                <a:path w="1257935" h="1566545">
                  <a:moveTo>
                    <a:pt x="1257808" y="334010"/>
                  </a:moveTo>
                  <a:lnTo>
                    <a:pt x="1216126" y="230251"/>
                  </a:lnTo>
                  <a:lnTo>
                    <a:pt x="1205217" y="203073"/>
                  </a:lnTo>
                  <a:lnTo>
                    <a:pt x="1170178" y="115824"/>
                  </a:lnTo>
                  <a:lnTo>
                    <a:pt x="1170178" y="203073"/>
                  </a:lnTo>
                  <a:lnTo>
                    <a:pt x="1035685" y="203073"/>
                  </a:lnTo>
                  <a:lnTo>
                    <a:pt x="1104138" y="31877"/>
                  </a:lnTo>
                  <a:lnTo>
                    <a:pt x="1170178" y="203073"/>
                  </a:lnTo>
                  <a:lnTo>
                    <a:pt x="1170178" y="115824"/>
                  </a:lnTo>
                  <a:lnTo>
                    <a:pt x="1136523" y="31877"/>
                  </a:lnTo>
                  <a:lnTo>
                    <a:pt x="1123696" y="0"/>
                  </a:lnTo>
                  <a:lnTo>
                    <a:pt x="1087374" y="0"/>
                  </a:lnTo>
                  <a:lnTo>
                    <a:pt x="949452" y="334010"/>
                  </a:lnTo>
                  <a:lnTo>
                    <a:pt x="984377" y="334010"/>
                  </a:lnTo>
                  <a:lnTo>
                    <a:pt x="1025525" y="230251"/>
                  </a:lnTo>
                  <a:lnTo>
                    <a:pt x="1181227" y="230251"/>
                  </a:lnTo>
                  <a:lnTo>
                    <a:pt x="1222883" y="334010"/>
                  </a:lnTo>
                  <a:lnTo>
                    <a:pt x="1257808" y="334010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1263" y="6027267"/>
            <a:ext cx="2524251" cy="17769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765292" y="5601079"/>
            <a:ext cx="1259205" cy="340995"/>
            <a:chOff x="4765292" y="5601079"/>
            <a:chExt cx="1259205" cy="340995"/>
          </a:xfrm>
        </p:grpSpPr>
        <p:sp>
          <p:nvSpPr>
            <p:cNvPr id="9" name="object 9"/>
            <p:cNvSpPr/>
            <p:nvPr/>
          </p:nvSpPr>
          <p:spPr>
            <a:xfrm>
              <a:off x="4765281" y="5601080"/>
              <a:ext cx="1023619" cy="340995"/>
            </a:xfrm>
            <a:custGeom>
              <a:avLst/>
              <a:gdLst/>
              <a:ahLst/>
              <a:cxnLst/>
              <a:rect l="l" t="t" r="r" b="b"/>
              <a:pathLst>
                <a:path w="1023620" h="340995">
                  <a:moveTo>
                    <a:pt x="308356" y="334022"/>
                  </a:moveTo>
                  <a:lnTo>
                    <a:pt x="266700" y="230124"/>
                  </a:lnTo>
                  <a:lnTo>
                    <a:pt x="255778" y="203073"/>
                  </a:lnTo>
                  <a:lnTo>
                    <a:pt x="220726" y="115697"/>
                  </a:lnTo>
                  <a:lnTo>
                    <a:pt x="220726" y="203073"/>
                  </a:lnTo>
                  <a:lnTo>
                    <a:pt x="86233" y="203073"/>
                  </a:lnTo>
                  <a:lnTo>
                    <a:pt x="154686" y="31750"/>
                  </a:lnTo>
                  <a:lnTo>
                    <a:pt x="220726" y="203073"/>
                  </a:lnTo>
                  <a:lnTo>
                    <a:pt x="220726" y="115697"/>
                  </a:lnTo>
                  <a:lnTo>
                    <a:pt x="187071" y="31750"/>
                  </a:lnTo>
                  <a:lnTo>
                    <a:pt x="174244" y="0"/>
                  </a:lnTo>
                  <a:lnTo>
                    <a:pt x="137922" y="0"/>
                  </a:lnTo>
                  <a:lnTo>
                    <a:pt x="0" y="334022"/>
                  </a:lnTo>
                  <a:lnTo>
                    <a:pt x="34925" y="334022"/>
                  </a:lnTo>
                  <a:lnTo>
                    <a:pt x="76200" y="230124"/>
                  </a:lnTo>
                  <a:lnTo>
                    <a:pt x="231775" y="230124"/>
                  </a:lnTo>
                  <a:lnTo>
                    <a:pt x="273431" y="334022"/>
                  </a:lnTo>
                  <a:lnTo>
                    <a:pt x="308356" y="334022"/>
                  </a:lnTo>
                  <a:close/>
                </a:path>
                <a:path w="1023620" h="340995">
                  <a:moveTo>
                    <a:pt x="530606" y="247523"/>
                  </a:moveTo>
                  <a:lnTo>
                    <a:pt x="500380" y="247523"/>
                  </a:lnTo>
                  <a:lnTo>
                    <a:pt x="492760" y="274955"/>
                  </a:lnTo>
                  <a:lnTo>
                    <a:pt x="476885" y="296799"/>
                  </a:lnTo>
                  <a:lnTo>
                    <a:pt x="454787" y="311035"/>
                  </a:lnTo>
                  <a:lnTo>
                    <a:pt x="428498" y="316230"/>
                  </a:lnTo>
                  <a:lnTo>
                    <a:pt x="390779" y="307340"/>
                  </a:lnTo>
                  <a:lnTo>
                    <a:pt x="363728" y="283845"/>
                  </a:lnTo>
                  <a:lnTo>
                    <a:pt x="347345" y="250952"/>
                  </a:lnTo>
                  <a:lnTo>
                    <a:pt x="341884" y="213360"/>
                  </a:lnTo>
                  <a:lnTo>
                    <a:pt x="347345" y="175768"/>
                  </a:lnTo>
                  <a:lnTo>
                    <a:pt x="363728" y="142748"/>
                  </a:lnTo>
                  <a:lnTo>
                    <a:pt x="390779" y="119253"/>
                  </a:lnTo>
                  <a:lnTo>
                    <a:pt x="428498" y="110363"/>
                  </a:lnTo>
                  <a:lnTo>
                    <a:pt x="455041" y="114427"/>
                  </a:lnTo>
                  <a:lnTo>
                    <a:pt x="475361" y="125857"/>
                  </a:lnTo>
                  <a:lnTo>
                    <a:pt x="489712" y="144145"/>
                  </a:lnTo>
                  <a:lnTo>
                    <a:pt x="498475" y="168402"/>
                  </a:lnTo>
                  <a:lnTo>
                    <a:pt x="528574" y="168402"/>
                  </a:lnTo>
                  <a:lnTo>
                    <a:pt x="517398" y="131953"/>
                  </a:lnTo>
                  <a:lnTo>
                    <a:pt x="465582" y="90678"/>
                  </a:lnTo>
                  <a:lnTo>
                    <a:pt x="428498" y="85598"/>
                  </a:lnTo>
                  <a:lnTo>
                    <a:pt x="378587" y="95885"/>
                  </a:lnTo>
                  <a:lnTo>
                    <a:pt x="342011" y="123444"/>
                  </a:lnTo>
                  <a:lnTo>
                    <a:pt x="319405" y="164211"/>
                  </a:lnTo>
                  <a:lnTo>
                    <a:pt x="311785" y="213360"/>
                  </a:lnTo>
                  <a:lnTo>
                    <a:pt x="319405" y="262509"/>
                  </a:lnTo>
                  <a:lnTo>
                    <a:pt x="342011" y="303149"/>
                  </a:lnTo>
                  <a:lnTo>
                    <a:pt x="378587" y="330847"/>
                  </a:lnTo>
                  <a:lnTo>
                    <a:pt x="428498" y="340995"/>
                  </a:lnTo>
                  <a:lnTo>
                    <a:pt x="466725" y="334645"/>
                  </a:lnTo>
                  <a:lnTo>
                    <a:pt x="497205" y="316230"/>
                  </a:lnTo>
                  <a:lnTo>
                    <a:pt x="518922" y="286766"/>
                  </a:lnTo>
                  <a:lnTo>
                    <a:pt x="530606" y="247523"/>
                  </a:lnTo>
                  <a:close/>
                </a:path>
                <a:path w="1023620" h="340995">
                  <a:moveTo>
                    <a:pt x="769493" y="247523"/>
                  </a:moveTo>
                  <a:lnTo>
                    <a:pt x="739267" y="247523"/>
                  </a:lnTo>
                  <a:lnTo>
                    <a:pt x="731647" y="274955"/>
                  </a:lnTo>
                  <a:lnTo>
                    <a:pt x="715772" y="296799"/>
                  </a:lnTo>
                  <a:lnTo>
                    <a:pt x="693674" y="311035"/>
                  </a:lnTo>
                  <a:lnTo>
                    <a:pt x="667512" y="316230"/>
                  </a:lnTo>
                  <a:lnTo>
                    <a:pt x="629666" y="307340"/>
                  </a:lnTo>
                  <a:lnTo>
                    <a:pt x="602615" y="283845"/>
                  </a:lnTo>
                  <a:lnTo>
                    <a:pt x="586232" y="250952"/>
                  </a:lnTo>
                  <a:lnTo>
                    <a:pt x="580771" y="213360"/>
                  </a:lnTo>
                  <a:lnTo>
                    <a:pt x="586232" y="175768"/>
                  </a:lnTo>
                  <a:lnTo>
                    <a:pt x="602615" y="142748"/>
                  </a:lnTo>
                  <a:lnTo>
                    <a:pt x="629666" y="119253"/>
                  </a:lnTo>
                  <a:lnTo>
                    <a:pt x="667512" y="110363"/>
                  </a:lnTo>
                  <a:lnTo>
                    <a:pt x="694055" y="114427"/>
                  </a:lnTo>
                  <a:lnTo>
                    <a:pt x="714248" y="125857"/>
                  </a:lnTo>
                  <a:lnTo>
                    <a:pt x="728599" y="144145"/>
                  </a:lnTo>
                  <a:lnTo>
                    <a:pt x="737362" y="168402"/>
                  </a:lnTo>
                  <a:lnTo>
                    <a:pt x="767588" y="168402"/>
                  </a:lnTo>
                  <a:lnTo>
                    <a:pt x="756412" y="131953"/>
                  </a:lnTo>
                  <a:lnTo>
                    <a:pt x="704469" y="90678"/>
                  </a:lnTo>
                  <a:lnTo>
                    <a:pt x="667512" y="85598"/>
                  </a:lnTo>
                  <a:lnTo>
                    <a:pt x="617474" y="95885"/>
                  </a:lnTo>
                  <a:lnTo>
                    <a:pt x="580898" y="123444"/>
                  </a:lnTo>
                  <a:lnTo>
                    <a:pt x="558292" y="164211"/>
                  </a:lnTo>
                  <a:lnTo>
                    <a:pt x="550672" y="213360"/>
                  </a:lnTo>
                  <a:lnTo>
                    <a:pt x="558292" y="262509"/>
                  </a:lnTo>
                  <a:lnTo>
                    <a:pt x="580898" y="303149"/>
                  </a:lnTo>
                  <a:lnTo>
                    <a:pt x="617474" y="330847"/>
                  </a:lnTo>
                  <a:lnTo>
                    <a:pt x="667512" y="340995"/>
                  </a:lnTo>
                  <a:lnTo>
                    <a:pt x="705739" y="334645"/>
                  </a:lnTo>
                  <a:lnTo>
                    <a:pt x="736092" y="316230"/>
                  </a:lnTo>
                  <a:lnTo>
                    <a:pt x="757936" y="286766"/>
                  </a:lnTo>
                  <a:lnTo>
                    <a:pt x="769493" y="247523"/>
                  </a:lnTo>
                  <a:close/>
                </a:path>
                <a:path w="1023620" h="340995">
                  <a:moveTo>
                    <a:pt x="1023239" y="213360"/>
                  </a:moveTo>
                  <a:lnTo>
                    <a:pt x="1015492" y="164211"/>
                  </a:lnTo>
                  <a:lnTo>
                    <a:pt x="993013" y="123571"/>
                  </a:lnTo>
                  <a:lnTo>
                    <a:pt x="993013" y="213360"/>
                  </a:lnTo>
                  <a:lnTo>
                    <a:pt x="987552" y="250952"/>
                  </a:lnTo>
                  <a:lnTo>
                    <a:pt x="971296" y="283845"/>
                  </a:lnTo>
                  <a:lnTo>
                    <a:pt x="944245" y="307340"/>
                  </a:lnTo>
                  <a:lnTo>
                    <a:pt x="906399" y="316230"/>
                  </a:lnTo>
                  <a:lnTo>
                    <a:pt x="868680" y="307340"/>
                  </a:lnTo>
                  <a:lnTo>
                    <a:pt x="841502" y="283845"/>
                  </a:lnTo>
                  <a:lnTo>
                    <a:pt x="825246" y="250952"/>
                  </a:lnTo>
                  <a:lnTo>
                    <a:pt x="819785" y="213360"/>
                  </a:lnTo>
                  <a:lnTo>
                    <a:pt x="825246" y="175768"/>
                  </a:lnTo>
                  <a:lnTo>
                    <a:pt x="841502" y="142748"/>
                  </a:lnTo>
                  <a:lnTo>
                    <a:pt x="868680" y="119253"/>
                  </a:lnTo>
                  <a:lnTo>
                    <a:pt x="906399" y="110363"/>
                  </a:lnTo>
                  <a:lnTo>
                    <a:pt x="944245" y="119253"/>
                  </a:lnTo>
                  <a:lnTo>
                    <a:pt x="971296" y="142748"/>
                  </a:lnTo>
                  <a:lnTo>
                    <a:pt x="987552" y="175768"/>
                  </a:lnTo>
                  <a:lnTo>
                    <a:pt x="993013" y="213360"/>
                  </a:lnTo>
                  <a:lnTo>
                    <a:pt x="993013" y="123571"/>
                  </a:lnTo>
                  <a:lnTo>
                    <a:pt x="975614" y="110363"/>
                  </a:lnTo>
                  <a:lnTo>
                    <a:pt x="956437" y="95885"/>
                  </a:lnTo>
                  <a:lnTo>
                    <a:pt x="906399" y="85598"/>
                  </a:lnTo>
                  <a:lnTo>
                    <a:pt x="856488" y="95885"/>
                  </a:lnTo>
                  <a:lnTo>
                    <a:pt x="825360" y="119253"/>
                  </a:lnTo>
                  <a:lnTo>
                    <a:pt x="819708" y="123571"/>
                  </a:lnTo>
                  <a:lnTo>
                    <a:pt x="797306" y="164211"/>
                  </a:lnTo>
                  <a:lnTo>
                    <a:pt x="789559" y="213360"/>
                  </a:lnTo>
                  <a:lnTo>
                    <a:pt x="797306" y="262509"/>
                  </a:lnTo>
                  <a:lnTo>
                    <a:pt x="819785" y="303149"/>
                  </a:lnTo>
                  <a:lnTo>
                    <a:pt x="856488" y="330847"/>
                  </a:lnTo>
                  <a:lnTo>
                    <a:pt x="906399" y="340995"/>
                  </a:lnTo>
                  <a:lnTo>
                    <a:pt x="956437" y="330847"/>
                  </a:lnTo>
                  <a:lnTo>
                    <a:pt x="975614" y="316230"/>
                  </a:lnTo>
                  <a:lnTo>
                    <a:pt x="993013" y="303149"/>
                  </a:lnTo>
                  <a:lnTo>
                    <a:pt x="1015492" y="262509"/>
                  </a:lnTo>
                  <a:lnTo>
                    <a:pt x="1023239" y="21336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3458" y="5693663"/>
              <a:ext cx="200647" cy="248411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070980" y="5621145"/>
            <a:ext cx="965200" cy="321310"/>
            <a:chOff x="6070980" y="5621145"/>
            <a:chExt cx="965200" cy="32131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0980" y="5686678"/>
              <a:ext cx="200658" cy="24841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293612" y="5621146"/>
              <a:ext cx="373380" cy="321310"/>
            </a:xfrm>
            <a:custGeom>
              <a:avLst/>
              <a:gdLst/>
              <a:ahLst/>
              <a:cxnLst/>
              <a:rect l="l" t="t" r="r" b="b"/>
              <a:pathLst>
                <a:path w="373379" h="321310">
                  <a:moveTo>
                    <a:pt x="123571" y="72517"/>
                  </a:moveTo>
                  <a:lnTo>
                    <a:pt x="73279" y="72517"/>
                  </a:lnTo>
                  <a:lnTo>
                    <a:pt x="73279" y="0"/>
                  </a:lnTo>
                  <a:lnTo>
                    <a:pt x="43180" y="0"/>
                  </a:lnTo>
                  <a:lnTo>
                    <a:pt x="43180" y="72517"/>
                  </a:lnTo>
                  <a:lnTo>
                    <a:pt x="0" y="72517"/>
                  </a:lnTo>
                  <a:lnTo>
                    <a:pt x="0" y="97409"/>
                  </a:lnTo>
                  <a:lnTo>
                    <a:pt x="43180" y="97409"/>
                  </a:lnTo>
                  <a:lnTo>
                    <a:pt x="43180" y="262509"/>
                  </a:lnTo>
                  <a:lnTo>
                    <a:pt x="45720" y="288290"/>
                  </a:lnTo>
                  <a:lnTo>
                    <a:pt x="54737" y="305054"/>
                  </a:lnTo>
                  <a:lnTo>
                    <a:pt x="71374" y="314071"/>
                  </a:lnTo>
                  <a:lnTo>
                    <a:pt x="96774" y="316750"/>
                  </a:lnTo>
                  <a:lnTo>
                    <a:pt x="123571" y="315849"/>
                  </a:lnTo>
                  <a:lnTo>
                    <a:pt x="123571" y="290576"/>
                  </a:lnTo>
                  <a:lnTo>
                    <a:pt x="110617" y="291592"/>
                  </a:lnTo>
                  <a:lnTo>
                    <a:pt x="97790" y="291973"/>
                  </a:lnTo>
                  <a:lnTo>
                    <a:pt x="84836" y="289052"/>
                  </a:lnTo>
                  <a:lnTo>
                    <a:pt x="77470" y="282702"/>
                  </a:lnTo>
                  <a:lnTo>
                    <a:pt x="74041" y="273050"/>
                  </a:lnTo>
                  <a:lnTo>
                    <a:pt x="73279" y="260096"/>
                  </a:lnTo>
                  <a:lnTo>
                    <a:pt x="73279" y="97409"/>
                  </a:lnTo>
                  <a:lnTo>
                    <a:pt x="123571" y="97409"/>
                  </a:lnTo>
                  <a:lnTo>
                    <a:pt x="123571" y="72517"/>
                  </a:lnTo>
                  <a:close/>
                </a:path>
                <a:path w="373379" h="321310">
                  <a:moveTo>
                    <a:pt x="372999" y="287274"/>
                  </a:moveTo>
                  <a:lnTo>
                    <a:pt x="369697" y="288671"/>
                  </a:lnTo>
                  <a:lnTo>
                    <a:pt x="366776" y="289179"/>
                  </a:lnTo>
                  <a:lnTo>
                    <a:pt x="351536" y="289179"/>
                  </a:lnTo>
                  <a:lnTo>
                    <a:pt x="345694" y="283083"/>
                  </a:lnTo>
                  <a:lnTo>
                    <a:pt x="345694" y="271780"/>
                  </a:lnTo>
                  <a:lnTo>
                    <a:pt x="345694" y="143256"/>
                  </a:lnTo>
                  <a:lnTo>
                    <a:pt x="337693" y="103632"/>
                  </a:lnTo>
                  <a:lnTo>
                    <a:pt x="318554" y="90297"/>
                  </a:lnTo>
                  <a:lnTo>
                    <a:pt x="287401" y="68580"/>
                  </a:lnTo>
                  <a:lnTo>
                    <a:pt x="215519" y="70231"/>
                  </a:lnTo>
                  <a:lnTo>
                    <a:pt x="163703" y="109982"/>
                  </a:lnTo>
                  <a:lnTo>
                    <a:pt x="154686" y="146431"/>
                  </a:lnTo>
                  <a:lnTo>
                    <a:pt x="184912" y="146431"/>
                  </a:lnTo>
                  <a:lnTo>
                    <a:pt x="190500" y="121158"/>
                  </a:lnTo>
                  <a:lnTo>
                    <a:pt x="204216" y="103632"/>
                  </a:lnTo>
                  <a:lnTo>
                    <a:pt x="224917" y="93599"/>
                  </a:lnTo>
                  <a:lnTo>
                    <a:pt x="250952" y="90297"/>
                  </a:lnTo>
                  <a:lnTo>
                    <a:pt x="276212" y="92456"/>
                  </a:lnTo>
                  <a:lnTo>
                    <a:pt x="296659" y="100203"/>
                  </a:lnTo>
                  <a:lnTo>
                    <a:pt x="310515" y="115443"/>
                  </a:lnTo>
                  <a:lnTo>
                    <a:pt x="315582" y="139954"/>
                  </a:lnTo>
                  <a:lnTo>
                    <a:pt x="315582" y="181991"/>
                  </a:lnTo>
                  <a:lnTo>
                    <a:pt x="315582" y="220345"/>
                  </a:lnTo>
                  <a:lnTo>
                    <a:pt x="308610" y="252222"/>
                  </a:lnTo>
                  <a:lnTo>
                    <a:pt x="289941" y="275971"/>
                  </a:lnTo>
                  <a:lnTo>
                    <a:pt x="262509" y="290969"/>
                  </a:lnTo>
                  <a:lnTo>
                    <a:pt x="229362" y="296164"/>
                  </a:lnTo>
                  <a:lnTo>
                    <a:pt x="208661" y="292874"/>
                  </a:lnTo>
                  <a:lnTo>
                    <a:pt x="191135" y="283349"/>
                  </a:lnTo>
                  <a:lnTo>
                    <a:pt x="178943" y="268351"/>
                  </a:lnTo>
                  <a:lnTo>
                    <a:pt x="174371" y="248412"/>
                  </a:lnTo>
                  <a:lnTo>
                    <a:pt x="185039" y="221234"/>
                  </a:lnTo>
                  <a:lnTo>
                    <a:pt x="212585" y="206375"/>
                  </a:lnTo>
                  <a:lnTo>
                    <a:pt x="249682" y="198628"/>
                  </a:lnTo>
                  <a:lnTo>
                    <a:pt x="289306" y="192786"/>
                  </a:lnTo>
                  <a:lnTo>
                    <a:pt x="296164" y="191516"/>
                  </a:lnTo>
                  <a:lnTo>
                    <a:pt x="303530" y="189484"/>
                  </a:lnTo>
                  <a:lnTo>
                    <a:pt x="310134" y="186436"/>
                  </a:lnTo>
                  <a:lnTo>
                    <a:pt x="314579" y="181991"/>
                  </a:lnTo>
                  <a:lnTo>
                    <a:pt x="315582" y="181991"/>
                  </a:lnTo>
                  <a:lnTo>
                    <a:pt x="315582" y="139954"/>
                  </a:lnTo>
                  <a:lnTo>
                    <a:pt x="313055" y="155702"/>
                  </a:lnTo>
                  <a:lnTo>
                    <a:pt x="305562" y="165227"/>
                  </a:lnTo>
                  <a:lnTo>
                    <a:pt x="293357" y="170307"/>
                  </a:lnTo>
                  <a:lnTo>
                    <a:pt x="276860" y="172720"/>
                  </a:lnTo>
                  <a:lnTo>
                    <a:pt x="228587" y="178435"/>
                  </a:lnTo>
                  <a:lnTo>
                    <a:pt x="186055" y="188976"/>
                  </a:lnTo>
                  <a:lnTo>
                    <a:pt x="155702" y="210820"/>
                  </a:lnTo>
                  <a:lnTo>
                    <a:pt x="144145" y="250317"/>
                  </a:lnTo>
                  <a:lnTo>
                    <a:pt x="150622" y="281940"/>
                  </a:lnTo>
                  <a:lnTo>
                    <a:pt x="168402" y="303911"/>
                  </a:lnTo>
                  <a:lnTo>
                    <a:pt x="194691" y="316750"/>
                  </a:lnTo>
                  <a:lnTo>
                    <a:pt x="226936" y="320929"/>
                  </a:lnTo>
                  <a:lnTo>
                    <a:pt x="258191" y="317754"/>
                  </a:lnTo>
                  <a:lnTo>
                    <a:pt x="296418" y="296164"/>
                  </a:lnTo>
                  <a:lnTo>
                    <a:pt x="316992" y="271780"/>
                  </a:lnTo>
                  <a:lnTo>
                    <a:pt x="318008" y="271780"/>
                  </a:lnTo>
                  <a:lnTo>
                    <a:pt x="334886" y="310896"/>
                  </a:lnTo>
                  <a:lnTo>
                    <a:pt x="353441" y="313956"/>
                  </a:lnTo>
                  <a:lnTo>
                    <a:pt x="361569" y="313956"/>
                  </a:lnTo>
                  <a:lnTo>
                    <a:pt x="365887" y="313436"/>
                  </a:lnTo>
                  <a:lnTo>
                    <a:pt x="372999" y="312039"/>
                  </a:lnTo>
                  <a:lnTo>
                    <a:pt x="372999" y="289179"/>
                  </a:lnTo>
                  <a:lnTo>
                    <a:pt x="372999" y="287274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89597" y="5686678"/>
              <a:ext cx="200647" cy="24841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912226" y="5621145"/>
              <a:ext cx="123825" cy="316865"/>
            </a:xfrm>
            <a:custGeom>
              <a:avLst/>
              <a:gdLst/>
              <a:ahLst/>
              <a:cxnLst/>
              <a:rect l="l" t="t" r="r" b="b"/>
              <a:pathLst>
                <a:path w="123825" h="316864">
                  <a:moveTo>
                    <a:pt x="73278" y="0"/>
                  </a:moveTo>
                  <a:lnTo>
                    <a:pt x="43179" y="0"/>
                  </a:lnTo>
                  <a:lnTo>
                    <a:pt x="43179" y="72517"/>
                  </a:lnTo>
                  <a:lnTo>
                    <a:pt x="0" y="72517"/>
                  </a:lnTo>
                  <a:lnTo>
                    <a:pt x="0" y="97409"/>
                  </a:lnTo>
                  <a:lnTo>
                    <a:pt x="43179" y="97409"/>
                  </a:lnTo>
                  <a:lnTo>
                    <a:pt x="43179" y="262509"/>
                  </a:lnTo>
                  <a:lnTo>
                    <a:pt x="45719" y="288290"/>
                  </a:lnTo>
                  <a:lnTo>
                    <a:pt x="54736" y="305054"/>
                  </a:lnTo>
                  <a:lnTo>
                    <a:pt x="71373" y="314071"/>
                  </a:lnTo>
                  <a:lnTo>
                    <a:pt x="96773" y="316738"/>
                  </a:lnTo>
                  <a:lnTo>
                    <a:pt x="103504" y="316611"/>
                  </a:lnTo>
                  <a:lnTo>
                    <a:pt x="116839" y="315976"/>
                  </a:lnTo>
                  <a:lnTo>
                    <a:pt x="123570" y="315849"/>
                  </a:lnTo>
                  <a:lnTo>
                    <a:pt x="123570" y="290576"/>
                  </a:lnTo>
                  <a:lnTo>
                    <a:pt x="110616" y="291592"/>
                  </a:lnTo>
                  <a:lnTo>
                    <a:pt x="97789" y="291973"/>
                  </a:lnTo>
                  <a:lnTo>
                    <a:pt x="84835" y="289052"/>
                  </a:lnTo>
                  <a:lnTo>
                    <a:pt x="77469" y="282702"/>
                  </a:lnTo>
                  <a:lnTo>
                    <a:pt x="74040" y="273050"/>
                  </a:lnTo>
                  <a:lnTo>
                    <a:pt x="73278" y="260096"/>
                  </a:lnTo>
                  <a:lnTo>
                    <a:pt x="73278" y="97409"/>
                  </a:lnTo>
                  <a:lnTo>
                    <a:pt x="123570" y="97409"/>
                  </a:lnTo>
                  <a:lnTo>
                    <a:pt x="123570" y="72517"/>
                  </a:lnTo>
                  <a:lnTo>
                    <a:pt x="73278" y="72517"/>
                  </a:lnTo>
                  <a:lnTo>
                    <a:pt x="73278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174483" y="5558661"/>
            <a:ext cx="1101090" cy="393700"/>
            <a:chOff x="7174483" y="5558661"/>
            <a:chExt cx="1101090" cy="393700"/>
          </a:xfrm>
        </p:grpSpPr>
        <p:sp>
          <p:nvSpPr>
            <p:cNvPr id="17" name="object 17"/>
            <p:cNvSpPr/>
            <p:nvPr/>
          </p:nvSpPr>
          <p:spPr>
            <a:xfrm>
              <a:off x="7174484" y="5558662"/>
              <a:ext cx="770255" cy="391160"/>
            </a:xfrm>
            <a:custGeom>
              <a:avLst/>
              <a:gdLst/>
              <a:ahLst/>
              <a:cxnLst/>
              <a:rect l="l" t="t" r="r" b="b"/>
              <a:pathLst>
                <a:path w="770254" h="391160">
                  <a:moveTo>
                    <a:pt x="98171" y="0"/>
                  </a:moveTo>
                  <a:lnTo>
                    <a:pt x="64262" y="0"/>
                  </a:lnTo>
                  <a:lnTo>
                    <a:pt x="41275" y="34417"/>
                  </a:lnTo>
                  <a:lnTo>
                    <a:pt x="20828" y="77724"/>
                  </a:lnTo>
                  <a:lnTo>
                    <a:pt x="5969" y="131318"/>
                  </a:lnTo>
                  <a:lnTo>
                    <a:pt x="0" y="196215"/>
                  </a:lnTo>
                  <a:lnTo>
                    <a:pt x="5715" y="260477"/>
                  </a:lnTo>
                  <a:lnTo>
                    <a:pt x="20574" y="313690"/>
                  </a:lnTo>
                  <a:lnTo>
                    <a:pt x="41275" y="356870"/>
                  </a:lnTo>
                  <a:lnTo>
                    <a:pt x="64262" y="390906"/>
                  </a:lnTo>
                  <a:lnTo>
                    <a:pt x="98171" y="390906"/>
                  </a:lnTo>
                  <a:lnTo>
                    <a:pt x="73787" y="352298"/>
                  </a:lnTo>
                  <a:lnTo>
                    <a:pt x="54229" y="307594"/>
                  </a:lnTo>
                  <a:lnTo>
                    <a:pt x="41148" y="255905"/>
                  </a:lnTo>
                  <a:lnTo>
                    <a:pt x="36322" y="196215"/>
                  </a:lnTo>
                  <a:lnTo>
                    <a:pt x="41021" y="135509"/>
                  </a:lnTo>
                  <a:lnTo>
                    <a:pt x="53848" y="83185"/>
                  </a:lnTo>
                  <a:lnTo>
                    <a:pt x="73406" y="38227"/>
                  </a:lnTo>
                  <a:lnTo>
                    <a:pt x="98171" y="0"/>
                  </a:lnTo>
                  <a:close/>
                </a:path>
                <a:path w="770254" h="391160">
                  <a:moveTo>
                    <a:pt x="350139" y="288036"/>
                  </a:moveTo>
                  <a:lnTo>
                    <a:pt x="323977" y="228473"/>
                  </a:lnTo>
                  <a:lnTo>
                    <a:pt x="261620" y="200025"/>
                  </a:lnTo>
                  <a:lnTo>
                    <a:pt x="178308" y="179959"/>
                  </a:lnTo>
                  <a:lnTo>
                    <a:pt x="158242" y="173863"/>
                  </a:lnTo>
                  <a:lnTo>
                    <a:pt x="141859" y="163957"/>
                  </a:lnTo>
                  <a:lnTo>
                    <a:pt x="130683" y="149352"/>
                  </a:lnTo>
                  <a:lnTo>
                    <a:pt x="126619" y="128905"/>
                  </a:lnTo>
                  <a:lnTo>
                    <a:pt x="133731" y="97663"/>
                  </a:lnTo>
                  <a:lnTo>
                    <a:pt x="152781" y="77089"/>
                  </a:lnTo>
                  <a:lnTo>
                    <a:pt x="180086" y="65913"/>
                  </a:lnTo>
                  <a:lnTo>
                    <a:pt x="212344" y="62484"/>
                  </a:lnTo>
                  <a:lnTo>
                    <a:pt x="247142" y="67437"/>
                  </a:lnTo>
                  <a:lnTo>
                    <a:pt x="276352" y="81915"/>
                  </a:lnTo>
                  <a:lnTo>
                    <a:pt x="296926" y="105918"/>
                  </a:lnTo>
                  <a:lnTo>
                    <a:pt x="305689" y="139192"/>
                  </a:lnTo>
                  <a:lnTo>
                    <a:pt x="338201" y="139192"/>
                  </a:lnTo>
                  <a:lnTo>
                    <a:pt x="328041" y="93980"/>
                  </a:lnTo>
                  <a:lnTo>
                    <a:pt x="301371" y="62484"/>
                  </a:lnTo>
                  <a:lnTo>
                    <a:pt x="260223" y="41910"/>
                  </a:lnTo>
                  <a:lnTo>
                    <a:pt x="211836" y="35433"/>
                  </a:lnTo>
                  <a:lnTo>
                    <a:pt x="152781" y="45466"/>
                  </a:lnTo>
                  <a:lnTo>
                    <a:pt x="116840" y="70104"/>
                  </a:lnTo>
                  <a:lnTo>
                    <a:pt x="98933" y="100965"/>
                  </a:lnTo>
                  <a:lnTo>
                    <a:pt x="93980" y="129413"/>
                  </a:lnTo>
                  <a:lnTo>
                    <a:pt x="117475" y="185674"/>
                  </a:lnTo>
                  <a:lnTo>
                    <a:pt x="171069" y="209931"/>
                  </a:lnTo>
                  <a:lnTo>
                    <a:pt x="247269" y="228092"/>
                  </a:lnTo>
                  <a:lnTo>
                    <a:pt x="271780" y="235331"/>
                  </a:lnTo>
                  <a:lnTo>
                    <a:pt x="294513" y="246888"/>
                  </a:lnTo>
                  <a:lnTo>
                    <a:pt x="311150" y="264160"/>
                  </a:lnTo>
                  <a:lnTo>
                    <a:pt x="317627" y="288544"/>
                  </a:lnTo>
                  <a:lnTo>
                    <a:pt x="308483" y="319659"/>
                  </a:lnTo>
                  <a:lnTo>
                    <a:pt x="285877" y="340614"/>
                  </a:lnTo>
                  <a:lnTo>
                    <a:pt x="256413" y="352552"/>
                  </a:lnTo>
                  <a:lnTo>
                    <a:pt x="227076" y="356362"/>
                  </a:lnTo>
                  <a:lnTo>
                    <a:pt x="183007" y="351917"/>
                  </a:lnTo>
                  <a:lnTo>
                    <a:pt x="147320" y="337185"/>
                  </a:lnTo>
                  <a:lnTo>
                    <a:pt x="123571" y="309499"/>
                  </a:lnTo>
                  <a:lnTo>
                    <a:pt x="115570" y="266446"/>
                  </a:lnTo>
                  <a:lnTo>
                    <a:pt x="83058" y="266446"/>
                  </a:lnTo>
                  <a:lnTo>
                    <a:pt x="88011" y="309880"/>
                  </a:lnTo>
                  <a:lnTo>
                    <a:pt x="135382" y="365760"/>
                  </a:lnTo>
                  <a:lnTo>
                    <a:pt x="173863" y="379095"/>
                  </a:lnTo>
                  <a:lnTo>
                    <a:pt x="219456" y="383413"/>
                  </a:lnTo>
                  <a:lnTo>
                    <a:pt x="290957" y="371729"/>
                  </a:lnTo>
                  <a:lnTo>
                    <a:pt x="330200" y="344309"/>
                  </a:lnTo>
                  <a:lnTo>
                    <a:pt x="346837" y="312547"/>
                  </a:lnTo>
                  <a:lnTo>
                    <a:pt x="350139" y="288036"/>
                  </a:lnTo>
                  <a:close/>
                </a:path>
                <a:path w="770254" h="391160">
                  <a:moveTo>
                    <a:pt x="662813" y="376440"/>
                  </a:moveTo>
                  <a:lnTo>
                    <a:pt x="621157" y="272542"/>
                  </a:lnTo>
                  <a:lnTo>
                    <a:pt x="610235" y="245491"/>
                  </a:lnTo>
                  <a:lnTo>
                    <a:pt x="575183" y="158115"/>
                  </a:lnTo>
                  <a:lnTo>
                    <a:pt x="575183" y="245491"/>
                  </a:lnTo>
                  <a:lnTo>
                    <a:pt x="440690" y="245491"/>
                  </a:lnTo>
                  <a:lnTo>
                    <a:pt x="509143" y="74168"/>
                  </a:lnTo>
                  <a:lnTo>
                    <a:pt x="575183" y="245491"/>
                  </a:lnTo>
                  <a:lnTo>
                    <a:pt x="575183" y="158115"/>
                  </a:lnTo>
                  <a:lnTo>
                    <a:pt x="541528" y="74168"/>
                  </a:lnTo>
                  <a:lnTo>
                    <a:pt x="528828" y="42418"/>
                  </a:lnTo>
                  <a:lnTo>
                    <a:pt x="492379" y="42418"/>
                  </a:lnTo>
                  <a:lnTo>
                    <a:pt x="354457" y="376440"/>
                  </a:lnTo>
                  <a:lnTo>
                    <a:pt x="389382" y="376440"/>
                  </a:lnTo>
                  <a:lnTo>
                    <a:pt x="430657" y="272542"/>
                  </a:lnTo>
                  <a:lnTo>
                    <a:pt x="586232" y="272542"/>
                  </a:lnTo>
                  <a:lnTo>
                    <a:pt x="627888" y="376440"/>
                  </a:lnTo>
                  <a:lnTo>
                    <a:pt x="662813" y="376440"/>
                  </a:lnTo>
                  <a:close/>
                </a:path>
                <a:path w="770254" h="391160">
                  <a:moveTo>
                    <a:pt x="769747" y="196215"/>
                  </a:moveTo>
                  <a:lnTo>
                    <a:pt x="763905" y="131318"/>
                  </a:lnTo>
                  <a:lnTo>
                    <a:pt x="749046" y="77724"/>
                  </a:lnTo>
                  <a:lnTo>
                    <a:pt x="728472" y="34417"/>
                  </a:lnTo>
                  <a:lnTo>
                    <a:pt x="705485" y="0"/>
                  </a:lnTo>
                  <a:lnTo>
                    <a:pt x="671576" y="0"/>
                  </a:lnTo>
                  <a:lnTo>
                    <a:pt x="696341" y="38227"/>
                  </a:lnTo>
                  <a:lnTo>
                    <a:pt x="716026" y="83185"/>
                  </a:lnTo>
                  <a:lnTo>
                    <a:pt x="728853" y="135509"/>
                  </a:lnTo>
                  <a:lnTo>
                    <a:pt x="733425" y="196215"/>
                  </a:lnTo>
                  <a:lnTo>
                    <a:pt x="728726" y="255905"/>
                  </a:lnTo>
                  <a:lnTo>
                    <a:pt x="715645" y="307594"/>
                  </a:lnTo>
                  <a:lnTo>
                    <a:pt x="695960" y="352298"/>
                  </a:lnTo>
                  <a:lnTo>
                    <a:pt x="671576" y="390906"/>
                  </a:lnTo>
                  <a:lnTo>
                    <a:pt x="705485" y="390906"/>
                  </a:lnTo>
                  <a:lnTo>
                    <a:pt x="728599" y="356870"/>
                  </a:lnTo>
                  <a:lnTo>
                    <a:pt x="749173" y="313690"/>
                  </a:lnTo>
                  <a:lnTo>
                    <a:pt x="764032" y="260477"/>
                  </a:lnTo>
                  <a:lnTo>
                    <a:pt x="769747" y="196215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941436" y="5643498"/>
              <a:ext cx="334010" cy="308610"/>
            </a:xfrm>
            <a:custGeom>
              <a:avLst/>
              <a:gdLst/>
              <a:ahLst/>
              <a:cxnLst/>
              <a:rect l="l" t="t" r="r" b="b"/>
              <a:pathLst>
                <a:path w="334009" h="308610">
                  <a:moveTo>
                    <a:pt x="334009" y="0"/>
                  </a:moveTo>
                  <a:lnTo>
                    <a:pt x="0" y="134111"/>
                  </a:lnTo>
                  <a:lnTo>
                    <a:pt x="0" y="170560"/>
                  </a:lnTo>
                  <a:lnTo>
                    <a:pt x="334009" y="308355"/>
                  </a:lnTo>
                  <a:lnTo>
                    <a:pt x="334009" y="273430"/>
                  </a:lnTo>
                  <a:lnTo>
                    <a:pt x="230123" y="232282"/>
                  </a:lnTo>
                  <a:lnTo>
                    <a:pt x="230187" y="87706"/>
                  </a:lnTo>
                  <a:lnTo>
                    <a:pt x="203072" y="87706"/>
                  </a:lnTo>
                  <a:lnTo>
                    <a:pt x="203072" y="222249"/>
                  </a:lnTo>
                  <a:lnTo>
                    <a:pt x="31749" y="153796"/>
                  </a:lnTo>
                  <a:lnTo>
                    <a:pt x="203072" y="87629"/>
                  </a:lnTo>
                  <a:lnTo>
                    <a:pt x="230123" y="87629"/>
                  </a:lnTo>
                  <a:lnTo>
                    <a:pt x="230123" y="76707"/>
                  </a:lnTo>
                  <a:lnTo>
                    <a:pt x="334009" y="35051"/>
                  </a:lnTo>
                  <a:lnTo>
                    <a:pt x="334009" y="0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4786884" y="5177408"/>
            <a:ext cx="1492250" cy="347980"/>
            <a:chOff x="4786884" y="5177408"/>
            <a:chExt cx="1492250" cy="347980"/>
          </a:xfrm>
        </p:grpSpPr>
        <p:sp>
          <p:nvSpPr>
            <p:cNvPr id="20" name="object 20"/>
            <p:cNvSpPr/>
            <p:nvPr/>
          </p:nvSpPr>
          <p:spPr>
            <a:xfrm>
              <a:off x="4786884" y="5177408"/>
              <a:ext cx="308610" cy="347980"/>
            </a:xfrm>
            <a:custGeom>
              <a:avLst/>
              <a:gdLst/>
              <a:ahLst/>
              <a:cxnLst/>
              <a:rect l="l" t="t" r="r" b="b"/>
              <a:pathLst>
                <a:path w="308610" h="347979">
                  <a:moveTo>
                    <a:pt x="161290" y="0"/>
                  </a:moveTo>
                  <a:lnTo>
                    <a:pt x="112014" y="6477"/>
                  </a:lnTo>
                  <a:lnTo>
                    <a:pt x="71628" y="24765"/>
                  </a:lnTo>
                  <a:lnTo>
                    <a:pt x="40259" y="52578"/>
                  </a:lnTo>
                  <a:lnTo>
                    <a:pt x="17907" y="88138"/>
                  </a:lnTo>
                  <a:lnTo>
                    <a:pt x="4445" y="129286"/>
                  </a:lnTo>
                  <a:lnTo>
                    <a:pt x="0" y="173990"/>
                  </a:lnTo>
                  <a:lnTo>
                    <a:pt x="4445" y="218694"/>
                  </a:lnTo>
                  <a:lnTo>
                    <a:pt x="17907" y="259842"/>
                  </a:lnTo>
                  <a:lnTo>
                    <a:pt x="40259" y="295402"/>
                  </a:lnTo>
                  <a:lnTo>
                    <a:pt x="71628" y="323342"/>
                  </a:lnTo>
                  <a:lnTo>
                    <a:pt x="112014" y="341503"/>
                  </a:lnTo>
                  <a:lnTo>
                    <a:pt x="161290" y="347980"/>
                  </a:lnTo>
                  <a:lnTo>
                    <a:pt x="197358" y="344170"/>
                  </a:lnTo>
                  <a:lnTo>
                    <a:pt x="230378" y="331978"/>
                  </a:lnTo>
                  <a:lnTo>
                    <a:pt x="258318" y="310896"/>
                  </a:lnTo>
                  <a:lnTo>
                    <a:pt x="279654" y="280162"/>
                  </a:lnTo>
                  <a:lnTo>
                    <a:pt x="280543" y="280162"/>
                  </a:lnTo>
                  <a:lnTo>
                    <a:pt x="284861" y="340995"/>
                  </a:lnTo>
                  <a:lnTo>
                    <a:pt x="308356" y="340995"/>
                  </a:lnTo>
                  <a:lnTo>
                    <a:pt x="308356" y="171196"/>
                  </a:lnTo>
                  <a:lnTo>
                    <a:pt x="163322" y="171196"/>
                  </a:lnTo>
                  <a:lnTo>
                    <a:pt x="163322" y="198374"/>
                  </a:lnTo>
                  <a:lnTo>
                    <a:pt x="279654" y="198374"/>
                  </a:lnTo>
                  <a:lnTo>
                    <a:pt x="272415" y="247523"/>
                  </a:lnTo>
                  <a:lnTo>
                    <a:pt x="249428" y="286258"/>
                  </a:lnTo>
                  <a:lnTo>
                    <a:pt x="211963" y="311785"/>
                  </a:lnTo>
                  <a:lnTo>
                    <a:pt x="161290" y="320929"/>
                  </a:lnTo>
                  <a:lnTo>
                    <a:pt x="113157" y="312674"/>
                  </a:lnTo>
                  <a:lnTo>
                    <a:pt x="76962" y="290195"/>
                  </a:lnTo>
                  <a:lnTo>
                    <a:pt x="51816" y="257175"/>
                  </a:lnTo>
                  <a:lnTo>
                    <a:pt x="37211" y="217297"/>
                  </a:lnTo>
                  <a:lnTo>
                    <a:pt x="32512" y="173990"/>
                  </a:lnTo>
                  <a:lnTo>
                    <a:pt x="37211" y="130683"/>
                  </a:lnTo>
                  <a:lnTo>
                    <a:pt x="51816" y="90805"/>
                  </a:lnTo>
                  <a:lnTo>
                    <a:pt x="76962" y="57785"/>
                  </a:lnTo>
                  <a:lnTo>
                    <a:pt x="113157" y="35433"/>
                  </a:lnTo>
                  <a:lnTo>
                    <a:pt x="161290" y="27178"/>
                  </a:lnTo>
                  <a:lnTo>
                    <a:pt x="252857" y="27178"/>
                  </a:lnTo>
                  <a:lnTo>
                    <a:pt x="212090" y="6985"/>
                  </a:lnTo>
                  <a:lnTo>
                    <a:pt x="161290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48174" y="5204586"/>
              <a:ext cx="142747" cy="8369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130165" y="5269990"/>
              <a:ext cx="220345" cy="255904"/>
            </a:xfrm>
            <a:custGeom>
              <a:avLst/>
              <a:gdLst/>
              <a:ahLst/>
              <a:cxnLst/>
              <a:rect l="l" t="t" r="r" b="b"/>
              <a:pathLst>
                <a:path w="220345" h="255904">
                  <a:moveTo>
                    <a:pt x="111632" y="0"/>
                  </a:moveTo>
                  <a:lnTo>
                    <a:pt x="60959" y="11049"/>
                  </a:lnTo>
                  <a:lnTo>
                    <a:pt x="26288" y="40005"/>
                  </a:lnTo>
                  <a:lnTo>
                    <a:pt x="6349" y="80899"/>
                  </a:lnTo>
                  <a:lnTo>
                    <a:pt x="0" y="127762"/>
                  </a:lnTo>
                  <a:lnTo>
                    <a:pt x="6349" y="176657"/>
                  </a:lnTo>
                  <a:lnTo>
                    <a:pt x="26288" y="217424"/>
                  </a:lnTo>
                  <a:lnTo>
                    <a:pt x="60959" y="245110"/>
                  </a:lnTo>
                  <a:lnTo>
                    <a:pt x="111632" y="255397"/>
                  </a:lnTo>
                  <a:lnTo>
                    <a:pt x="153034" y="249555"/>
                  </a:lnTo>
                  <a:lnTo>
                    <a:pt x="184149" y="232664"/>
                  </a:lnTo>
                  <a:lnTo>
                    <a:pt x="205866" y="205486"/>
                  </a:lnTo>
                  <a:lnTo>
                    <a:pt x="219328" y="168910"/>
                  </a:lnTo>
                  <a:lnTo>
                    <a:pt x="189102" y="168910"/>
                  </a:lnTo>
                  <a:lnTo>
                    <a:pt x="179196" y="194183"/>
                  </a:lnTo>
                  <a:lnTo>
                    <a:pt x="163321" y="213614"/>
                  </a:lnTo>
                  <a:lnTo>
                    <a:pt x="140969" y="226187"/>
                  </a:lnTo>
                  <a:lnTo>
                    <a:pt x="111632" y="230632"/>
                  </a:lnTo>
                  <a:lnTo>
                    <a:pt x="74675" y="221869"/>
                  </a:lnTo>
                  <a:lnTo>
                    <a:pt x="49275" y="199263"/>
                  </a:lnTo>
                  <a:lnTo>
                    <a:pt x="34797" y="168656"/>
                  </a:lnTo>
                  <a:lnTo>
                    <a:pt x="30225" y="135636"/>
                  </a:lnTo>
                  <a:lnTo>
                    <a:pt x="220217" y="135636"/>
                  </a:lnTo>
                  <a:lnTo>
                    <a:pt x="217804" y="110871"/>
                  </a:lnTo>
                  <a:lnTo>
                    <a:pt x="30225" y="110871"/>
                  </a:lnTo>
                  <a:lnTo>
                    <a:pt x="38099" y="78867"/>
                  </a:lnTo>
                  <a:lnTo>
                    <a:pt x="54228" y="51308"/>
                  </a:lnTo>
                  <a:lnTo>
                    <a:pt x="78612" y="32131"/>
                  </a:lnTo>
                  <a:lnTo>
                    <a:pt x="111632" y="24765"/>
                  </a:lnTo>
                  <a:lnTo>
                    <a:pt x="176910" y="24765"/>
                  </a:lnTo>
                  <a:lnTo>
                    <a:pt x="162178" y="11684"/>
                  </a:lnTo>
                  <a:lnTo>
                    <a:pt x="111632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41798" y="5294756"/>
              <a:ext cx="106171" cy="8610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81117" y="5269991"/>
              <a:ext cx="200520" cy="24841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616702" y="5269990"/>
              <a:ext cx="220345" cy="255904"/>
            </a:xfrm>
            <a:custGeom>
              <a:avLst/>
              <a:gdLst/>
              <a:ahLst/>
              <a:cxnLst/>
              <a:rect l="l" t="t" r="r" b="b"/>
              <a:pathLst>
                <a:path w="220345" h="255904">
                  <a:moveTo>
                    <a:pt x="111505" y="0"/>
                  </a:moveTo>
                  <a:lnTo>
                    <a:pt x="60959" y="11049"/>
                  </a:lnTo>
                  <a:lnTo>
                    <a:pt x="26288" y="40005"/>
                  </a:lnTo>
                  <a:lnTo>
                    <a:pt x="6349" y="80899"/>
                  </a:lnTo>
                  <a:lnTo>
                    <a:pt x="0" y="127762"/>
                  </a:lnTo>
                  <a:lnTo>
                    <a:pt x="6349" y="176657"/>
                  </a:lnTo>
                  <a:lnTo>
                    <a:pt x="26288" y="217424"/>
                  </a:lnTo>
                  <a:lnTo>
                    <a:pt x="60959" y="245110"/>
                  </a:lnTo>
                  <a:lnTo>
                    <a:pt x="111505" y="255397"/>
                  </a:lnTo>
                  <a:lnTo>
                    <a:pt x="153034" y="249555"/>
                  </a:lnTo>
                  <a:lnTo>
                    <a:pt x="184022" y="232664"/>
                  </a:lnTo>
                  <a:lnTo>
                    <a:pt x="205739" y="205486"/>
                  </a:lnTo>
                  <a:lnTo>
                    <a:pt x="219201" y="168910"/>
                  </a:lnTo>
                  <a:lnTo>
                    <a:pt x="189102" y="168910"/>
                  </a:lnTo>
                  <a:lnTo>
                    <a:pt x="179069" y="194183"/>
                  </a:lnTo>
                  <a:lnTo>
                    <a:pt x="163194" y="213614"/>
                  </a:lnTo>
                  <a:lnTo>
                    <a:pt x="140842" y="226187"/>
                  </a:lnTo>
                  <a:lnTo>
                    <a:pt x="111505" y="230632"/>
                  </a:lnTo>
                  <a:lnTo>
                    <a:pt x="74548" y="221869"/>
                  </a:lnTo>
                  <a:lnTo>
                    <a:pt x="49275" y="199263"/>
                  </a:lnTo>
                  <a:lnTo>
                    <a:pt x="34797" y="168656"/>
                  </a:lnTo>
                  <a:lnTo>
                    <a:pt x="30098" y="135636"/>
                  </a:lnTo>
                  <a:lnTo>
                    <a:pt x="220217" y="135636"/>
                  </a:lnTo>
                  <a:lnTo>
                    <a:pt x="217804" y="110871"/>
                  </a:lnTo>
                  <a:lnTo>
                    <a:pt x="30098" y="110871"/>
                  </a:lnTo>
                  <a:lnTo>
                    <a:pt x="38099" y="78867"/>
                  </a:lnTo>
                  <a:lnTo>
                    <a:pt x="54101" y="51308"/>
                  </a:lnTo>
                  <a:lnTo>
                    <a:pt x="78485" y="32131"/>
                  </a:lnTo>
                  <a:lnTo>
                    <a:pt x="111505" y="24765"/>
                  </a:lnTo>
                  <a:lnTo>
                    <a:pt x="176783" y="24765"/>
                  </a:lnTo>
                  <a:lnTo>
                    <a:pt x="162178" y="11684"/>
                  </a:lnTo>
                  <a:lnTo>
                    <a:pt x="111505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8208" y="5294756"/>
              <a:ext cx="106286" cy="861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68035" y="5269991"/>
              <a:ext cx="356741" cy="25539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248654" y="5184393"/>
              <a:ext cx="30480" cy="334010"/>
            </a:xfrm>
            <a:custGeom>
              <a:avLst/>
              <a:gdLst/>
              <a:ahLst/>
              <a:cxnLst/>
              <a:rect l="l" t="t" r="r" b="b"/>
              <a:pathLst>
                <a:path w="30479" h="334010">
                  <a:moveTo>
                    <a:pt x="30162" y="0"/>
                  </a:moveTo>
                  <a:lnTo>
                    <a:pt x="0" y="0"/>
                  </a:lnTo>
                  <a:lnTo>
                    <a:pt x="0" y="334010"/>
                  </a:lnTo>
                  <a:lnTo>
                    <a:pt x="30162" y="334010"/>
                  </a:lnTo>
                  <a:lnTo>
                    <a:pt x="30162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765294" y="4767706"/>
            <a:ext cx="1919605" cy="341630"/>
            <a:chOff x="4765294" y="4767706"/>
            <a:chExt cx="1919605" cy="341630"/>
          </a:xfrm>
        </p:grpSpPr>
        <p:sp>
          <p:nvSpPr>
            <p:cNvPr id="30" name="object 30"/>
            <p:cNvSpPr/>
            <p:nvPr/>
          </p:nvSpPr>
          <p:spPr>
            <a:xfrm>
              <a:off x="4765294" y="4767706"/>
              <a:ext cx="511175" cy="341630"/>
            </a:xfrm>
            <a:custGeom>
              <a:avLst/>
              <a:gdLst/>
              <a:ahLst/>
              <a:cxnLst/>
              <a:rect l="l" t="t" r="r" b="b"/>
              <a:pathLst>
                <a:path w="511175" h="341629">
                  <a:moveTo>
                    <a:pt x="308356" y="334010"/>
                  </a:moveTo>
                  <a:lnTo>
                    <a:pt x="266700" y="230251"/>
                  </a:lnTo>
                  <a:lnTo>
                    <a:pt x="255778" y="203073"/>
                  </a:lnTo>
                  <a:lnTo>
                    <a:pt x="220726" y="115735"/>
                  </a:lnTo>
                  <a:lnTo>
                    <a:pt x="220726" y="203073"/>
                  </a:lnTo>
                  <a:lnTo>
                    <a:pt x="86233" y="203073"/>
                  </a:lnTo>
                  <a:lnTo>
                    <a:pt x="154686" y="31877"/>
                  </a:lnTo>
                  <a:lnTo>
                    <a:pt x="220726" y="203073"/>
                  </a:lnTo>
                  <a:lnTo>
                    <a:pt x="220726" y="115735"/>
                  </a:lnTo>
                  <a:lnTo>
                    <a:pt x="187071" y="31877"/>
                  </a:lnTo>
                  <a:lnTo>
                    <a:pt x="174371" y="0"/>
                  </a:lnTo>
                  <a:lnTo>
                    <a:pt x="137922" y="0"/>
                  </a:lnTo>
                  <a:lnTo>
                    <a:pt x="0" y="334010"/>
                  </a:lnTo>
                  <a:lnTo>
                    <a:pt x="34925" y="334010"/>
                  </a:lnTo>
                  <a:lnTo>
                    <a:pt x="76200" y="230251"/>
                  </a:lnTo>
                  <a:lnTo>
                    <a:pt x="231775" y="230251"/>
                  </a:lnTo>
                  <a:lnTo>
                    <a:pt x="273431" y="334010"/>
                  </a:lnTo>
                  <a:lnTo>
                    <a:pt x="308356" y="334010"/>
                  </a:lnTo>
                  <a:close/>
                </a:path>
                <a:path w="511175" h="341629">
                  <a:moveTo>
                    <a:pt x="510921" y="268605"/>
                  </a:moveTo>
                  <a:lnTo>
                    <a:pt x="488696" y="221234"/>
                  </a:lnTo>
                  <a:lnTo>
                    <a:pt x="440563" y="201676"/>
                  </a:lnTo>
                  <a:lnTo>
                    <a:pt x="400304" y="192786"/>
                  </a:lnTo>
                  <a:lnTo>
                    <a:pt x="383413" y="187833"/>
                  </a:lnTo>
                  <a:lnTo>
                    <a:pt x="366776" y="180086"/>
                  </a:lnTo>
                  <a:lnTo>
                    <a:pt x="354076" y="168529"/>
                  </a:lnTo>
                  <a:lnTo>
                    <a:pt x="349123" y="152019"/>
                  </a:lnTo>
                  <a:lnTo>
                    <a:pt x="354457" y="132334"/>
                  </a:lnTo>
                  <a:lnTo>
                    <a:pt x="368173" y="119507"/>
                  </a:lnTo>
                  <a:lnTo>
                    <a:pt x="387096" y="112522"/>
                  </a:lnTo>
                  <a:lnTo>
                    <a:pt x="407543" y="110490"/>
                  </a:lnTo>
                  <a:lnTo>
                    <a:pt x="431927" y="113538"/>
                  </a:lnTo>
                  <a:lnTo>
                    <a:pt x="452247" y="123190"/>
                  </a:lnTo>
                  <a:lnTo>
                    <a:pt x="466344" y="139700"/>
                  </a:lnTo>
                  <a:lnTo>
                    <a:pt x="472186" y="163322"/>
                  </a:lnTo>
                  <a:lnTo>
                    <a:pt x="502285" y="163322"/>
                  </a:lnTo>
                  <a:lnTo>
                    <a:pt x="494157" y="129032"/>
                  </a:lnTo>
                  <a:lnTo>
                    <a:pt x="474853" y="104775"/>
                  </a:lnTo>
                  <a:lnTo>
                    <a:pt x="446659" y="90424"/>
                  </a:lnTo>
                  <a:lnTo>
                    <a:pt x="411861" y="85598"/>
                  </a:lnTo>
                  <a:lnTo>
                    <a:pt x="378968" y="89281"/>
                  </a:lnTo>
                  <a:lnTo>
                    <a:pt x="348996" y="101092"/>
                  </a:lnTo>
                  <a:lnTo>
                    <a:pt x="327279" y="122174"/>
                  </a:lnTo>
                  <a:lnTo>
                    <a:pt x="318897" y="153416"/>
                  </a:lnTo>
                  <a:lnTo>
                    <a:pt x="324231" y="179324"/>
                  </a:lnTo>
                  <a:lnTo>
                    <a:pt x="338709" y="197358"/>
                  </a:lnTo>
                  <a:lnTo>
                    <a:pt x="360553" y="209550"/>
                  </a:lnTo>
                  <a:lnTo>
                    <a:pt x="387858" y="218059"/>
                  </a:lnTo>
                  <a:lnTo>
                    <a:pt x="426593" y="226441"/>
                  </a:lnTo>
                  <a:lnTo>
                    <a:pt x="446659" y="232156"/>
                  </a:lnTo>
                  <a:lnTo>
                    <a:pt x="463931" y="240411"/>
                  </a:lnTo>
                  <a:lnTo>
                    <a:pt x="476123" y="252603"/>
                  </a:lnTo>
                  <a:lnTo>
                    <a:pt x="480695" y="270383"/>
                  </a:lnTo>
                  <a:lnTo>
                    <a:pt x="474218" y="291846"/>
                  </a:lnTo>
                  <a:lnTo>
                    <a:pt x="457708" y="305943"/>
                  </a:lnTo>
                  <a:lnTo>
                    <a:pt x="435864" y="313817"/>
                  </a:lnTo>
                  <a:lnTo>
                    <a:pt x="413258" y="316230"/>
                  </a:lnTo>
                  <a:lnTo>
                    <a:pt x="385191" y="312420"/>
                  </a:lnTo>
                  <a:lnTo>
                    <a:pt x="362712" y="300990"/>
                  </a:lnTo>
                  <a:lnTo>
                    <a:pt x="347218" y="282067"/>
                  </a:lnTo>
                  <a:lnTo>
                    <a:pt x="340487" y="255905"/>
                  </a:lnTo>
                  <a:lnTo>
                    <a:pt x="310261" y="255905"/>
                  </a:lnTo>
                  <a:lnTo>
                    <a:pt x="320294" y="294259"/>
                  </a:lnTo>
                  <a:lnTo>
                    <a:pt x="341249" y="320802"/>
                  </a:lnTo>
                  <a:lnTo>
                    <a:pt x="372237" y="336169"/>
                  </a:lnTo>
                  <a:lnTo>
                    <a:pt x="411861" y="341122"/>
                  </a:lnTo>
                  <a:lnTo>
                    <a:pt x="446659" y="337058"/>
                  </a:lnTo>
                  <a:lnTo>
                    <a:pt x="478663" y="324485"/>
                  </a:lnTo>
                  <a:lnTo>
                    <a:pt x="501904" y="302006"/>
                  </a:lnTo>
                  <a:lnTo>
                    <a:pt x="510921" y="268605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96281" y="4853304"/>
              <a:ext cx="200647" cy="25552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518531" y="4853304"/>
              <a:ext cx="186055" cy="255904"/>
            </a:xfrm>
            <a:custGeom>
              <a:avLst/>
              <a:gdLst/>
              <a:ahLst/>
              <a:cxnLst/>
              <a:rect l="l" t="t" r="r" b="b"/>
              <a:pathLst>
                <a:path w="186054" h="255904">
                  <a:moveTo>
                    <a:pt x="116839" y="0"/>
                  </a:moveTo>
                  <a:lnTo>
                    <a:pt x="66801" y="10287"/>
                  </a:lnTo>
                  <a:lnTo>
                    <a:pt x="30225" y="37973"/>
                  </a:lnTo>
                  <a:lnTo>
                    <a:pt x="7619" y="78613"/>
                  </a:lnTo>
                  <a:lnTo>
                    <a:pt x="0" y="127762"/>
                  </a:lnTo>
                  <a:lnTo>
                    <a:pt x="7619" y="176911"/>
                  </a:lnTo>
                  <a:lnTo>
                    <a:pt x="30225" y="217551"/>
                  </a:lnTo>
                  <a:lnTo>
                    <a:pt x="66801" y="245236"/>
                  </a:lnTo>
                  <a:lnTo>
                    <a:pt x="116839" y="255524"/>
                  </a:lnTo>
                  <a:lnTo>
                    <a:pt x="166750" y="245236"/>
                  </a:lnTo>
                  <a:lnTo>
                    <a:pt x="186054" y="230632"/>
                  </a:lnTo>
                  <a:lnTo>
                    <a:pt x="116839" y="230632"/>
                  </a:lnTo>
                  <a:lnTo>
                    <a:pt x="78993" y="221742"/>
                  </a:lnTo>
                  <a:lnTo>
                    <a:pt x="51942" y="198374"/>
                  </a:lnTo>
                  <a:lnTo>
                    <a:pt x="35559" y="165354"/>
                  </a:lnTo>
                  <a:lnTo>
                    <a:pt x="30098" y="127762"/>
                  </a:lnTo>
                  <a:lnTo>
                    <a:pt x="35559" y="90170"/>
                  </a:lnTo>
                  <a:lnTo>
                    <a:pt x="51942" y="57150"/>
                  </a:lnTo>
                  <a:lnTo>
                    <a:pt x="78993" y="33782"/>
                  </a:lnTo>
                  <a:lnTo>
                    <a:pt x="116839" y="24892"/>
                  </a:lnTo>
                  <a:lnTo>
                    <a:pt x="186054" y="24892"/>
                  </a:lnTo>
                  <a:lnTo>
                    <a:pt x="166750" y="10287"/>
                  </a:lnTo>
                  <a:lnTo>
                    <a:pt x="116839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35371" y="4878196"/>
              <a:ext cx="116827" cy="20573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775069" y="4853304"/>
              <a:ext cx="187960" cy="255904"/>
            </a:xfrm>
            <a:custGeom>
              <a:avLst/>
              <a:gdLst/>
              <a:ahLst/>
              <a:cxnLst/>
              <a:rect l="l" t="t" r="r" b="b"/>
              <a:pathLst>
                <a:path w="187960" h="255904">
                  <a:moveTo>
                    <a:pt x="116839" y="0"/>
                  </a:moveTo>
                  <a:lnTo>
                    <a:pt x="66928" y="10287"/>
                  </a:lnTo>
                  <a:lnTo>
                    <a:pt x="30225" y="37973"/>
                  </a:lnTo>
                  <a:lnTo>
                    <a:pt x="7746" y="78613"/>
                  </a:lnTo>
                  <a:lnTo>
                    <a:pt x="0" y="127762"/>
                  </a:lnTo>
                  <a:lnTo>
                    <a:pt x="7746" y="176911"/>
                  </a:lnTo>
                  <a:lnTo>
                    <a:pt x="30225" y="217551"/>
                  </a:lnTo>
                  <a:lnTo>
                    <a:pt x="66928" y="245236"/>
                  </a:lnTo>
                  <a:lnTo>
                    <a:pt x="116839" y="255524"/>
                  </a:lnTo>
                  <a:lnTo>
                    <a:pt x="155066" y="249047"/>
                  </a:lnTo>
                  <a:lnTo>
                    <a:pt x="185546" y="230632"/>
                  </a:lnTo>
                  <a:lnTo>
                    <a:pt x="116839" y="230632"/>
                  </a:lnTo>
                  <a:lnTo>
                    <a:pt x="79120" y="221742"/>
                  </a:lnTo>
                  <a:lnTo>
                    <a:pt x="52069" y="198374"/>
                  </a:lnTo>
                  <a:lnTo>
                    <a:pt x="35686" y="165354"/>
                  </a:lnTo>
                  <a:lnTo>
                    <a:pt x="30225" y="127762"/>
                  </a:lnTo>
                  <a:lnTo>
                    <a:pt x="35686" y="90170"/>
                  </a:lnTo>
                  <a:lnTo>
                    <a:pt x="52069" y="57150"/>
                  </a:lnTo>
                  <a:lnTo>
                    <a:pt x="79120" y="33782"/>
                  </a:lnTo>
                  <a:lnTo>
                    <a:pt x="116839" y="24892"/>
                  </a:lnTo>
                  <a:lnTo>
                    <a:pt x="187705" y="24892"/>
                  </a:lnTo>
                  <a:lnTo>
                    <a:pt x="184149" y="20574"/>
                  </a:lnTo>
                  <a:lnTo>
                    <a:pt x="153923" y="5207"/>
                  </a:lnTo>
                  <a:lnTo>
                    <a:pt x="116839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91911" y="5015229"/>
              <a:ext cx="101968" cy="6870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891911" y="4767706"/>
              <a:ext cx="165735" cy="334645"/>
            </a:xfrm>
            <a:custGeom>
              <a:avLst/>
              <a:gdLst/>
              <a:ahLst/>
              <a:cxnLst/>
              <a:rect l="l" t="t" r="r" b="b"/>
              <a:pathLst>
                <a:path w="165735" h="334645">
                  <a:moveTo>
                    <a:pt x="100076" y="168402"/>
                  </a:moveTo>
                  <a:lnTo>
                    <a:pt x="88900" y="132080"/>
                  </a:lnTo>
                  <a:lnTo>
                    <a:pt x="70866" y="110490"/>
                  </a:lnTo>
                  <a:lnTo>
                    <a:pt x="0" y="110490"/>
                  </a:lnTo>
                  <a:lnTo>
                    <a:pt x="26543" y="114427"/>
                  </a:lnTo>
                  <a:lnTo>
                    <a:pt x="46863" y="125984"/>
                  </a:lnTo>
                  <a:lnTo>
                    <a:pt x="61214" y="144145"/>
                  </a:lnTo>
                  <a:lnTo>
                    <a:pt x="69977" y="168402"/>
                  </a:lnTo>
                  <a:lnTo>
                    <a:pt x="100076" y="168402"/>
                  </a:lnTo>
                  <a:close/>
                </a:path>
                <a:path w="165735" h="334645">
                  <a:moveTo>
                    <a:pt x="165163" y="92621"/>
                  </a:moveTo>
                  <a:lnTo>
                    <a:pt x="135001" y="92621"/>
                  </a:lnTo>
                  <a:lnTo>
                    <a:pt x="135001" y="334022"/>
                  </a:lnTo>
                  <a:lnTo>
                    <a:pt x="165163" y="334022"/>
                  </a:lnTo>
                  <a:lnTo>
                    <a:pt x="165163" y="92621"/>
                  </a:lnTo>
                  <a:close/>
                </a:path>
                <a:path w="165735" h="334645">
                  <a:moveTo>
                    <a:pt x="165163" y="0"/>
                  </a:moveTo>
                  <a:lnTo>
                    <a:pt x="135001" y="0"/>
                  </a:lnTo>
                  <a:lnTo>
                    <a:pt x="135001" y="47244"/>
                  </a:lnTo>
                  <a:lnTo>
                    <a:pt x="165163" y="47244"/>
                  </a:lnTo>
                  <a:lnTo>
                    <a:pt x="165163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92063" y="4787912"/>
              <a:ext cx="350519" cy="32091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464173" y="4853304"/>
              <a:ext cx="220345" cy="255904"/>
            </a:xfrm>
            <a:custGeom>
              <a:avLst/>
              <a:gdLst/>
              <a:ahLst/>
              <a:cxnLst/>
              <a:rect l="l" t="t" r="r" b="b"/>
              <a:pathLst>
                <a:path w="220345" h="255904">
                  <a:moveTo>
                    <a:pt x="111505" y="0"/>
                  </a:moveTo>
                  <a:lnTo>
                    <a:pt x="60947" y="11048"/>
                  </a:lnTo>
                  <a:lnTo>
                    <a:pt x="26288" y="40004"/>
                  </a:lnTo>
                  <a:lnTo>
                    <a:pt x="6349" y="80898"/>
                  </a:lnTo>
                  <a:lnTo>
                    <a:pt x="0" y="127761"/>
                  </a:lnTo>
                  <a:lnTo>
                    <a:pt x="6349" y="176656"/>
                  </a:lnTo>
                  <a:lnTo>
                    <a:pt x="26288" y="217423"/>
                  </a:lnTo>
                  <a:lnTo>
                    <a:pt x="60947" y="245236"/>
                  </a:lnTo>
                  <a:lnTo>
                    <a:pt x="111505" y="255523"/>
                  </a:lnTo>
                  <a:lnTo>
                    <a:pt x="153022" y="249681"/>
                  </a:lnTo>
                  <a:lnTo>
                    <a:pt x="184022" y="232663"/>
                  </a:lnTo>
                  <a:lnTo>
                    <a:pt x="205739" y="205486"/>
                  </a:lnTo>
                  <a:lnTo>
                    <a:pt x="219201" y="168909"/>
                  </a:lnTo>
                  <a:lnTo>
                    <a:pt x="189102" y="168909"/>
                  </a:lnTo>
                  <a:lnTo>
                    <a:pt x="179069" y="194182"/>
                  </a:lnTo>
                  <a:lnTo>
                    <a:pt x="163194" y="213613"/>
                  </a:lnTo>
                  <a:lnTo>
                    <a:pt x="140842" y="226186"/>
                  </a:lnTo>
                  <a:lnTo>
                    <a:pt x="111505" y="230631"/>
                  </a:lnTo>
                  <a:lnTo>
                    <a:pt x="74548" y="221869"/>
                  </a:lnTo>
                  <a:lnTo>
                    <a:pt x="49275" y="199389"/>
                  </a:lnTo>
                  <a:lnTo>
                    <a:pt x="34797" y="168655"/>
                  </a:lnTo>
                  <a:lnTo>
                    <a:pt x="30098" y="135762"/>
                  </a:lnTo>
                  <a:lnTo>
                    <a:pt x="220217" y="135762"/>
                  </a:lnTo>
                  <a:lnTo>
                    <a:pt x="217804" y="110870"/>
                  </a:lnTo>
                  <a:lnTo>
                    <a:pt x="30098" y="110870"/>
                  </a:lnTo>
                  <a:lnTo>
                    <a:pt x="38099" y="78866"/>
                  </a:lnTo>
                  <a:lnTo>
                    <a:pt x="54101" y="51434"/>
                  </a:lnTo>
                  <a:lnTo>
                    <a:pt x="78473" y="32130"/>
                  </a:lnTo>
                  <a:lnTo>
                    <a:pt x="111505" y="24891"/>
                  </a:lnTo>
                  <a:lnTo>
                    <a:pt x="176771" y="24891"/>
                  </a:lnTo>
                  <a:lnTo>
                    <a:pt x="162178" y="11683"/>
                  </a:lnTo>
                  <a:lnTo>
                    <a:pt x="111505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75679" y="4878196"/>
              <a:ext cx="106298" cy="85977"/>
            </a:xfrm>
            <a:prstGeom prst="rect">
              <a:avLst/>
            </a:prstGeom>
          </p:spPr>
        </p:pic>
      </p:grpSp>
      <p:graphicFrame>
        <p:nvGraphicFramePr>
          <p:cNvPr id="40" name="object 40"/>
          <p:cNvGraphicFramePr>
            <a:graphicFrameLocks noGrp="1"/>
          </p:cNvGraphicFramePr>
          <p:nvPr/>
        </p:nvGraphicFramePr>
        <p:xfrm>
          <a:off x="2918714" y="4380864"/>
          <a:ext cx="5432425" cy="2150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4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8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65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49D9F"/>
                      </a:solidFill>
                      <a:prstDash val="solid"/>
                    </a:lnL>
                    <a:lnR w="3175">
                      <a:solidFill>
                        <a:srgbClr val="949D9F"/>
                      </a:solidFill>
                      <a:prstDash val="solid"/>
                    </a:lnR>
                    <a:lnT w="3175">
                      <a:solidFill>
                        <a:srgbClr val="949D9F"/>
                      </a:solidFill>
                      <a:prstDash val="solid"/>
                    </a:lnT>
                    <a:lnB w="3175">
                      <a:solidFill>
                        <a:srgbClr val="949D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1" name="object 41"/>
          <p:cNvSpPr/>
          <p:nvPr/>
        </p:nvSpPr>
        <p:spPr>
          <a:xfrm>
            <a:off x="5375655" y="6204965"/>
            <a:ext cx="308610" cy="334010"/>
          </a:xfrm>
          <a:custGeom>
            <a:avLst/>
            <a:gdLst/>
            <a:ahLst/>
            <a:cxnLst/>
            <a:rect l="l" t="t" r="r" b="b"/>
            <a:pathLst>
              <a:path w="308610" h="334009">
                <a:moveTo>
                  <a:pt x="174244" y="0"/>
                </a:moveTo>
                <a:lnTo>
                  <a:pt x="137922" y="0"/>
                </a:lnTo>
                <a:lnTo>
                  <a:pt x="0" y="333997"/>
                </a:lnTo>
                <a:lnTo>
                  <a:pt x="34925" y="333997"/>
                </a:lnTo>
                <a:lnTo>
                  <a:pt x="76073" y="230136"/>
                </a:lnTo>
                <a:lnTo>
                  <a:pt x="266573" y="230136"/>
                </a:lnTo>
                <a:lnTo>
                  <a:pt x="255778" y="203009"/>
                </a:lnTo>
                <a:lnTo>
                  <a:pt x="86106" y="203009"/>
                </a:lnTo>
                <a:lnTo>
                  <a:pt x="154686" y="31750"/>
                </a:lnTo>
                <a:lnTo>
                  <a:pt x="187071" y="31750"/>
                </a:lnTo>
                <a:lnTo>
                  <a:pt x="174244" y="0"/>
                </a:lnTo>
                <a:close/>
              </a:path>
              <a:path w="308610" h="334009">
                <a:moveTo>
                  <a:pt x="266573" y="230136"/>
                </a:moveTo>
                <a:lnTo>
                  <a:pt x="231775" y="230136"/>
                </a:lnTo>
                <a:lnTo>
                  <a:pt x="273431" y="333997"/>
                </a:lnTo>
                <a:lnTo>
                  <a:pt x="308356" y="333997"/>
                </a:lnTo>
                <a:lnTo>
                  <a:pt x="266573" y="230136"/>
                </a:lnTo>
                <a:close/>
              </a:path>
              <a:path w="308610" h="334009">
                <a:moveTo>
                  <a:pt x="187071" y="31750"/>
                </a:moveTo>
                <a:lnTo>
                  <a:pt x="154686" y="31750"/>
                </a:lnTo>
                <a:lnTo>
                  <a:pt x="220726" y="203009"/>
                </a:lnTo>
                <a:lnTo>
                  <a:pt x="220726" y="115646"/>
                </a:lnTo>
                <a:lnTo>
                  <a:pt x="187071" y="31750"/>
                </a:lnTo>
                <a:close/>
              </a:path>
              <a:path w="308610" h="334009">
                <a:moveTo>
                  <a:pt x="220726" y="115646"/>
                </a:moveTo>
                <a:lnTo>
                  <a:pt x="220726" y="203009"/>
                </a:lnTo>
                <a:lnTo>
                  <a:pt x="255778" y="203009"/>
                </a:lnTo>
                <a:lnTo>
                  <a:pt x="220726" y="115646"/>
                </a:lnTo>
                <a:close/>
              </a:path>
            </a:pathLst>
          </a:custGeom>
          <a:solidFill>
            <a:srgbClr val="94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45463" y="1502409"/>
            <a:ext cx="243649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129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AGA(SA)</a:t>
            </a:r>
            <a:r>
              <a:rPr sz="1200" b="1" spc="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endorsed</a:t>
            </a:r>
            <a:r>
              <a:rPr sz="1200" spc="-1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brand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master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brand.</a:t>
            </a:r>
            <a:r>
              <a:rPr sz="1200" spc="-9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It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does leverage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off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brand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using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common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components.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Essentially,</a:t>
            </a:r>
            <a:r>
              <a:rPr sz="1200" spc="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brand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construction</a:t>
            </a:r>
            <a:r>
              <a:rPr sz="1200" spc="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is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modification</a:t>
            </a:r>
            <a:r>
              <a:rPr sz="1200" spc="-10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spc="95" dirty="0">
                <a:solidFill>
                  <a:srgbClr val="57575B"/>
                </a:solidFill>
                <a:latin typeface="Arial"/>
                <a:cs typeface="Arial"/>
              </a:rPr>
              <a:t> 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logo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symbol,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primary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type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secondary</a:t>
            </a:r>
            <a:r>
              <a:rPr sz="1200" spc="-10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type.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9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revised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symbol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adopts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same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colour pallette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colour</a:t>
            </a:r>
            <a:r>
              <a:rPr sz="1200" spc="-114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palette.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675784" y="1502409"/>
            <a:ext cx="2283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Always</a:t>
            </a:r>
            <a:r>
              <a:rPr sz="1200" spc="-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ensure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that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correct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colour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values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are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used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AGA(SA)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675784" y="2234386"/>
            <a:ext cx="224345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AGA(SA)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should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always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accompanied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by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‘associate</a:t>
            </a:r>
            <a:r>
              <a:rPr sz="1200" b="1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of’</a:t>
            </a:r>
            <a:r>
              <a:rPr sz="1200" b="1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on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all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collateral.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width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‘associate</a:t>
            </a:r>
            <a:r>
              <a:rPr sz="1200" spc="-9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of’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must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always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be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same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as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width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AGA(SA)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566813" y="1502409"/>
            <a:ext cx="29737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Protecting the</a:t>
            </a:r>
            <a:r>
              <a:rPr sz="1200" b="1" spc="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clear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space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around</a:t>
            </a:r>
            <a:r>
              <a:rPr sz="1200" spc="-9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important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maintaining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professional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look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identifier.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It</a:t>
            </a:r>
            <a:r>
              <a:rPr sz="1200" spc="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based</a:t>
            </a:r>
            <a:r>
              <a:rPr sz="1200" spc="-9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upon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cap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height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‘A’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found</a:t>
            </a:r>
            <a:r>
              <a:rPr sz="1200" spc="-10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in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‘(SA)’.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566787" y="2600069"/>
            <a:ext cx="24479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‘A’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minimum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clear</a:t>
            </a:r>
            <a:r>
              <a:rPr sz="1200" spc="-1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space required.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You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should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aim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for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larger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clear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space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area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if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possible.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24205" y="180974"/>
            <a:ext cx="207772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AGA(SA)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LOGO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CONSTRUCTION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10124692" y="132662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33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647293" y="6972401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052777" y="2520524"/>
            <a:ext cx="2265045" cy="1321435"/>
            <a:chOff x="5052777" y="2520524"/>
            <a:chExt cx="2265045" cy="1321435"/>
          </a:xfrm>
        </p:grpSpPr>
        <p:sp>
          <p:nvSpPr>
            <p:cNvPr id="4" name="object 4"/>
            <p:cNvSpPr/>
            <p:nvPr/>
          </p:nvSpPr>
          <p:spPr>
            <a:xfrm>
              <a:off x="5056759" y="252450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2"/>
                  </a:moveTo>
                  <a:lnTo>
                    <a:pt x="2256916" y="1313052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2123" y="2900756"/>
              <a:ext cx="1766314" cy="56048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78602" y="2547364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7B8B6"/>
                </a:solidFill>
                <a:latin typeface="Univers"/>
                <a:cs typeface="Univers"/>
              </a:rPr>
              <a:t>A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7045" y="4254245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7B8B6"/>
                </a:solidFill>
                <a:latin typeface="Univers"/>
                <a:cs typeface="Univers"/>
              </a:rPr>
              <a:t>C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21092" y="2547364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7B8B6"/>
                </a:solidFill>
                <a:latin typeface="Univers"/>
                <a:cs typeface="Univers"/>
              </a:rPr>
              <a:t>B</a:t>
            </a:r>
            <a:endParaRPr sz="2100">
              <a:latin typeface="Univers"/>
              <a:cs typeface="Univer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177104" y="2520524"/>
            <a:ext cx="2265045" cy="1321435"/>
            <a:chOff x="8177104" y="2520524"/>
            <a:chExt cx="2265045" cy="1321435"/>
          </a:xfrm>
        </p:grpSpPr>
        <p:sp>
          <p:nvSpPr>
            <p:cNvPr id="10" name="object 10"/>
            <p:cNvSpPr/>
            <p:nvPr/>
          </p:nvSpPr>
          <p:spPr>
            <a:xfrm>
              <a:off x="8181086" y="252450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AC2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81086" y="252450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2"/>
                  </a:moveTo>
                  <a:lnTo>
                    <a:pt x="2256917" y="1313052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26450" y="2900756"/>
              <a:ext cx="1766313" cy="560488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5052777" y="4226515"/>
            <a:ext cx="2265045" cy="1321435"/>
            <a:chOff x="5052777" y="4226515"/>
            <a:chExt cx="2265045" cy="1321435"/>
          </a:xfrm>
        </p:grpSpPr>
        <p:sp>
          <p:nvSpPr>
            <p:cNvPr id="15" name="object 15"/>
            <p:cNvSpPr/>
            <p:nvPr/>
          </p:nvSpPr>
          <p:spPr>
            <a:xfrm>
              <a:off x="5056759" y="4230496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056759" y="4230496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02123" y="4606746"/>
              <a:ext cx="1766314" cy="5605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58367" y="191769"/>
            <a:ext cx="289814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AGA(SA) CORRECTUSEOFLOGO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0063287" y="127807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34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259195" y="7102855"/>
            <a:ext cx="24707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3875" y="2939287"/>
            <a:ext cx="25279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This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is</a:t>
            </a:r>
            <a:r>
              <a:rPr sz="1200" spc="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preferred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application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full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colour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AGA(SA)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111125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dark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coloured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back-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grounds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reversed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white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logo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can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used.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3875" y="4209998"/>
            <a:ext cx="2494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all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black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can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used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for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one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print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jobs.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56759" y="5083416"/>
            <a:ext cx="2257425" cy="1313180"/>
          </a:xfrm>
          <a:custGeom>
            <a:avLst/>
            <a:gdLst/>
            <a:ahLst/>
            <a:cxnLst/>
            <a:rect l="l" t="t" r="r" b="b"/>
            <a:pathLst>
              <a:path w="2257425" h="1313179">
                <a:moveTo>
                  <a:pt x="0" y="1313053"/>
                </a:moveTo>
                <a:lnTo>
                  <a:pt x="2256916" y="1313053"/>
                </a:lnTo>
                <a:lnTo>
                  <a:pt x="2256916" y="0"/>
                </a:lnTo>
                <a:lnTo>
                  <a:pt x="0" y="0"/>
                </a:lnTo>
                <a:lnTo>
                  <a:pt x="0" y="1313053"/>
                </a:lnTo>
                <a:close/>
              </a:path>
            </a:pathLst>
          </a:custGeom>
          <a:ln w="7962">
            <a:solidFill>
              <a:srgbClr val="DBE3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4063236" cy="86399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052777" y="3373456"/>
            <a:ext cx="2270760" cy="1327150"/>
            <a:chOff x="5052777" y="3373456"/>
            <a:chExt cx="2270760" cy="1327150"/>
          </a:xfrm>
        </p:grpSpPr>
        <p:sp>
          <p:nvSpPr>
            <p:cNvPr id="5" name="object 5"/>
            <p:cNvSpPr/>
            <p:nvPr/>
          </p:nvSpPr>
          <p:spPr>
            <a:xfrm>
              <a:off x="5056759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06920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7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06921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7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4678" y="3792638"/>
              <a:ext cx="1521077" cy="48268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052777" y="1667592"/>
            <a:ext cx="2270760" cy="1327150"/>
            <a:chOff x="5052777" y="1667592"/>
            <a:chExt cx="2270760" cy="1327150"/>
          </a:xfrm>
        </p:grpSpPr>
        <p:sp>
          <p:nvSpPr>
            <p:cNvPr id="10" name="object 10"/>
            <p:cNvSpPr/>
            <p:nvPr/>
          </p:nvSpPr>
          <p:spPr>
            <a:xfrm>
              <a:off x="5056759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6" y="1313052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06920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31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06921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31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579" y="2205202"/>
              <a:ext cx="1581276" cy="245896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8177104" y="5079434"/>
            <a:ext cx="2270760" cy="1327150"/>
            <a:chOff x="8177104" y="5079434"/>
            <a:chExt cx="2270760" cy="1327150"/>
          </a:xfrm>
        </p:grpSpPr>
        <p:sp>
          <p:nvSpPr>
            <p:cNvPr id="15" name="object 15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231245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43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31247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56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4953" y="5336603"/>
              <a:ext cx="1529190" cy="806500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8177104" y="3373456"/>
            <a:ext cx="2270760" cy="1327150"/>
            <a:chOff x="8177104" y="3373456"/>
            <a:chExt cx="2270760" cy="1327150"/>
          </a:xfrm>
        </p:grpSpPr>
        <p:sp>
          <p:nvSpPr>
            <p:cNvPr id="21" name="object 21"/>
            <p:cNvSpPr/>
            <p:nvPr/>
          </p:nvSpPr>
          <p:spPr>
            <a:xfrm>
              <a:off x="8181086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231245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7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231247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7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979916" y="3685539"/>
              <a:ext cx="659765" cy="697230"/>
            </a:xfrm>
            <a:custGeom>
              <a:avLst/>
              <a:gdLst/>
              <a:ahLst/>
              <a:cxnLst/>
              <a:rect l="l" t="t" r="r" b="b"/>
              <a:pathLst>
                <a:path w="659765" h="697229">
                  <a:moveTo>
                    <a:pt x="372491" y="409702"/>
                  </a:moveTo>
                  <a:lnTo>
                    <a:pt x="249682" y="106426"/>
                  </a:lnTo>
                  <a:lnTo>
                    <a:pt x="121285" y="409702"/>
                  </a:lnTo>
                  <a:lnTo>
                    <a:pt x="372491" y="409702"/>
                  </a:lnTo>
                  <a:close/>
                </a:path>
                <a:path w="659765" h="697229">
                  <a:moveTo>
                    <a:pt x="487553" y="696976"/>
                  </a:moveTo>
                  <a:lnTo>
                    <a:pt x="405892" y="494919"/>
                  </a:lnTo>
                  <a:lnTo>
                    <a:pt x="85598" y="494919"/>
                  </a:lnTo>
                  <a:lnTo>
                    <a:pt x="0" y="696976"/>
                  </a:lnTo>
                  <a:lnTo>
                    <a:pt x="487553" y="696976"/>
                  </a:lnTo>
                  <a:close/>
                </a:path>
                <a:path w="659765" h="697229">
                  <a:moveTo>
                    <a:pt x="659257" y="509016"/>
                  </a:moveTo>
                  <a:lnTo>
                    <a:pt x="296545" y="0"/>
                  </a:lnTo>
                  <a:lnTo>
                    <a:pt x="579120" y="696976"/>
                  </a:lnTo>
                  <a:lnTo>
                    <a:pt x="659257" y="509016"/>
                  </a:lnTo>
                  <a:close/>
                </a:path>
              </a:pathLst>
            </a:custGeom>
            <a:solidFill>
              <a:srgbClr val="1B4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8177104" y="1667592"/>
            <a:ext cx="2270760" cy="1327150"/>
            <a:chOff x="8177104" y="1667592"/>
            <a:chExt cx="2270760" cy="1327150"/>
          </a:xfrm>
        </p:grpSpPr>
        <p:sp>
          <p:nvSpPr>
            <p:cNvPr id="26" name="object 26"/>
            <p:cNvSpPr/>
            <p:nvPr/>
          </p:nvSpPr>
          <p:spPr>
            <a:xfrm>
              <a:off x="8181086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7" y="1313052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231245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31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31247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31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18855" y="2267584"/>
              <a:ext cx="170939" cy="22961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536305" y="2206243"/>
              <a:ext cx="448945" cy="492759"/>
            </a:xfrm>
            <a:custGeom>
              <a:avLst/>
              <a:gdLst/>
              <a:ahLst/>
              <a:cxnLst/>
              <a:rect l="l" t="t" r="r" b="b"/>
              <a:pathLst>
                <a:path w="448945" h="492760">
                  <a:moveTo>
                    <a:pt x="331851" y="492506"/>
                  </a:moveTo>
                  <a:lnTo>
                    <a:pt x="304038" y="423164"/>
                  </a:lnTo>
                  <a:lnTo>
                    <a:pt x="276225" y="352171"/>
                  </a:lnTo>
                  <a:lnTo>
                    <a:pt x="232664" y="344932"/>
                  </a:lnTo>
                  <a:lnTo>
                    <a:pt x="189103" y="332740"/>
                  </a:lnTo>
                  <a:lnTo>
                    <a:pt x="145415" y="315214"/>
                  </a:lnTo>
                  <a:lnTo>
                    <a:pt x="101854" y="291973"/>
                  </a:lnTo>
                  <a:lnTo>
                    <a:pt x="58293" y="262763"/>
                  </a:lnTo>
                  <a:lnTo>
                    <a:pt x="43688" y="285877"/>
                  </a:lnTo>
                  <a:lnTo>
                    <a:pt x="29083" y="308229"/>
                  </a:lnTo>
                  <a:lnTo>
                    <a:pt x="14478" y="329946"/>
                  </a:lnTo>
                  <a:lnTo>
                    <a:pt x="0" y="350901"/>
                  </a:lnTo>
                  <a:lnTo>
                    <a:pt x="47371" y="391922"/>
                  </a:lnTo>
                  <a:lnTo>
                    <a:pt x="94742" y="425196"/>
                  </a:lnTo>
                  <a:lnTo>
                    <a:pt x="142240" y="451231"/>
                  </a:lnTo>
                  <a:lnTo>
                    <a:pt x="189611" y="470408"/>
                  </a:lnTo>
                  <a:lnTo>
                    <a:pt x="236982" y="483362"/>
                  </a:lnTo>
                  <a:lnTo>
                    <a:pt x="284480" y="490601"/>
                  </a:lnTo>
                  <a:lnTo>
                    <a:pt x="331851" y="492506"/>
                  </a:lnTo>
                  <a:close/>
                </a:path>
                <a:path w="448945" h="492760">
                  <a:moveTo>
                    <a:pt x="448691" y="350139"/>
                  </a:moveTo>
                  <a:lnTo>
                    <a:pt x="417830" y="313055"/>
                  </a:lnTo>
                  <a:lnTo>
                    <a:pt x="386969" y="274320"/>
                  </a:lnTo>
                  <a:lnTo>
                    <a:pt x="356108" y="233807"/>
                  </a:lnTo>
                  <a:lnTo>
                    <a:pt x="325247" y="191389"/>
                  </a:lnTo>
                  <a:lnTo>
                    <a:pt x="294386" y="146939"/>
                  </a:lnTo>
                  <a:lnTo>
                    <a:pt x="263525" y="100330"/>
                  </a:lnTo>
                  <a:lnTo>
                    <a:pt x="232664" y="51308"/>
                  </a:lnTo>
                  <a:lnTo>
                    <a:pt x="201803" y="0"/>
                  </a:lnTo>
                  <a:lnTo>
                    <a:pt x="239776" y="103251"/>
                  </a:lnTo>
                  <a:lnTo>
                    <a:pt x="258826" y="153543"/>
                  </a:lnTo>
                  <a:lnTo>
                    <a:pt x="296799" y="251460"/>
                  </a:lnTo>
                  <a:lnTo>
                    <a:pt x="335407" y="347599"/>
                  </a:lnTo>
                  <a:lnTo>
                    <a:pt x="354965" y="395097"/>
                  </a:lnTo>
                  <a:lnTo>
                    <a:pt x="394081" y="487934"/>
                  </a:lnTo>
                  <a:lnTo>
                    <a:pt x="435102" y="385064"/>
                  </a:lnTo>
                  <a:lnTo>
                    <a:pt x="448691" y="350139"/>
                  </a:lnTo>
                  <a:close/>
                </a:path>
              </a:pathLst>
            </a:custGeom>
            <a:solidFill>
              <a:srgbClr val="1B4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33637" y="1995601"/>
              <a:ext cx="1049234" cy="678370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4578602" y="1694178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7B8B6"/>
                </a:solidFill>
                <a:latin typeface="Univers"/>
                <a:cs typeface="Univers"/>
              </a:rPr>
              <a:t>A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67045" y="3400754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7B8B6"/>
                </a:solidFill>
                <a:latin typeface="Univers"/>
                <a:cs typeface="Univers"/>
              </a:rPr>
              <a:t>C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00575" y="5106669"/>
            <a:ext cx="1885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7B8B6"/>
                </a:solidFill>
                <a:latin typeface="Univers"/>
                <a:cs typeface="Univers"/>
              </a:rPr>
              <a:t>E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721092" y="1694178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7B8B6"/>
                </a:solidFill>
                <a:latin typeface="Univers"/>
                <a:cs typeface="Univers"/>
              </a:rPr>
              <a:t>B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702802" y="3400754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7B8B6"/>
                </a:solidFill>
                <a:latin typeface="Univers"/>
                <a:cs typeface="Univers"/>
              </a:rPr>
              <a:t>D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732394" y="5103366"/>
            <a:ext cx="1739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7B8B6"/>
                </a:solidFill>
                <a:latin typeface="Univers"/>
                <a:cs typeface="Univers"/>
              </a:rPr>
              <a:t>F</a:t>
            </a:r>
            <a:endParaRPr sz="2100">
              <a:latin typeface="Univers"/>
              <a:cs typeface="Univers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087868" y="6170675"/>
            <a:ext cx="235585" cy="235585"/>
            <a:chOff x="7087868" y="6170675"/>
            <a:chExt cx="235585" cy="235585"/>
          </a:xfrm>
        </p:grpSpPr>
        <p:sp>
          <p:nvSpPr>
            <p:cNvPr id="39" name="object 39"/>
            <p:cNvSpPr/>
            <p:nvPr/>
          </p:nvSpPr>
          <p:spPr>
            <a:xfrm>
              <a:off x="7106918" y="6189725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43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06918" y="6189725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56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24678" y="5498604"/>
            <a:ext cx="1521077" cy="466584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234594" y="171068"/>
            <a:ext cx="336042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AGA(SA)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INCORRECT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endParaRPr sz="2000">
              <a:latin typeface="Arial"/>
              <a:cs typeface="Arial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10101769" y="142644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35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4279644" y="6891628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12519" y="1798699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stretch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vertically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horizontally.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12519" y="2342767"/>
            <a:ext cx="17938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twist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bend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it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way.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apply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different colour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sections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2519" y="3429836"/>
            <a:ext cx="1523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Never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symbol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its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own.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80210" y="3973904"/>
            <a:ext cx="19145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 marR="1651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Never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take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away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primary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and/or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secondary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type.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5080" indent="3175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low-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res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file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looks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fuzzy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pixelated.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7599" y="1999233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1F477B"/>
                </a:solidFill>
                <a:latin typeface="Univers"/>
                <a:cs typeface="Univers"/>
              </a:rPr>
              <a:t>B</a:t>
            </a:r>
            <a:endParaRPr sz="2100">
              <a:latin typeface="Univers"/>
              <a:cs typeface="Univer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93159" y="2331084"/>
            <a:ext cx="2388870" cy="1545590"/>
            <a:chOff x="4193159" y="2331084"/>
            <a:chExt cx="2388870" cy="1545590"/>
          </a:xfrm>
        </p:grpSpPr>
        <p:sp>
          <p:nvSpPr>
            <p:cNvPr id="4" name="object 4"/>
            <p:cNvSpPr/>
            <p:nvPr/>
          </p:nvSpPr>
          <p:spPr>
            <a:xfrm>
              <a:off x="4193159" y="2331084"/>
              <a:ext cx="2388870" cy="1545590"/>
            </a:xfrm>
            <a:custGeom>
              <a:avLst/>
              <a:gdLst/>
              <a:ahLst/>
              <a:cxnLst/>
              <a:rect l="l" t="t" r="r" b="b"/>
              <a:pathLst>
                <a:path w="2388870" h="1545589">
                  <a:moveTo>
                    <a:pt x="2388743" y="0"/>
                  </a:moveTo>
                  <a:lnTo>
                    <a:pt x="0" y="0"/>
                  </a:lnTo>
                  <a:lnTo>
                    <a:pt x="0" y="1545589"/>
                  </a:lnTo>
                  <a:lnTo>
                    <a:pt x="2388743" y="1545589"/>
                  </a:lnTo>
                  <a:lnTo>
                    <a:pt x="2388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2396" y="2527820"/>
              <a:ext cx="148335" cy="1483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89882" y="2602229"/>
              <a:ext cx="753745" cy="261620"/>
            </a:xfrm>
            <a:custGeom>
              <a:avLst/>
              <a:gdLst/>
              <a:ahLst/>
              <a:cxnLst/>
              <a:rect l="l" t="t" r="r" b="b"/>
              <a:pathLst>
                <a:path w="753745" h="261619">
                  <a:moveTo>
                    <a:pt x="56896" y="210185"/>
                  </a:moveTo>
                  <a:lnTo>
                    <a:pt x="52070" y="205613"/>
                  </a:lnTo>
                  <a:lnTo>
                    <a:pt x="46355" y="202311"/>
                  </a:lnTo>
                  <a:lnTo>
                    <a:pt x="39751" y="200279"/>
                  </a:lnTo>
                  <a:lnTo>
                    <a:pt x="32385" y="199644"/>
                  </a:lnTo>
                  <a:lnTo>
                    <a:pt x="19431" y="201930"/>
                  </a:lnTo>
                  <a:lnTo>
                    <a:pt x="9144" y="208280"/>
                  </a:lnTo>
                  <a:lnTo>
                    <a:pt x="2413" y="218059"/>
                  </a:lnTo>
                  <a:lnTo>
                    <a:pt x="0" y="230505"/>
                  </a:lnTo>
                  <a:lnTo>
                    <a:pt x="2413" y="242443"/>
                  </a:lnTo>
                  <a:lnTo>
                    <a:pt x="2413" y="242824"/>
                  </a:lnTo>
                  <a:lnTo>
                    <a:pt x="9144" y="252603"/>
                  </a:lnTo>
                  <a:lnTo>
                    <a:pt x="19431" y="258953"/>
                  </a:lnTo>
                  <a:lnTo>
                    <a:pt x="32258" y="261239"/>
                  </a:lnTo>
                  <a:lnTo>
                    <a:pt x="39751" y="260604"/>
                  </a:lnTo>
                  <a:lnTo>
                    <a:pt x="46355" y="258572"/>
                  </a:lnTo>
                  <a:lnTo>
                    <a:pt x="52070" y="255143"/>
                  </a:lnTo>
                  <a:lnTo>
                    <a:pt x="56896" y="250571"/>
                  </a:lnTo>
                  <a:lnTo>
                    <a:pt x="55626" y="249555"/>
                  </a:lnTo>
                  <a:lnTo>
                    <a:pt x="48006" y="242443"/>
                  </a:lnTo>
                  <a:lnTo>
                    <a:pt x="43942" y="247142"/>
                  </a:lnTo>
                  <a:lnTo>
                    <a:pt x="38989" y="249555"/>
                  </a:lnTo>
                  <a:lnTo>
                    <a:pt x="33020" y="249555"/>
                  </a:lnTo>
                  <a:lnTo>
                    <a:pt x="25273" y="248158"/>
                  </a:lnTo>
                  <a:lnTo>
                    <a:pt x="19304" y="244221"/>
                  </a:lnTo>
                  <a:lnTo>
                    <a:pt x="15367" y="238125"/>
                  </a:lnTo>
                  <a:lnTo>
                    <a:pt x="13970" y="230505"/>
                  </a:lnTo>
                  <a:lnTo>
                    <a:pt x="15367" y="222758"/>
                  </a:lnTo>
                  <a:lnTo>
                    <a:pt x="19304" y="216662"/>
                  </a:lnTo>
                  <a:lnTo>
                    <a:pt x="25273" y="212725"/>
                  </a:lnTo>
                  <a:lnTo>
                    <a:pt x="33020" y="211328"/>
                  </a:lnTo>
                  <a:lnTo>
                    <a:pt x="38989" y="211328"/>
                  </a:lnTo>
                  <a:lnTo>
                    <a:pt x="43942" y="213741"/>
                  </a:lnTo>
                  <a:lnTo>
                    <a:pt x="48006" y="218313"/>
                  </a:lnTo>
                  <a:lnTo>
                    <a:pt x="56896" y="210185"/>
                  </a:lnTo>
                  <a:close/>
                </a:path>
                <a:path w="753745" h="261619">
                  <a:moveTo>
                    <a:pt x="126365" y="230505"/>
                  </a:moveTo>
                  <a:lnTo>
                    <a:pt x="123825" y="218186"/>
                  </a:lnTo>
                  <a:lnTo>
                    <a:pt x="119126" y="211328"/>
                  </a:lnTo>
                  <a:lnTo>
                    <a:pt x="117094" y="208407"/>
                  </a:lnTo>
                  <a:lnTo>
                    <a:pt x="112395" y="205486"/>
                  </a:lnTo>
                  <a:lnTo>
                    <a:pt x="112395" y="230505"/>
                  </a:lnTo>
                  <a:lnTo>
                    <a:pt x="110998" y="238252"/>
                  </a:lnTo>
                  <a:lnTo>
                    <a:pt x="107061" y="244221"/>
                  </a:lnTo>
                  <a:lnTo>
                    <a:pt x="101092" y="248158"/>
                  </a:lnTo>
                  <a:lnTo>
                    <a:pt x="93726" y="249555"/>
                  </a:lnTo>
                  <a:lnTo>
                    <a:pt x="86360" y="248158"/>
                  </a:lnTo>
                  <a:lnTo>
                    <a:pt x="80391" y="244221"/>
                  </a:lnTo>
                  <a:lnTo>
                    <a:pt x="76454" y="238252"/>
                  </a:lnTo>
                  <a:lnTo>
                    <a:pt x="75057" y="230505"/>
                  </a:lnTo>
                  <a:lnTo>
                    <a:pt x="76454" y="222631"/>
                  </a:lnTo>
                  <a:lnTo>
                    <a:pt x="80391" y="216662"/>
                  </a:lnTo>
                  <a:lnTo>
                    <a:pt x="86360" y="212725"/>
                  </a:lnTo>
                  <a:lnTo>
                    <a:pt x="93726" y="211328"/>
                  </a:lnTo>
                  <a:lnTo>
                    <a:pt x="101092" y="212725"/>
                  </a:lnTo>
                  <a:lnTo>
                    <a:pt x="107061" y="216662"/>
                  </a:lnTo>
                  <a:lnTo>
                    <a:pt x="110998" y="222631"/>
                  </a:lnTo>
                  <a:lnTo>
                    <a:pt x="112395" y="230505"/>
                  </a:lnTo>
                  <a:lnTo>
                    <a:pt x="112395" y="205486"/>
                  </a:lnTo>
                  <a:lnTo>
                    <a:pt x="106807" y="201930"/>
                  </a:lnTo>
                  <a:lnTo>
                    <a:pt x="93726" y="199644"/>
                  </a:lnTo>
                  <a:lnTo>
                    <a:pt x="80645" y="201930"/>
                  </a:lnTo>
                  <a:lnTo>
                    <a:pt x="70358" y="208407"/>
                  </a:lnTo>
                  <a:lnTo>
                    <a:pt x="63627" y="218186"/>
                  </a:lnTo>
                  <a:lnTo>
                    <a:pt x="61087" y="230505"/>
                  </a:lnTo>
                  <a:lnTo>
                    <a:pt x="63627" y="242824"/>
                  </a:lnTo>
                  <a:lnTo>
                    <a:pt x="70358" y="252476"/>
                  </a:lnTo>
                  <a:lnTo>
                    <a:pt x="80772" y="258953"/>
                  </a:lnTo>
                  <a:lnTo>
                    <a:pt x="93726" y="261239"/>
                  </a:lnTo>
                  <a:lnTo>
                    <a:pt x="106680" y="258953"/>
                  </a:lnTo>
                  <a:lnTo>
                    <a:pt x="117094" y="252476"/>
                  </a:lnTo>
                  <a:lnTo>
                    <a:pt x="119126" y="249555"/>
                  </a:lnTo>
                  <a:lnTo>
                    <a:pt x="123825" y="242824"/>
                  </a:lnTo>
                  <a:lnTo>
                    <a:pt x="126365" y="230505"/>
                  </a:lnTo>
                  <a:close/>
                </a:path>
                <a:path w="753745" h="261619">
                  <a:moveTo>
                    <a:pt x="203835" y="224536"/>
                  </a:moveTo>
                  <a:lnTo>
                    <a:pt x="203708" y="200660"/>
                  </a:lnTo>
                  <a:lnTo>
                    <a:pt x="192405" y="200660"/>
                  </a:lnTo>
                  <a:lnTo>
                    <a:pt x="170434" y="237617"/>
                  </a:lnTo>
                  <a:lnTo>
                    <a:pt x="148082" y="200660"/>
                  </a:lnTo>
                  <a:lnTo>
                    <a:pt x="136779" y="200660"/>
                  </a:lnTo>
                  <a:lnTo>
                    <a:pt x="136779" y="260223"/>
                  </a:lnTo>
                  <a:lnTo>
                    <a:pt x="149606" y="260223"/>
                  </a:lnTo>
                  <a:lnTo>
                    <a:pt x="149606" y="225298"/>
                  </a:lnTo>
                  <a:lnTo>
                    <a:pt x="167132" y="254000"/>
                  </a:lnTo>
                  <a:lnTo>
                    <a:pt x="173355" y="254000"/>
                  </a:lnTo>
                  <a:lnTo>
                    <a:pt x="183007" y="237617"/>
                  </a:lnTo>
                  <a:lnTo>
                    <a:pt x="190881" y="224536"/>
                  </a:lnTo>
                  <a:lnTo>
                    <a:pt x="190881" y="260223"/>
                  </a:lnTo>
                  <a:lnTo>
                    <a:pt x="203835" y="260223"/>
                  </a:lnTo>
                  <a:lnTo>
                    <a:pt x="203835" y="224536"/>
                  </a:lnTo>
                  <a:close/>
                </a:path>
                <a:path w="753745" h="261619">
                  <a:moveTo>
                    <a:pt x="269748" y="222250"/>
                  </a:moveTo>
                  <a:lnTo>
                    <a:pt x="267843" y="213233"/>
                  </a:lnTo>
                  <a:lnTo>
                    <a:pt x="266827" y="211836"/>
                  </a:lnTo>
                  <a:lnTo>
                    <a:pt x="262763" y="206502"/>
                  </a:lnTo>
                  <a:lnTo>
                    <a:pt x="255778" y="202819"/>
                  </a:lnTo>
                  <a:lnTo>
                    <a:pt x="255778" y="215773"/>
                  </a:lnTo>
                  <a:lnTo>
                    <a:pt x="255778" y="228727"/>
                  </a:lnTo>
                  <a:lnTo>
                    <a:pt x="251460" y="232537"/>
                  </a:lnTo>
                  <a:lnTo>
                    <a:pt x="231775" y="232537"/>
                  </a:lnTo>
                  <a:lnTo>
                    <a:pt x="231775" y="211836"/>
                  </a:lnTo>
                  <a:lnTo>
                    <a:pt x="251460" y="211836"/>
                  </a:lnTo>
                  <a:lnTo>
                    <a:pt x="255778" y="215773"/>
                  </a:lnTo>
                  <a:lnTo>
                    <a:pt x="255778" y="202819"/>
                  </a:lnTo>
                  <a:lnTo>
                    <a:pt x="254635" y="202184"/>
                  </a:lnTo>
                  <a:lnTo>
                    <a:pt x="243840" y="200660"/>
                  </a:lnTo>
                  <a:lnTo>
                    <a:pt x="218059" y="200660"/>
                  </a:lnTo>
                  <a:lnTo>
                    <a:pt x="218059" y="260223"/>
                  </a:lnTo>
                  <a:lnTo>
                    <a:pt x="231775" y="260223"/>
                  </a:lnTo>
                  <a:lnTo>
                    <a:pt x="231775" y="243840"/>
                  </a:lnTo>
                  <a:lnTo>
                    <a:pt x="243840" y="243840"/>
                  </a:lnTo>
                  <a:lnTo>
                    <a:pt x="254635" y="242316"/>
                  </a:lnTo>
                  <a:lnTo>
                    <a:pt x="262763" y="237998"/>
                  </a:lnTo>
                  <a:lnTo>
                    <a:pt x="266827" y="232537"/>
                  </a:lnTo>
                  <a:lnTo>
                    <a:pt x="267843" y="231267"/>
                  </a:lnTo>
                  <a:lnTo>
                    <a:pt x="269748" y="222250"/>
                  </a:lnTo>
                  <a:close/>
                </a:path>
                <a:path w="753745" h="261619">
                  <a:moveTo>
                    <a:pt x="335534" y="260223"/>
                  </a:moveTo>
                  <a:lnTo>
                    <a:pt x="329819" y="247523"/>
                  </a:lnTo>
                  <a:lnTo>
                    <a:pt x="325107" y="236982"/>
                  </a:lnTo>
                  <a:lnTo>
                    <a:pt x="314960" y="214249"/>
                  </a:lnTo>
                  <a:lnTo>
                    <a:pt x="311404" y="206375"/>
                  </a:lnTo>
                  <a:lnTo>
                    <a:pt x="311404" y="236982"/>
                  </a:lnTo>
                  <a:lnTo>
                    <a:pt x="292481" y="236982"/>
                  </a:lnTo>
                  <a:lnTo>
                    <a:pt x="302006" y="214249"/>
                  </a:lnTo>
                  <a:lnTo>
                    <a:pt x="311404" y="236982"/>
                  </a:lnTo>
                  <a:lnTo>
                    <a:pt x="311404" y="206375"/>
                  </a:lnTo>
                  <a:lnTo>
                    <a:pt x="308864" y="200660"/>
                  </a:lnTo>
                  <a:lnTo>
                    <a:pt x="295275" y="200660"/>
                  </a:lnTo>
                  <a:lnTo>
                    <a:pt x="268732" y="260223"/>
                  </a:lnTo>
                  <a:lnTo>
                    <a:pt x="282829" y="260223"/>
                  </a:lnTo>
                  <a:lnTo>
                    <a:pt x="288036" y="247523"/>
                  </a:lnTo>
                  <a:lnTo>
                    <a:pt x="315722" y="247523"/>
                  </a:lnTo>
                  <a:lnTo>
                    <a:pt x="321056" y="260223"/>
                  </a:lnTo>
                  <a:lnTo>
                    <a:pt x="335534" y="260223"/>
                  </a:lnTo>
                  <a:close/>
                </a:path>
                <a:path w="753745" h="261619">
                  <a:moveTo>
                    <a:pt x="396367" y="200660"/>
                  </a:moveTo>
                  <a:lnTo>
                    <a:pt x="382778" y="200660"/>
                  </a:lnTo>
                  <a:lnTo>
                    <a:pt x="382778" y="236855"/>
                  </a:lnTo>
                  <a:lnTo>
                    <a:pt x="353187" y="200660"/>
                  </a:lnTo>
                  <a:lnTo>
                    <a:pt x="341757" y="200660"/>
                  </a:lnTo>
                  <a:lnTo>
                    <a:pt x="341757" y="260223"/>
                  </a:lnTo>
                  <a:lnTo>
                    <a:pt x="355346" y="260223"/>
                  </a:lnTo>
                  <a:lnTo>
                    <a:pt x="355346" y="224028"/>
                  </a:lnTo>
                  <a:lnTo>
                    <a:pt x="385064" y="260223"/>
                  </a:lnTo>
                  <a:lnTo>
                    <a:pt x="396367" y="260223"/>
                  </a:lnTo>
                  <a:lnTo>
                    <a:pt x="396367" y="200660"/>
                  </a:lnTo>
                  <a:close/>
                </a:path>
                <a:path w="753745" h="261619">
                  <a:moveTo>
                    <a:pt x="462280" y="200660"/>
                  </a:moveTo>
                  <a:lnTo>
                    <a:pt x="448691" y="200660"/>
                  </a:lnTo>
                  <a:lnTo>
                    <a:pt x="432816" y="227076"/>
                  </a:lnTo>
                  <a:lnTo>
                    <a:pt x="416941" y="200660"/>
                  </a:lnTo>
                  <a:lnTo>
                    <a:pt x="402209" y="200660"/>
                  </a:lnTo>
                  <a:lnTo>
                    <a:pt x="425323" y="239014"/>
                  </a:lnTo>
                  <a:lnTo>
                    <a:pt x="425323" y="260223"/>
                  </a:lnTo>
                  <a:lnTo>
                    <a:pt x="439166" y="260223"/>
                  </a:lnTo>
                  <a:lnTo>
                    <a:pt x="439166" y="239014"/>
                  </a:lnTo>
                  <a:lnTo>
                    <a:pt x="462280" y="200660"/>
                  </a:lnTo>
                  <a:close/>
                </a:path>
                <a:path w="753745" h="261619">
                  <a:moveTo>
                    <a:pt x="541020" y="0"/>
                  </a:moveTo>
                  <a:lnTo>
                    <a:pt x="472694" y="0"/>
                  </a:lnTo>
                  <a:lnTo>
                    <a:pt x="471805" y="13335"/>
                  </a:lnTo>
                  <a:lnTo>
                    <a:pt x="469011" y="26416"/>
                  </a:lnTo>
                  <a:lnTo>
                    <a:pt x="450469" y="61595"/>
                  </a:lnTo>
                  <a:lnTo>
                    <a:pt x="417830" y="86741"/>
                  </a:lnTo>
                  <a:lnTo>
                    <a:pt x="380873" y="95758"/>
                  </a:lnTo>
                  <a:lnTo>
                    <a:pt x="362458" y="94742"/>
                  </a:lnTo>
                  <a:lnTo>
                    <a:pt x="313309" y="71374"/>
                  </a:lnTo>
                  <a:lnTo>
                    <a:pt x="287528" y="34290"/>
                  </a:lnTo>
                  <a:lnTo>
                    <a:pt x="281686" y="6858"/>
                  </a:lnTo>
                  <a:lnTo>
                    <a:pt x="281686" y="0"/>
                  </a:lnTo>
                  <a:lnTo>
                    <a:pt x="213233" y="0"/>
                  </a:lnTo>
                  <a:lnTo>
                    <a:pt x="219075" y="44069"/>
                  </a:lnTo>
                  <a:lnTo>
                    <a:pt x="245745" y="98425"/>
                  </a:lnTo>
                  <a:lnTo>
                    <a:pt x="292989" y="140970"/>
                  </a:lnTo>
                  <a:lnTo>
                    <a:pt x="351917" y="162306"/>
                  </a:lnTo>
                  <a:lnTo>
                    <a:pt x="383540" y="164084"/>
                  </a:lnTo>
                  <a:lnTo>
                    <a:pt x="415417" y="159639"/>
                  </a:lnTo>
                  <a:lnTo>
                    <a:pt x="467868" y="136779"/>
                  </a:lnTo>
                  <a:lnTo>
                    <a:pt x="502793" y="105537"/>
                  </a:lnTo>
                  <a:lnTo>
                    <a:pt x="526923" y="66675"/>
                  </a:lnTo>
                  <a:lnTo>
                    <a:pt x="539496" y="22860"/>
                  </a:lnTo>
                  <a:lnTo>
                    <a:pt x="541020" y="0"/>
                  </a:lnTo>
                  <a:close/>
                </a:path>
                <a:path w="753745" h="261619">
                  <a:moveTo>
                    <a:pt x="546862" y="200660"/>
                  </a:moveTo>
                  <a:lnTo>
                    <a:pt x="533146" y="200660"/>
                  </a:lnTo>
                  <a:lnTo>
                    <a:pt x="533146" y="236855"/>
                  </a:lnTo>
                  <a:lnTo>
                    <a:pt x="503555" y="200660"/>
                  </a:lnTo>
                  <a:lnTo>
                    <a:pt x="492125" y="200660"/>
                  </a:lnTo>
                  <a:lnTo>
                    <a:pt x="492125" y="260223"/>
                  </a:lnTo>
                  <a:lnTo>
                    <a:pt x="505841" y="260223"/>
                  </a:lnTo>
                  <a:lnTo>
                    <a:pt x="505841" y="224028"/>
                  </a:lnTo>
                  <a:lnTo>
                    <a:pt x="535559" y="260223"/>
                  </a:lnTo>
                  <a:lnTo>
                    <a:pt x="546862" y="260223"/>
                  </a:lnTo>
                  <a:lnTo>
                    <a:pt x="546862" y="200660"/>
                  </a:lnTo>
                  <a:close/>
                </a:path>
                <a:path w="753745" h="261619">
                  <a:moveTo>
                    <a:pt x="619887" y="260223"/>
                  </a:moveTo>
                  <a:lnTo>
                    <a:pt x="614172" y="247523"/>
                  </a:lnTo>
                  <a:lnTo>
                    <a:pt x="609600" y="236982"/>
                  </a:lnTo>
                  <a:lnTo>
                    <a:pt x="599313" y="214249"/>
                  </a:lnTo>
                  <a:lnTo>
                    <a:pt x="595884" y="206375"/>
                  </a:lnTo>
                  <a:lnTo>
                    <a:pt x="595884" y="236982"/>
                  </a:lnTo>
                  <a:lnTo>
                    <a:pt x="576961" y="236982"/>
                  </a:lnTo>
                  <a:lnTo>
                    <a:pt x="586359" y="214249"/>
                  </a:lnTo>
                  <a:lnTo>
                    <a:pt x="595884" y="236982"/>
                  </a:lnTo>
                  <a:lnTo>
                    <a:pt x="595884" y="206375"/>
                  </a:lnTo>
                  <a:lnTo>
                    <a:pt x="593344" y="200660"/>
                  </a:lnTo>
                  <a:lnTo>
                    <a:pt x="579628" y="200660"/>
                  </a:lnTo>
                  <a:lnTo>
                    <a:pt x="553085" y="260223"/>
                  </a:lnTo>
                  <a:lnTo>
                    <a:pt x="567309" y="260223"/>
                  </a:lnTo>
                  <a:lnTo>
                    <a:pt x="572516" y="247523"/>
                  </a:lnTo>
                  <a:lnTo>
                    <a:pt x="600202" y="247523"/>
                  </a:lnTo>
                  <a:lnTo>
                    <a:pt x="605536" y="260223"/>
                  </a:lnTo>
                  <a:lnTo>
                    <a:pt x="619887" y="260223"/>
                  </a:lnTo>
                  <a:close/>
                </a:path>
                <a:path w="753745" h="261619">
                  <a:moveTo>
                    <a:pt x="693293" y="260223"/>
                  </a:moveTo>
                  <a:lnTo>
                    <a:pt x="693166" y="200660"/>
                  </a:lnTo>
                  <a:lnTo>
                    <a:pt x="681863" y="200660"/>
                  </a:lnTo>
                  <a:lnTo>
                    <a:pt x="659892" y="237617"/>
                  </a:lnTo>
                  <a:lnTo>
                    <a:pt x="637540" y="200660"/>
                  </a:lnTo>
                  <a:lnTo>
                    <a:pt x="626237" y="200660"/>
                  </a:lnTo>
                  <a:lnTo>
                    <a:pt x="626237" y="260223"/>
                  </a:lnTo>
                  <a:lnTo>
                    <a:pt x="639064" y="260223"/>
                  </a:lnTo>
                  <a:lnTo>
                    <a:pt x="639064" y="225298"/>
                  </a:lnTo>
                  <a:lnTo>
                    <a:pt x="656590" y="254000"/>
                  </a:lnTo>
                  <a:lnTo>
                    <a:pt x="662813" y="254000"/>
                  </a:lnTo>
                  <a:lnTo>
                    <a:pt x="672465" y="237617"/>
                  </a:lnTo>
                  <a:lnTo>
                    <a:pt x="680339" y="224536"/>
                  </a:lnTo>
                  <a:lnTo>
                    <a:pt x="680339" y="260223"/>
                  </a:lnTo>
                  <a:lnTo>
                    <a:pt x="693293" y="260223"/>
                  </a:lnTo>
                  <a:close/>
                </a:path>
                <a:path w="753745" h="261619">
                  <a:moveTo>
                    <a:pt x="753618" y="249174"/>
                  </a:moveTo>
                  <a:lnTo>
                    <a:pt x="721233" y="249174"/>
                  </a:lnTo>
                  <a:lnTo>
                    <a:pt x="721233" y="235331"/>
                  </a:lnTo>
                  <a:lnTo>
                    <a:pt x="748792" y="235331"/>
                  </a:lnTo>
                  <a:lnTo>
                    <a:pt x="748792" y="224663"/>
                  </a:lnTo>
                  <a:lnTo>
                    <a:pt x="721233" y="224663"/>
                  </a:lnTo>
                  <a:lnTo>
                    <a:pt x="721233" y="211709"/>
                  </a:lnTo>
                  <a:lnTo>
                    <a:pt x="752475" y="211709"/>
                  </a:lnTo>
                  <a:lnTo>
                    <a:pt x="752475" y="200660"/>
                  </a:lnTo>
                  <a:lnTo>
                    <a:pt x="707517" y="200660"/>
                  </a:lnTo>
                  <a:lnTo>
                    <a:pt x="707517" y="260223"/>
                  </a:lnTo>
                  <a:lnTo>
                    <a:pt x="753618" y="260223"/>
                  </a:lnTo>
                  <a:lnTo>
                    <a:pt x="753618" y="249174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0009" y="3113531"/>
              <a:ext cx="530643" cy="899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0009" y="3198875"/>
              <a:ext cx="342479" cy="6857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193159" y="2331084"/>
            <a:ext cx="2388870" cy="154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endParaRPr sz="450">
              <a:latin typeface="Times New Roman"/>
              <a:cs typeface="Times New Roman"/>
            </a:endParaRPr>
          </a:p>
          <a:p>
            <a:pPr marL="196215" marR="1201420" indent="-635">
              <a:lnSpc>
                <a:spcPct val="104500"/>
              </a:lnSpc>
              <a:spcBef>
                <a:spcPts val="5"/>
              </a:spcBef>
            </a:pP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Ce</a:t>
            </a:r>
            <a:r>
              <a:rPr sz="450" spc="-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450" spc="-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45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pho</a:t>
            </a:r>
            <a:r>
              <a:rPr sz="450" spc="-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ne</a:t>
            </a:r>
            <a:r>
              <a:rPr sz="45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450" spc="-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4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mb</a:t>
            </a:r>
            <a:r>
              <a:rPr sz="450" spc="-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er</a:t>
            </a:r>
            <a:r>
              <a:rPr sz="4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450" spc="3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45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4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Business</a:t>
            </a:r>
            <a:r>
              <a:rPr sz="45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389373" y="2584944"/>
            <a:ext cx="2027555" cy="1184275"/>
            <a:chOff x="4389373" y="2584944"/>
            <a:chExt cx="2027555" cy="118427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0008" y="3497579"/>
              <a:ext cx="796923" cy="6857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89373" y="3556393"/>
              <a:ext cx="765175" cy="3175"/>
            </a:xfrm>
            <a:custGeom>
              <a:avLst/>
              <a:gdLst/>
              <a:ahLst/>
              <a:cxnLst/>
              <a:rect l="l" t="t" r="r" b="b"/>
              <a:pathLst>
                <a:path w="765175" h="3175">
                  <a:moveTo>
                    <a:pt x="765048" y="0"/>
                  </a:moveTo>
                  <a:lnTo>
                    <a:pt x="0" y="0"/>
                  </a:lnTo>
                  <a:lnTo>
                    <a:pt x="0" y="3035"/>
                  </a:lnTo>
                  <a:lnTo>
                    <a:pt x="765048" y="3035"/>
                  </a:lnTo>
                  <a:lnTo>
                    <a:pt x="76504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4788" y="2584944"/>
              <a:ext cx="611998" cy="19419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84366" y="3596005"/>
              <a:ext cx="418706" cy="1127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91199" y="3581412"/>
              <a:ext cx="138656" cy="13828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956553" y="3597261"/>
              <a:ext cx="2540" cy="113664"/>
            </a:xfrm>
            <a:custGeom>
              <a:avLst/>
              <a:gdLst/>
              <a:ahLst/>
              <a:cxnLst/>
              <a:rect l="l" t="t" r="r" b="b"/>
              <a:pathLst>
                <a:path w="2539" h="113664">
                  <a:moveTo>
                    <a:pt x="2476" y="0"/>
                  </a:moveTo>
                  <a:lnTo>
                    <a:pt x="0" y="0"/>
                  </a:lnTo>
                  <a:lnTo>
                    <a:pt x="0" y="113423"/>
                  </a:lnTo>
                  <a:lnTo>
                    <a:pt x="2476" y="113423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00478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22975" y="3745991"/>
              <a:ext cx="351790" cy="23495"/>
            </a:xfrm>
            <a:custGeom>
              <a:avLst/>
              <a:gdLst/>
              <a:ahLst/>
              <a:cxnLst/>
              <a:rect l="l" t="t" r="r" b="b"/>
              <a:pathLst>
                <a:path w="351789" h="23495">
                  <a:moveTo>
                    <a:pt x="18542" y="9398"/>
                  </a:moveTo>
                  <a:lnTo>
                    <a:pt x="17907" y="6731"/>
                  </a:lnTo>
                  <a:lnTo>
                    <a:pt x="15494" y="3429"/>
                  </a:lnTo>
                  <a:lnTo>
                    <a:pt x="15367" y="3175"/>
                  </a:lnTo>
                  <a:lnTo>
                    <a:pt x="15367" y="8255"/>
                  </a:lnTo>
                  <a:lnTo>
                    <a:pt x="15367" y="17780"/>
                  </a:lnTo>
                  <a:lnTo>
                    <a:pt x="15113" y="17780"/>
                  </a:lnTo>
                  <a:lnTo>
                    <a:pt x="11049" y="19685"/>
                  </a:lnTo>
                  <a:lnTo>
                    <a:pt x="3302" y="19685"/>
                  </a:lnTo>
                  <a:lnTo>
                    <a:pt x="3302" y="3429"/>
                  </a:lnTo>
                  <a:lnTo>
                    <a:pt x="13208" y="3429"/>
                  </a:lnTo>
                  <a:lnTo>
                    <a:pt x="15367" y="8255"/>
                  </a:lnTo>
                  <a:lnTo>
                    <a:pt x="15367" y="3175"/>
                  </a:lnTo>
                  <a:lnTo>
                    <a:pt x="14605" y="2159"/>
                  </a:lnTo>
                  <a:lnTo>
                    <a:pt x="11811" y="381"/>
                  </a:lnTo>
                  <a:lnTo>
                    <a:pt x="0" y="381"/>
                  </a:lnTo>
                  <a:lnTo>
                    <a:pt x="0" y="22606"/>
                  </a:lnTo>
                  <a:lnTo>
                    <a:pt x="10160" y="22606"/>
                  </a:lnTo>
                  <a:lnTo>
                    <a:pt x="13208" y="21844"/>
                  </a:lnTo>
                  <a:lnTo>
                    <a:pt x="15494" y="19685"/>
                  </a:lnTo>
                  <a:lnTo>
                    <a:pt x="17399" y="17780"/>
                  </a:lnTo>
                  <a:lnTo>
                    <a:pt x="18542" y="14605"/>
                  </a:lnTo>
                  <a:lnTo>
                    <a:pt x="18542" y="9398"/>
                  </a:lnTo>
                  <a:close/>
                </a:path>
                <a:path w="351789" h="23495">
                  <a:moveTo>
                    <a:pt x="27863" y="431"/>
                  </a:moveTo>
                  <a:lnTo>
                    <a:pt x="24638" y="431"/>
                  </a:lnTo>
                  <a:lnTo>
                    <a:pt x="24638" y="22606"/>
                  </a:lnTo>
                  <a:lnTo>
                    <a:pt x="27863" y="22606"/>
                  </a:lnTo>
                  <a:lnTo>
                    <a:pt x="27863" y="431"/>
                  </a:lnTo>
                  <a:close/>
                </a:path>
                <a:path w="351789" h="23495">
                  <a:moveTo>
                    <a:pt x="45707" y="381"/>
                  </a:moveTo>
                  <a:lnTo>
                    <a:pt x="34417" y="381"/>
                  </a:lnTo>
                  <a:lnTo>
                    <a:pt x="34417" y="22606"/>
                  </a:lnTo>
                  <a:lnTo>
                    <a:pt x="37706" y="22606"/>
                  </a:lnTo>
                  <a:lnTo>
                    <a:pt x="37706" y="12954"/>
                  </a:lnTo>
                  <a:lnTo>
                    <a:pt x="45707" y="12954"/>
                  </a:lnTo>
                  <a:lnTo>
                    <a:pt x="45707" y="10033"/>
                  </a:lnTo>
                  <a:lnTo>
                    <a:pt x="37706" y="10033"/>
                  </a:lnTo>
                  <a:lnTo>
                    <a:pt x="37706" y="3429"/>
                  </a:lnTo>
                  <a:lnTo>
                    <a:pt x="45707" y="3429"/>
                  </a:lnTo>
                  <a:lnTo>
                    <a:pt x="45707" y="381"/>
                  </a:lnTo>
                  <a:close/>
                </a:path>
                <a:path w="351789" h="23495">
                  <a:moveTo>
                    <a:pt x="62471" y="381"/>
                  </a:moveTo>
                  <a:lnTo>
                    <a:pt x="51295" y="381"/>
                  </a:lnTo>
                  <a:lnTo>
                    <a:pt x="51295" y="22606"/>
                  </a:lnTo>
                  <a:lnTo>
                    <a:pt x="54470" y="22606"/>
                  </a:lnTo>
                  <a:lnTo>
                    <a:pt x="54470" y="12954"/>
                  </a:lnTo>
                  <a:lnTo>
                    <a:pt x="62471" y="12954"/>
                  </a:lnTo>
                  <a:lnTo>
                    <a:pt x="62471" y="10033"/>
                  </a:lnTo>
                  <a:lnTo>
                    <a:pt x="54470" y="10033"/>
                  </a:lnTo>
                  <a:lnTo>
                    <a:pt x="54470" y="3429"/>
                  </a:lnTo>
                  <a:lnTo>
                    <a:pt x="62471" y="3429"/>
                  </a:lnTo>
                  <a:lnTo>
                    <a:pt x="62471" y="381"/>
                  </a:lnTo>
                  <a:close/>
                </a:path>
                <a:path w="351789" h="23495">
                  <a:moveTo>
                    <a:pt x="80124" y="381"/>
                  </a:moveTo>
                  <a:lnTo>
                    <a:pt x="68186" y="381"/>
                  </a:lnTo>
                  <a:lnTo>
                    <a:pt x="68186" y="22606"/>
                  </a:lnTo>
                  <a:lnTo>
                    <a:pt x="80124" y="22606"/>
                  </a:lnTo>
                  <a:lnTo>
                    <a:pt x="80124" y="19685"/>
                  </a:lnTo>
                  <a:lnTo>
                    <a:pt x="71361" y="19685"/>
                  </a:lnTo>
                  <a:lnTo>
                    <a:pt x="71361" y="12827"/>
                  </a:lnTo>
                  <a:lnTo>
                    <a:pt x="80124" y="12827"/>
                  </a:lnTo>
                  <a:lnTo>
                    <a:pt x="80124" y="9906"/>
                  </a:lnTo>
                  <a:lnTo>
                    <a:pt x="71361" y="9906"/>
                  </a:lnTo>
                  <a:lnTo>
                    <a:pt x="71361" y="3429"/>
                  </a:lnTo>
                  <a:lnTo>
                    <a:pt x="80124" y="3429"/>
                  </a:lnTo>
                  <a:lnTo>
                    <a:pt x="80124" y="381"/>
                  </a:lnTo>
                  <a:close/>
                </a:path>
                <a:path w="351789" h="23495">
                  <a:moveTo>
                    <a:pt x="100965" y="5715"/>
                  </a:moveTo>
                  <a:lnTo>
                    <a:pt x="100330" y="3556"/>
                  </a:lnTo>
                  <a:lnTo>
                    <a:pt x="97663" y="1143"/>
                  </a:lnTo>
                  <a:lnTo>
                    <a:pt x="97663" y="5715"/>
                  </a:lnTo>
                  <a:lnTo>
                    <a:pt x="97663" y="11811"/>
                  </a:lnTo>
                  <a:lnTo>
                    <a:pt x="89408" y="11811"/>
                  </a:lnTo>
                  <a:lnTo>
                    <a:pt x="89408" y="3556"/>
                  </a:lnTo>
                  <a:lnTo>
                    <a:pt x="96456" y="3556"/>
                  </a:lnTo>
                  <a:lnTo>
                    <a:pt x="97663" y="5715"/>
                  </a:lnTo>
                  <a:lnTo>
                    <a:pt x="97663" y="1143"/>
                  </a:lnTo>
                  <a:lnTo>
                    <a:pt x="96139" y="381"/>
                  </a:lnTo>
                  <a:lnTo>
                    <a:pt x="86106" y="381"/>
                  </a:lnTo>
                  <a:lnTo>
                    <a:pt x="86106" y="22606"/>
                  </a:lnTo>
                  <a:lnTo>
                    <a:pt x="89408" y="22606"/>
                  </a:lnTo>
                  <a:lnTo>
                    <a:pt x="89408" y="12319"/>
                  </a:lnTo>
                  <a:lnTo>
                    <a:pt x="96774" y="22606"/>
                  </a:lnTo>
                  <a:lnTo>
                    <a:pt x="100711" y="22606"/>
                  </a:lnTo>
                  <a:lnTo>
                    <a:pt x="94615" y="14351"/>
                  </a:lnTo>
                  <a:lnTo>
                    <a:pt x="96012" y="14351"/>
                  </a:lnTo>
                  <a:lnTo>
                    <a:pt x="100965" y="13335"/>
                  </a:lnTo>
                  <a:lnTo>
                    <a:pt x="100965" y="12319"/>
                  </a:lnTo>
                  <a:lnTo>
                    <a:pt x="100965" y="11811"/>
                  </a:lnTo>
                  <a:lnTo>
                    <a:pt x="100965" y="5715"/>
                  </a:lnTo>
                  <a:close/>
                </a:path>
                <a:path w="351789" h="23495">
                  <a:moveTo>
                    <a:pt x="118224" y="381"/>
                  </a:moveTo>
                  <a:lnTo>
                    <a:pt x="106286" y="381"/>
                  </a:lnTo>
                  <a:lnTo>
                    <a:pt x="106286" y="22606"/>
                  </a:lnTo>
                  <a:lnTo>
                    <a:pt x="118224" y="22606"/>
                  </a:lnTo>
                  <a:lnTo>
                    <a:pt x="118224" y="19685"/>
                  </a:lnTo>
                  <a:lnTo>
                    <a:pt x="109588" y="19685"/>
                  </a:lnTo>
                  <a:lnTo>
                    <a:pt x="109588" y="12827"/>
                  </a:lnTo>
                  <a:lnTo>
                    <a:pt x="118224" y="12827"/>
                  </a:lnTo>
                  <a:lnTo>
                    <a:pt x="118224" y="9906"/>
                  </a:lnTo>
                  <a:lnTo>
                    <a:pt x="109588" y="9906"/>
                  </a:lnTo>
                  <a:lnTo>
                    <a:pt x="109588" y="3429"/>
                  </a:lnTo>
                  <a:lnTo>
                    <a:pt x="118224" y="3429"/>
                  </a:lnTo>
                  <a:lnTo>
                    <a:pt x="118224" y="381"/>
                  </a:lnTo>
                  <a:close/>
                </a:path>
                <a:path w="351789" h="23495">
                  <a:moveTo>
                    <a:pt x="142240" y="381"/>
                  </a:moveTo>
                  <a:lnTo>
                    <a:pt x="138938" y="381"/>
                  </a:lnTo>
                  <a:lnTo>
                    <a:pt x="138938" y="17272"/>
                  </a:lnTo>
                  <a:lnTo>
                    <a:pt x="131318" y="5461"/>
                  </a:lnTo>
                  <a:lnTo>
                    <a:pt x="128143" y="381"/>
                  </a:lnTo>
                  <a:lnTo>
                    <a:pt x="124587" y="381"/>
                  </a:lnTo>
                  <a:lnTo>
                    <a:pt x="124587" y="22606"/>
                  </a:lnTo>
                  <a:lnTo>
                    <a:pt x="127889" y="22606"/>
                  </a:lnTo>
                  <a:lnTo>
                    <a:pt x="127889" y="5461"/>
                  </a:lnTo>
                  <a:lnTo>
                    <a:pt x="138811" y="22606"/>
                  </a:lnTo>
                  <a:lnTo>
                    <a:pt x="142240" y="22606"/>
                  </a:lnTo>
                  <a:lnTo>
                    <a:pt x="142240" y="381"/>
                  </a:lnTo>
                  <a:close/>
                </a:path>
                <a:path w="351789" h="23495">
                  <a:moveTo>
                    <a:pt x="169672" y="6096"/>
                  </a:moveTo>
                  <a:lnTo>
                    <a:pt x="168275" y="3556"/>
                  </a:lnTo>
                  <a:lnTo>
                    <a:pt x="167259" y="2921"/>
                  </a:lnTo>
                  <a:lnTo>
                    <a:pt x="163830" y="381"/>
                  </a:lnTo>
                  <a:lnTo>
                    <a:pt x="161163" y="0"/>
                  </a:lnTo>
                  <a:lnTo>
                    <a:pt x="153162" y="0"/>
                  </a:lnTo>
                  <a:lnTo>
                    <a:pt x="147955" y="4953"/>
                  </a:lnTo>
                  <a:lnTo>
                    <a:pt x="147955" y="17653"/>
                  </a:lnTo>
                  <a:lnTo>
                    <a:pt x="153162" y="22987"/>
                  </a:lnTo>
                  <a:lnTo>
                    <a:pt x="162814" y="22987"/>
                  </a:lnTo>
                  <a:lnTo>
                    <a:pt x="167005" y="21463"/>
                  </a:lnTo>
                  <a:lnTo>
                    <a:pt x="169418" y="17145"/>
                  </a:lnTo>
                  <a:lnTo>
                    <a:pt x="165481" y="17145"/>
                  </a:lnTo>
                  <a:lnTo>
                    <a:pt x="163957" y="18923"/>
                  </a:lnTo>
                  <a:lnTo>
                    <a:pt x="161798" y="20066"/>
                  </a:lnTo>
                  <a:lnTo>
                    <a:pt x="155067" y="20066"/>
                  </a:lnTo>
                  <a:lnTo>
                    <a:pt x="151257" y="16256"/>
                  </a:lnTo>
                  <a:lnTo>
                    <a:pt x="151257" y="6731"/>
                  </a:lnTo>
                  <a:lnTo>
                    <a:pt x="154813" y="2921"/>
                  </a:lnTo>
                  <a:lnTo>
                    <a:pt x="163068" y="2921"/>
                  </a:lnTo>
                  <a:lnTo>
                    <a:pt x="165735" y="6096"/>
                  </a:lnTo>
                  <a:lnTo>
                    <a:pt x="169672" y="6096"/>
                  </a:lnTo>
                  <a:close/>
                </a:path>
                <a:path w="351789" h="23495">
                  <a:moveTo>
                    <a:pt x="186563" y="381"/>
                  </a:moveTo>
                  <a:lnTo>
                    <a:pt x="174612" y="381"/>
                  </a:lnTo>
                  <a:lnTo>
                    <a:pt x="174612" y="22606"/>
                  </a:lnTo>
                  <a:lnTo>
                    <a:pt x="186563" y="22606"/>
                  </a:lnTo>
                  <a:lnTo>
                    <a:pt x="186563" y="19685"/>
                  </a:lnTo>
                  <a:lnTo>
                    <a:pt x="177914" y="19685"/>
                  </a:lnTo>
                  <a:lnTo>
                    <a:pt x="177914" y="12827"/>
                  </a:lnTo>
                  <a:lnTo>
                    <a:pt x="186563" y="12827"/>
                  </a:lnTo>
                  <a:lnTo>
                    <a:pt x="186563" y="9906"/>
                  </a:lnTo>
                  <a:lnTo>
                    <a:pt x="177914" y="9906"/>
                  </a:lnTo>
                  <a:lnTo>
                    <a:pt x="177914" y="3429"/>
                  </a:lnTo>
                  <a:lnTo>
                    <a:pt x="186563" y="3429"/>
                  </a:lnTo>
                  <a:lnTo>
                    <a:pt x="186563" y="381"/>
                  </a:lnTo>
                  <a:close/>
                </a:path>
                <a:path w="351789" h="23495">
                  <a:moveTo>
                    <a:pt x="227076" y="381"/>
                  </a:moveTo>
                  <a:lnTo>
                    <a:pt x="221996" y="381"/>
                  </a:lnTo>
                  <a:lnTo>
                    <a:pt x="215392" y="17399"/>
                  </a:lnTo>
                  <a:lnTo>
                    <a:pt x="210058" y="3810"/>
                  </a:lnTo>
                  <a:lnTo>
                    <a:pt x="208661" y="381"/>
                  </a:lnTo>
                  <a:lnTo>
                    <a:pt x="203581" y="381"/>
                  </a:lnTo>
                  <a:lnTo>
                    <a:pt x="203581" y="22606"/>
                  </a:lnTo>
                  <a:lnTo>
                    <a:pt x="206883" y="22606"/>
                  </a:lnTo>
                  <a:lnTo>
                    <a:pt x="206883" y="3810"/>
                  </a:lnTo>
                  <a:lnTo>
                    <a:pt x="214376" y="22606"/>
                  </a:lnTo>
                  <a:lnTo>
                    <a:pt x="216281" y="22606"/>
                  </a:lnTo>
                  <a:lnTo>
                    <a:pt x="218440" y="17399"/>
                  </a:lnTo>
                  <a:lnTo>
                    <a:pt x="223774" y="3810"/>
                  </a:lnTo>
                  <a:lnTo>
                    <a:pt x="223901" y="22606"/>
                  </a:lnTo>
                  <a:lnTo>
                    <a:pt x="227076" y="22606"/>
                  </a:lnTo>
                  <a:lnTo>
                    <a:pt x="227076" y="381"/>
                  </a:lnTo>
                  <a:close/>
                </a:path>
                <a:path w="351789" h="23495">
                  <a:moveTo>
                    <a:pt x="251841" y="22606"/>
                  </a:moveTo>
                  <a:lnTo>
                    <a:pt x="249428" y="16002"/>
                  </a:lnTo>
                  <a:lnTo>
                    <a:pt x="248285" y="13081"/>
                  </a:lnTo>
                  <a:lnTo>
                    <a:pt x="244983" y="4572"/>
                  </a:lnTo>
                  <a:lnTo>
                    <a:pt x="244856" y="4064"/>
                  </a:lnTo>
                  <a:lnTo>
                    <a:pt x="244856" y="13081"/>
                  </a:lnTo>
                  <a:lnTo>
                    <a:pt x="239141" y="13081"/>
                  </a:lnTo>
                  <a:lnTo>
                    <a:pt x="241935" y="4572"/>
                  </a:lnTo>
                  <a:lnTo>
                    <a:pt x="244856" y="13081"/>
                  </a:lnTo>
                  <a:lnTo>
                    <a:pt x="244856" y="4064"/>
                  </a:lnTo>
                  <a:lnTo>
                    <a:pt x="243459" y="381"/>
                  </a:lnTo>
                  <a:lnTo>
                    <a:pt x="240538" y="381"/>
                  </a:lnTo>
                  <a:lnTo>
                    <a:pt x="232156" y="22606"/>
                  </a:lnTo>
                  <a:lnTo>
                    <a:pt x="235585" y="22606"/>
                  </a:lnTo>
                  <a:lnTo>
                    <a:pt x="237998" y="16002"/>
                  </a:lnTo>
                  <a:lnTo>
                    <a:pt x="245999" y="16002"/>
                  </a:lnTo>
                  <a:lnTo>
                    <a:pt x="248412" y="22606"/>
                  </a:lnTo>
                  <a:lnTo>
                    <a:pt x="251841" y="22606"/>
                  </a:lnTo>
                  <a:close/>
                </a:path>
                <a:path w="351789" h="23495">
                  <a:moveTo>
                    <a:pt x="260591" y="381"/>
                  </a:moveTo>
                  <a:lnTo>
                    <a:pt x="257302" y="381"/>
                  </a:lnTo>
                  <a:lnTo>
                    <a:pt x="257302" y="22606"/>
                  </a:lnTo>
                  <a:lnTo>
                    <a:pt x="260591" y="22606"/>
                  </a:lnTo>
                  <a:lnTo>
                    <a:pt x="260591" y="11430"/>
                  </a:lnTo>
                  <a:lnTo>
                    <a:pt x="260591" y="381"/>
                  </a:lnTo>
                  <a:close/>
                </a:path>
                <a:path w="351789" h="23495">
                  <a:moveTo>
                    <a:pt x="273037" y="381"/>
                  </a:moveTo>
                  <a:lnTo>
                    <a:pt x="268986" y="381"/>
                  </a:lnTo>
                  <a:lnTo>
                    <a:pt x="260591" y="11430"/>
                  </a:lnTo>
                  <a:lnTo>
                    <a:pt x="268986" y="22606"/>
                  </a:lnTo>
                  <a:lnTo>
                    <a:pt x="273037" y="22606"/>
                  </a:lnTo>
                  <a:lnTo>
                    <a:pt x="264414" y="11430"/>
                  </a:lnTo>
                  <a:lnTo>
                    <a:pt x="273037" y="381"/>
                  </a:lnTo>
                  <a:close/>
                </a:path>
                <a:path w="351789" h="23495">
                  <a:moveTo>
                    <a:pt x="289420" y="381"/>
                  </a:moveTo>
                  <a:lnTo>
                    <a:pt x="277482" y="381"/>
                  </a:lnTo>
                  <a:lnTo>
                    <a:pt x="277482" y="22606"/>
                  </a:lnTo>
                  <a:lnTo>
                    <a:pt x="289420" y="22606"/>
                  </a:lnTo>
                  <a:lnTo>
                    <a:pt x="289420" y="19685"/>
                  </a:lnTo>
                  <a:lnTo>
                    <a:pt x="280784" y="19685"/>
                  </a:lnTo>
                  <a:lnTo>
                    <a:pt x="280784" y="12827"/>
                  </a:lnTo>
                  <a:lnTo>
                    <a:pt x="289420" y="12827"/>
                  </a:lnTo>
                  <a:lnTo>
                    <a:pt x="289420" y="9906"/>
                  </a:lnTo>
                  <a:lnTo>
                    <a:pt x="280784" y="9906"/>
                  </a:lnTo>
                  <a:lnTo>
                    <a:pt x="280784" y="3429"/>
                  </a:lnTo>
                  <a:lnTo>
                    <a:pt x="289420" y="3429"/>
                  </a:lnTo>
                  <a:lnTo>
                    <a:pt x="289420" y="381"/>
                  </a:lnTo>
                  <a:close/>
                </a:path>
                <a:path w="351789" h="23495">
                  <a:moveTo>
                    <a:pt x="310261" y="5715"/>
                  </a:moveTo>
                  <a:lnTo>
                    <a:pt x="309626" y="3556"/>
                  </a:lnTo>
                  <a:lnTo>
                    <a:pt x="307086" y="1143"/>
                  </a:lnTo>
                  <a:lnTo>
                    <a:pt x="307086" y="5715"/>
                  </a:lnTo>
                  <a:lnTo>
                    <a:pt x="307086" y="11811"/>
                  </a:lnTo>
                  <a:lnTo>
                    <a:pt x="298704" y="11811"/>
                  </a:lnTo>
                  <a:lnTo>
                    <a:pt x="298704" y="3556"/>
                  </a:lnTo>
                  <a:lnTo>
                    <a:pt x="305879" y="3556"/>
                  </a:lnTo>
                  <a:lnTo>
                    <a:pt x="307086" y="5715"/>
                  </a:lnTo>
                  <a:lnTo>
                    <a:pt x="307086" y="1143"/>
                  </a:lnTo>
                  <a:lnTo>
                    <a:pt x="305435" y="381"/>
                  </a:lnTo>
                  <a:lnTo>
                    <a:pt x="295529" y="381"/>
                  </a:lnTo>
                  <a:lnTo>
                    <a:pt x="295529" y="22606"/>
                  </a:lnTo>
                  <a:lnTo>
                    <a:pt x="298704" y="22606"/>
                  </a:lnTo>
                  <a:lnTo>
                    <a:pt x="298704" y="12319"/>
                  </a:lnTo>
                  <a:lnTo>
                    <a:pt x="306070" y="22606"/>
                  </a:lnTo>
                  <a:lnTo>
                    <a:pt x="310134" y="22606"/>
                  </a:lnTo>
                  <a:lnTo>
                    <a:pt x="303911" y="14351"/>
                  </a:lnTo>
                  <a:lnTo>
                    <a:pt x="305435" y="14351"/>
                  </a:lnTo>
                  <a:lnTo>
                    <a:pt x="310261" y="13335"/>
                  </a:lnTo>
                  <a:lnTo>
                    <a:pt x="310261" y="12319"/>
                  </a:lnTo>
                  <a:lnTo>
                    <a:pt x="310261" y="11811"/>
                  </a:lnTo>
                  <a:lnTo>
                    <a:pt x="310261" y="5715"/>
                  </a:lnTo>
                  <a:close/>
                </a:path>
                <a:path w="351789" h="23495">
                  <a:moveTo>
                    <a:pt x="327914" y="10922"/>
                  </a:moveTo>
                  <a:lnTo>
                    <a:pt x="323850" y="10033"/>
                  </a:lnTo>
                  <a:lnTo>
                    <a:pt x="320167" y="8636"/>
                  </a:lnTo>
                  <a:lnTo>
                    <a:pt x="318135" y="8128"/>
                  </a:lnTo>
                  <a:lnTo>
                    <a:pt x="318135" y="4699"/>
                  </a:lnTo>
                  <a:lnTo>
                    <a:pt x="319151" y="2921"/>
                  </a:lnTo>
                  <a:lnTo>
                    <a:pt x="322453" y="2921"/>
                  </a:lnTo>
                  <a:lnTo>
                    <a:pt x="324231" y="3683"/>
                  </a:lnTo>
                  <a:lnTo>
                    <a:pt x="324231" y="6223"/>
                  </a:lnTo>
                  <a:lnTo>
                    <a:pt x="327406" y="6223"/>
                  </a:lnTo>
                  <a:lnTo>
                    <a:pt x="327406" y="2413"/>
                  </a:lnTo>
                  <a:lnTo>
                    <a:pt x="324739" y="0"/>
                  </a:lnTo>
                  <a:lnTo>
                    <a:pt x="316865" y="0"/>
                  </a:lnTo>
                  <a:lnTo>
                    <a:pt x="314960" y="3429"/>
                  </a:lnTo>
                  <a:lnTo>
                    <a:pt x="314960" y="7620"/>
                  </a:lnTo>
                  <a:lnTo>
                    <a:pt x="315341" y="9144"/>
                  </a:lnTo>
                  <a:lnTo>
                    <a:pt x="317373" y="11176"/>
                  </a:lnTo>
                  <a:lnTo>
                    <a:pt x="318135" y="11557"/>
                  </a:lnTo>
                  <a:lnTo>
                    <a:pt x="322580" y="13208"/>
                  </a:lnTo>
                  <a:lnTo>
                    <a:pt x="324612" y="13843"/>
                  </a:lnTo>
                  <a:lnTo>
                    <a:pt x="324612" y="18669"/>
                  </a:lnTo>
                  <a:lnTo>
                    <a:pt x="322961" y="20193"/>
                  </a:lnTo>
                  <a:lnTo>
                    <a:pt x="317881" y="20193"/>
                  </a:lnTo>
                  <a:lnTo>
                    <a:pt x="317500" y="16764"/>
                  </a:lnTo>
                  <a:lnTo>
                    <a:pt x="317500" y="16002"/>
                  </a:lnTo>
                  <a:lnTo>
                    <a:pt x="314325" y="16002"/>
                  </a:lnTo>
                  <a:lnTo>
                    <a:pt x="314325" y="20955"/>
                  </a:lnTo>
                  <a:lnTo>
                    <a:pt x="318008" y="22987"/>
                  </a:lnTo>
                  <a:lnTo>
                    <a:pt x="325247" y="22987"/>
                  </a:lnTo>
                  <a:lnTo>
                    <a:pt x="327914" y="20193"/>
                  </a:lnTo>
                  <a:lnTo>
                    <a:pt x="327914" y="10922"/>
                  </a:lnTo>
                  <a:close/>
                </a:path>
                <a:path w="351789" h="23495">
                  <a:moveTo>
                    <a:pt x="341744" y="1409"/>
                  </a:moveTo>
                  <a:lnTo>
                    <a:pt x="337045" y="1409"/>
                  </a:lnTo>
                  <a:lnTo>
                    <a:pt x="337045" y="2159"/>
                  </a:lnTo>
                  <a:lnTo>
                    <a:pt x="338950" y="2159"/>
                  </a:lnTo>
                  <a:lnTo>
                    <a:pt x="338950" y="9283"/>
                  </a:lnTo>
                  <a:lnTo>
                    <a:pt x="339839" y="9283"/>
                  </a:lnTo>
                  <a:lnTo>
                    <a:pt x="339839" y="2159"/>
                  </a:lnTo>
                  <a:lnTo>
                    <a:pt x="341744" y="2159"/>
                  </a:lnTo>
                  <a:lnTo>
                    <a:pt x="341744" y="1409"/>
                  </a:lnTo>
                  <a:close/>
                </a:path>
                <a:path w="351789" h="23495">
                  <a:moveTo>
                    <a:pt x="351409" y="1409"/>
                  </a:moveTo>
                  <a:lnTo>
                    <a:pt x="350139" y="1409"/>
                  </a:lnTo>
                  <a:lnTo>
                    <a:pt x="347218" y="8013"/>
                  </a:lnTo>
                  <a:lnTo>
                    <a:pt x="344424" y="1409"/>
                  </a:lnTo>
                  <a:lnTo>
                    <a:pt x="343154" y="1409"/>
                  </a:lnTo>
                  <a:lnTo>
                    <a:pt x="343154" y="9283"/>
                  </a:lnTo>
                  <a:lnTo>
                    <a:pt x="343916" y="9283"/>
                  </a:lnTo>
                  <a:lnTo>
                    <a:pt x="343916" y="2298"/>
                  </a:lnTo>
                  <a:lnTo>
                    <a:pt x="346964" y="9283"/>
                  </a:lnTo>
                  <a:lnTo>
                    <a:pt x="347459" y="9283"/>
                  </a:lnTo>
                  <a:lnTo>
                    <a:pt x="350520" y="2298"/>
                  </a:lnTo>
                  <a:lnTo>
                    <a:pt x="350520" y="9283"/>
                  </a:lnTo>
                  <a:lnTo>
                    <a:pt x="351409" y="9283"/>
                  </a:lnTo>
                  <a:lnTo>
                    <a:pt x="351409" y="1409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7324217" y="2274061"/>
            <a:ext cx="3241040" cy="2758440"/>
            <a:chOff x="7324217" y="2274061"/>
            <a:chExt cx="3241040" cy="2758440"/>
          </a:xfrm>
        </p:grpSpPr>
        <p:sp>
          <p:nvSpPr>
            <p:cNvPr id="19" name="object 19"/>
            <p:cNvSpPr/>
            <p:nvPr/>
          </p:nvSpPr>
          <p:spPr>
            <a:xfrm>
              <a:off x="7324217" y="2274061"/>
              <a:ext cx="2501265" cy="1659889"/>
            </a:xfrm>
            <a:custGeom>
              <a:avLst/>
              <a:gdLst/>
              <a:ahLst/>
              <a:cxnLst/>
              <a:rect l="l" t="t" r="r" b="b"/>
              <a:pathLst>
                <a:path w="2501265" h="1659889">
                  <a:moveTo>
                    <a:pt x="2500883" y="0"/>
                  </a:moveTo>
                  <a:lnTo>
                    <a:pt x="0" y="0"/>
                  </a:lnTo>
                  <a:lnTo>
                    <a:pt x="0" y="1659636"/>
                  </a:lnTo>
                  <a:lnTo>
                    <a:pt x="2500883" y="1659636"/>
                  </a:lnTo>
                  <a:lnTo>
                    <a:pt x="2500883" y="0"/>
                  </a:lnTo>
                  <a:close/>
                </a:path>
              </a:pathLst>
            </a:custGeom>
            <a:solidFill>
              <a:srgbClr val="211F1F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381113" y="2331084"/>
              <a:ext cx="2388870" cy="1545590"/>
            </a:xfrm>
            <a:custGeom>
              <a:avLst/>
              <a:gdLst/>
              <a:ahLst/>
              <a:cxnLst/>
              <a:rect l="l" t="t" r="r" b="b"/>
              <a:pathLst>
                <a:path w="2388870" h="1545589">
                  <a:moveTo>
                    <a:pt x="2388743" y="0"/>
                  </a:moveTo>
                  <a:lnTo>
                    <a:pt x="0" y="0"/>
                  </a:lnTo>
                  <a:lnTo>
                    <a:pt x="0" y="1545589"/>
                  </a:lnTo>
                  <a:lnTo>
                    <a:pt x="2388743" y="1545589"/>
                  </a:lnTo>
                  <a:lnTo>
                    <a:pt x="2388743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52358" y="2797581"/>
              <a:ext cx="245844" cy="24584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50835" y="3251834"/>
              <a:ext cx="337946" cy="1020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2277" y="3253486"/>
              <a:ext cx="404748" cy="9880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304149" y="2920872"/>
              <a:ext cx="543560" cy="272415"/>
            </a:xfrm>
            <a:custGeom>
              <a:avLst/>
              <a:gdLst/>
              <a:ahLst/>
              <a:cxnLst/>
              <a:rect l="l" t="t" r="r" b="b"/>
              <a:pathLst>
                <a:path w="543559" h="272414">
                  <a:moveTo>
                    <a:pt x="543432" y="0"/>
                  </a:moveTo>
                  <a:lnTo>
                    <a:pt x="430148" y="0"/>
                  </a:lnTo>
                  <a:lnTo>
                    <a:pt x="428624" y="22225"/>
                  </a:lnTo>
                  <a:lnTo>
                    <a:pt x="424052" y="43942"/>
                  </a:lnTo>
                  <a:lnTo>
                    <a:pt x="406272" y="84201"/>
                  </a:lnTo>
                  <a:lnTo>
                    <a:pt x="377697" y="118491"/>
                  </a:lnTo>
                  <a:lnTo>
                    <a:pt x="339216" y="143891"/>
                  </a:lnTo>
                  <a:lnTo>
                    <a:pt x="278129" y="158877"/>
                  </a:lnTo>
                  <a:lnTo>
                    <a:pt x="247522" y="157099"/>
                  </a:lnTo>
                  <a:lnTo>
                    <a:pt x="190626" y="136525"/>
                  </a:lnTo>
                  <a:lnTo>
                    <a:pt x="144906" y="95377"/>
                  </a:lnTo>
                  <a:lnTo>
                    <a:pt x="124840" y="59562"/>
                  </a:lnTo>
                  <a:lnTo>
                    <a:pt x="114426" y="17145"/>
                  </a:lnTo>
                  <a:lnTo>
                    <a:pt x="113537" y="0"/>
                  </a:lnTo>
                  <a:lnTo>
                    <a:pt x="0" y="0"/>
                  </a:lnTo>
                  <a:lnTo>
                    <a:pt x="3555" y="43942"/>
                  </a:lnTo>
                  <a:lnTo>
                    <a:pt x="14350" y="87630"/>
                  </a:lnTo>
                  <a:lnTo>
                    <a:pt x="54101" y="163322"/>
                  </a:lnTo>
                  <a:lnTo>
                    <a:pt x="90169" y="202692"/>
                  </a:lnTo>
                  <a:lnTo>
                    <a:pt x="132460" y="233807"/>
                  </a:lnTo>
                  <a:lnTo>
                    <a:pt x="179577" y="256159"/>
                  </a:lnTo>
                  <a:lnTo>
                    <a:pt x="229996" y="269113"/>
                  </a:lnTo>
                  <a:lnTo>
                    <a:pt x="282447" y="272161"/>
                  </a:lnTo>
                  <a:lnTo>
                    <a:pt x="335406" y="264795"/>
                  </a:lnTo>
                  <a:lnTo>
                    <a:pt x="387222" y="246507"/>
                  </a:lnTo>
                  <a:lnTo>
                    <a:pt x="422274" y="226822"/>
                  </a:lnTo>
                  <a:lnTo>
                    <a:pt x="453262" y="202819"/>
                  </a:lnTo>
                  <a:lnTo>
                    <a:pt x="480059" y="175133"/>
                  </a:lnTo>
                  <a:lnTo>
                    <a:pt x="502411" y="144272"/>
                  </a:lnTo>
                  <a:lnTo>
                    <a:pt x="532891" y="75184"/>
                  </a:lnTo>
                  <a:lnTo>
                    <a:pt x="540765" y="38100"/>
                  </a:lnTo>
                  <a:lnTo>
                    <a:pt x="5434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66556" y="3253486"/>
              <a:ext cx="333500" cy="988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23427" y="3253486"/>
              <a:ext cx="76452" cy="9880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176260" y="3486784"/>
              <a:ext cx="2388870" cy="1545590"/>
            </a:xfrm>
            <a:custGeom>
              <a:avLst/>
              <a:gdLst/>
              <a:ahLst/>
              <a:cxnLst/>
              <a:rect l="l" t="t" r="r" b="b"/>
              <a:pathLst>
                <a:path w="2388870" h="1545589">
                  <a:moveTo>
                    <a:pt x="2388743" y="0"/>
                  </a:moveTo>
                  <a:lnTo>
                    <a:pt x="0" y="0"/>
                  </a:lnTo>
                  <a:lnTo>
                    <a:pt x="0" y="1545589"/>
                  </a:lnTo>
                  <a:lnTo>
                    <a:pt x="2388743" y="1545589"/>
                  </a:lnTo>
                  <a:lnTo>
                    <a:pt x="2388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74126" y="4209922"/>
              <a:ext cx="404163" cy="12800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10930" y="4209922"/>
              <a:ext cx="407820" cy="1280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74126" y="4337938"/>
              <a:ext cx="495438" cy="9753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8360860" y="4479669"/>
            <a:ext cx="771525" cy="3175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53365">
              <a:lnSpc>
                <a:spcPct val="104500"/>
              </a:lnSpc>
              <a:spcBef>
                <a:spcPts val="80"/>
              </a:spcBef>
            </a:pP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Ce</a:t>
            </a:r>
            <a:r>
              <a:rPr sz="450" spc="-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pho</a:t>
            </a:r>
            <a:r>
              <a:rPr sz="45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ne</a:t>
            </a:r>
            <a:r>
              <a:rPr sz="450" spc="1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4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45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  <a:p>
            <a:pPr marL="12700" marR="5080">
              <a:lnSpc>
                <a:spcPts val="600"/>
              </a:lnSpc>
              <a:spcBef>
                <a:spcPts val="20"/>
              </a:spcBef>
            </a:pP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Business</a:t>
            </a:r>
            <a:r>
              <a:rPr sz="45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450" spc="3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4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Business</a:t>
            </a:r>
            <a:r>
              <a:rPr sz="45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93159" y="4362576"/>
            <a:ext cx="3175000" cy="2701925"/>
            <a:chOff x="4193159" y="4362576"/>
            <a:chExt cx="3175000" cy="2701925"/>
          </a:xfrm>
        </p:grpSpPr>
        <p:sp>
          <p:nvSpPr>
            <p:cNvPr id="33" name="object 33"/>
            <p:cNvSpPr/>
            <p:nvPr/>
          </p:nvSpPr>
          <p:spPr>
            <a:xfrm>
              <a:off x="4193159" y="4362576"/>
              <a:ext cx="2379980" cy="1539875"/>
            </a:xfrm>
            <a:custGeom>
              <a:avLst/>
              <a:gdLst/>
              <a:ahLst/>
              <a:cxnLst/>
              <a:rect l="l" t="t" r="r" b="b"/>
              <a:pathLst>
                <a:path w="2379979" h="1539875">
                  <a:moveTo>
                    <a:pt x="2379599" y="0"/>
                  </a:moveTo>
                  <a:lnTo>
                    <a:pt x="0" y="0"/>
                  </a:lnTo>
                  <a:lnTo>
                    <a:pt x="0" y="1539747"/>
                  </a:lnTo>
                  <a:lnTo>
                    <a:pt x="2379599" y="1539747"/>
                  </a:lnTo>
                  <a:lnTo>
                    <a:pt x="2379599" y="0"/>
                  </a:lnTo>
                  <a:close/>
                </a:path>
              </a:pathLst>
            </a:custGeom>
            <a:solidFill>
              <a:srgbClr val="D221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142230" y="4634737"/>
              <a:ext cx="1430655" cy="1268095"/>
            </a:xfrm>
            <a:custGeom>
              <a:avLst/>
              <a:gdLst/>
              <a:ahLst/>
              <a:cxnLst/>
              <a:rect l="l" t="t" r="r" b="b"/>
              <a:pathLst>
                <a:path w="1430654" h="1268095">
                  <a:moveTo>
                    <a:pt x="1028446" y="1267587"/>
                  </a:moveTo>
                  <a:lnTo>
                    <a:pt x="963295" y="1243203"/>
                  </a:lnTo>
                  <a:lnTo>
                    <a:pt x="921004" y="1223264"/>
                  </a:lnTo>
                  <a:lnTo>
                    <a:pt x="879856" y="1200531"/>
                  </a:lnTo>
                  <a:lnTo>
                    <a:pt x="840232" y="1175131"/>
                  </a:lnTo>
                  <a:lnTo>
                    <a:pt x="802259" y="1147191"/>
                  </a:lnTo>
                  <a:lnTo>
                    <a:pt x="765937" y="1116711"/>
                  </a:lnTo>
                  <a:lnTo>
                    <a:pt x="731520" y="1083691"/>
                  </a:lnTo>
                  <a:lnTo>
                    <a:pt x="699135" y="1048258"/>
                  </a:lnTo>
                  <a:lnTo>
                    <a:pt x="668909" y="1010412"/>
                  </a:lnTo>
                  <a:lnTo>
                    <a:pt x="641096" y="970280"/>
                  </a:lnTo>
                  <a:lnTo>
                    <a:pt x="615696" y="927989"/>
                  </a:lnTo>
                  <a:lnTo>
                    <a:pt x="592836" y="883285"/>
                  </a:lnTo>
                  <a:lnTo>
                    <a:pt x="576199" y="845058"/>
                  </a:lnTo>
                  <a:lnTo>
                    <a:pt x="561975" y="806323"/>
                  </a:lnTo>
                  <a:lnTo>
                    <a:pt x="550037" y="767334"/>
                  </a:lnTo>
                  <a:lnTo>
                    <a:pt x="540512" y="728091"/>
                  </a:lnTo>
                  <a:lnTo>
                    <a:pt x="533146" y="688594"/>
                  </a:lnTo>
                  <a:lnTo>
                    <a:pt x="528066" y="649097"/>
                  </a:lnTo>
                  <a:lnTo>
                    <a:pt x="525018" y="609600"/>
                  </a:lnTo>
                  <a:lnTo>
                    <a:pt x="524129" y="570103"/>
                  </a:lnTo>
                  <a:lnTo>
                    <a:pt x="0" y="570103"/>
                  </a:lnTo>
                  <a:lnTo>
                    <a:pt x="1016" y="624078"/>
                  </a:lnTo>
                  <a:lnTo>
                    <a:pt x="4445" y="678180"/>
                  </a:lnTo>
                  <a:lnTo>
                    <a:pt x="10160" y="732282"/>
                  </a:lnTo>
                  <a:lnTo>
                    <a:pt x="18288" y="786384"/>
                  </a:lnTo>
                  <a:lnTo>
                    <a:pt x="28829" y="840359"/>
                  </a:lnTo>
                  <a:lnTo>
                    <a:pt x="39497" y="885190"/>
                  </a:lnTo>
                  <a:lnTo>
                    <a:pt x="51943" y="929767"/>
                  </a:lnTo>
                  <a:lnTo>
                    <a:pt x="66040" y="974217"/>
                  </a:lnTo>
                  <a:lnTo>
                    <a:pt x="82042" y="1018413"/>
                  </a:lnTo>
                  <a:lnTo>
                    <a:pt x="99695" y="1062355"/>
                  </a:lnTo>
                  <a:lnTo>
                    <a:pt x="119126" y="1105789"/>
                  </a:lnTo>
                  <a:lnTo>
                    <a:pt x="142113" y="1152271"/>
                  </a:lnTo>
                  <a:lnTo>
                    <a:pt x="166624" y="1197229"/>
                  </a:lnTo>
                  <a:lnTo>
                    <a:pt x="192786" y="1240917"/>
                  </a:lnTo>
                  <a:lnTo>
                    <a:pt x="210312" y="1267587"/>
                  </a:lnTo>
                  <a:lnTo>
                    <a:pt x="1028446" y="1267587"/>
                  </a:lnTo>
                  <a:close/>
                </a:path>
                <a:path w="1430654" h="1268095">
                  <a:moveTo>
                    <a:pt x="1430515" y="29464"/>
                  </a:moveTo>
                  <a:lnTo>
                    <a:pt x="1398143" y="19304"/>
                  </a:lnTo>
                  <a:lnTo>
                    <a:pt x="1350772" y="8763"/>
                  </a:lnTo>
                  <a:lnTo>
                    <a:pt x="1302512" y="2286"/>
                  </a:lnTo>
                  <a:lnTo>
                    <a:pt x="1253744" y="0"/>
                  </a:lnTo>
                  <a:lnTo>
                    <a:pt x="1204595" y="1905"/>
                  </a:lnTo>
                  <a:lnTo>
                    <a:pt x="1155446" y="8128"/>
                  </a:lnTo>
                  <a:lnTo>
                    <a:pt x="1106424" y="18923"/>
                  </a:lnTo>
                  <a:lnTo>
                    <a:pt x="1057910" y="34163"/>
                  </a:lnTo>
                  <a:lnTo>
                    <a:pt x="1010031" y="53975"/>
                  </a:lnTo>
                  <a:lnTo>
                    <a:pt x="964311" y="78105"/>
                  </a:lnTo>
                  <a:lnTo>
                    <a:pt x="921512" y="105664"/>
                  </a:lnTo>
                  <a:lnTo>
                    <a:pt x="882015" y="136525"/>
                  </a:lnTo>
                  <a:lnTo>
                    <a:pt x="845820" y="170434"/>
                  </a:lnTo>
                  <a:lnTo>
                    <a:pt x="812927" y="207010"/>
                  </a:lnTo>
                  <a:lnTo>
                    <a:pt x="783590" y="246126"/>
                  </a:lnTo>
                  <a:lnTo>
                    <a:pt x="757809" y="287274"/>
                  </a:lnTo>
                  <a:lnTo>
                    <a:pt x="735711" y="330454"/>
                  </a:lnTo>
                  <a:lnTo>
                    <a:pt x="717296" y="375285"/>
                  </a:lnTo>
                  <a:lnTo>
                    <a:pt x="702818" y="421513"/>
                  </a:lnTo>
                  <a:lnTo>
                    <a:pt x="692277" y="468884"/>
                  </a:lnTo>
                  <a:lnTo>
                    <a:pt x="685800" y="517144"/>
                  </a:lnTo>
                  <a:lnTo>
                    <a:pt x="683514" y="565912"/>
                  </a:lnTo>
                  <a:lnTo>
                    <a:pt x="685419" y="615061"/>
                  </a:lnTo>
                  <a:lnTo>
                    <a:pt x="691642" y="664210"/>
                  </a:lnTo>
                  <a:lnTo>
                    <a:pt x="702310" y="713232"/>
                  </a:lnTo>
                  <a:lnTo>
                    <a:pt x="717550" y="761746"/>
                  </a:lnTo>
                  <a:lnTo>
                    <a:pt x="737489" y="809498"/>
                  </a:lnTo>
                  <a:lnTo>
                    <a:pt x="761492" y="855345"/>
                  </a:lnTo>
                  <a:lnTo>
                    <a:pt x="789178" y="898017"/>
                  </a:lnTo>
                  <a:lnTo>
                    <a:pt x="820039" y="937641"/>
                  </a:lnTo>
                  <a:lnTo>
                    <a:pt x="853948" y="973836"/>
                  </a:lnTo>
                  <a:lnTo>
                    <a:pt x="890524" y="1006729"/>
                  </a:lnTo>
                  <a:lnTo>
                    <a:pt x="929513" y="1036066"/>
                  </a:lnTo>
                  <a:lnTo>
                    <a:pt x="970788" y="1061847"/>
                  </a:lnTo>
                  <a:lnTo>
                    <a:pt x="1013968" y="1084072"/>
                  </a:lnTo>
                  <a:lnTo>
                    <a:pt x="1058799" y="1102360"/>
                  </a:lnTo>
                  <a:lnTo>
                    <a:pt x="1105027" y="1116838"/>
                  </a:lnTo>
                  <a:lnTo>
                    <a:pt x="1152398" y="1127379"/>
                  </a:lnTo>
                  <a:lnTo>
                    <a:pt x="1200658" y="1133856"/>
                  </a:lnTo>
                  <a:lnTo>
                    <a:pt x="1249426" y="1136269"/>
                  </a:lnTo>
                  <a:lnTo>
                    <a:pt x="1298575" y="1134364"/>
                  </a:lnTo>
                  <a:lnTo>
                    <a:pt x="1347851" y="1128014"/>
                  </a:lnTo>
                  <a:lnTo>
                    <a:pt x="1396746" y="1117346"/>
                  </a:lnTo>
                  <a:lnTo>
                    <a:pt x="1430515" y="1106805"/>
                  </a:lnTo>
                  <a:lnTo>
                    <a:pt x="1430515" y="294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15205" y="4569840"/>
              <a:ext cx="186688" cy="18668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434459" y="4663439"/>
              <a:ext cx="681355" cy="328930"/>
            </a:xfrm>
            <a:custGeom>
              <a:avLst/>
              <a:gdLst/>
              <a:ahLst/>
              <a:cxnLst/>
              <a:rect l="l" t="t" r="r" b="b"/>
              <a:pathLst>
                <a:path w="681354" h="328929">
                  <a:moveTo>
                    <a:pt x="71501" y="264668"/>
                  </a:moveTo>
                  <a:lnTo>
                    <a:pt x="65532" y="258953"/>
                  </a:lnTo>
                  <a:lnTo>
                    <a:pt x="58293" y="254762"/>
                  </a:lnTo>
                  <a:lnTo>
                    <a:pt x="50038" y="252222"/>
                  </a:lnTo>
                  <a:lnTo>
                    <a:pt x="40640" y="251333"/>
                  </a:lnTo>
                  <a:lnTo>
                    <a:pt x="24511" y="254254"/>
                  </a:lnTo>
                  <a:lnTo>
                    <a:pt x="11557" y="262255"/>
                  </a:lnTo>
                  <a:lnTo>
                    <a:pt x="3048" y="274447"/>
                  </a:lnTo>
                  <a:lnTo>
                    <a:pt x="0" y="290068"/>
                  </a:lnTo>
                  <a:lnTo>
                    <a:pt x="3048" y="305689"/>
                  </a:lnTo>
                  <a:lnTo>
                    <a:pt x="11557" y="318008"/>
                  </a:lnTo>
                  <a:lnTo>
                    <a:pt x="24384" y="326009"/>
                  </a:lnTo>
                  <a:lnTo>
                    <a:pt x="40640" y="328930"/>
                  </a:lnTo>
                  <a:lnTo>
                    <a:pt x="49911" y="328041"/>
                  </a:lnTo>
                  <a:lnTo>
                    <a:pt x="58293" y="325501"/>
                  </a:lnTo>
                  <a:lnTo>
                    <a:pt x="65532" y="321310"/>
                  </a:lnTo>
                  <a:lnTo>
                    <a:pt x="71501" y="315468"/>
                  </a:lnTo>
                  <a:lnTo>
                    <a:pt x="60452" y="305181"/>
                  </a:lnTo>
                  <a:lnTo>
                    <a:pt x="55372" y="311150"/>
                  </a:lnTo>
                  <a:lnTo>
                    <a:pt x="49022" y="314071"/>
                  </a:lnTo>
                  <a:lnTo>
                    <a:pt x="41529" y="314071"/>
                  </a:lnTo>
                  <a:lnTo>
                    <a:pt x="31877" y="312293"/>
                  </a:lnTo>
                  <a:lnTo>
                    <a:pt x="24257" y="307467"/>
                  </a:lnTo>
                  <a:lnTo>
                    <a:pt x="19304" y="299847"/>
                  </a:lnTo>
                  <a:lnTo>
                    <a:pt x="17526" y="290068"/>
                  </a:lnTo>
                  <a:lnTo>
                    <a:pt x="19304" y="280416"/>
                  </a:lnTo>
                  <a:lnTo>
                    <a:pt x="24257" y="272796"/>
                  </a:lnTo>
                  <a:lnTo>
                    <a:pt x="31877" y="267843"/>
                  </a:lnTo>
                  <a:lnTo>
                    <a:pt x="41529" y="266065"/>
                  </a:lnTo>
                  <a:lnTo>
                    <a:pt x="49022" y="266065"/>
                  </a:lnTo>
                  <a:lnTo>
                    <a:pt x="55372" y="269113"/>
                  </a:lnTo>
                  <a:lnTo>
                    <a:pt x="60452" y="274828"/>
                  </a:lnTo>
                  <a:lnTo>
                    <a:pt x="71501" y="264668"/>
                  </a:lnTo>
                  <a:close/>
                </a:path>
                <a:path w="681354" h="328929">
                  <a:moveTo>
                    <a:pt x="159004" y="290068"/>
                  </a:moveTo>
                  <a:lnTo>
                    <a:pt x="141478" y="258699"/>
                  </a:lnTo>
                  <a:lnTo>
                    <a:pt x="141478" y="290068"/>
                  </a:lnTo>
                  <a:lnTo>
                    <a:pt x="139700" y="299847"/>
                  </a:lnTo>
                  <a:lnTo>
                    <a:pt x="134747" y="307467"/>
                  </a:lnTo>
                  <a:lnTo>
                    <a:pt x="127254" y="312420"/>
                  </a:lnTo>
                  <a:lnTo>
                    <a:pt x="117983" y="314071"/>
                  </a:lnTo>
                  <a:lnTo>
                    <a:pt x="108585" y="312420"/>
                  </a:lnTo>
                  <a:lnTo>
                    <a:pt x="101219" y="307467"/>
                  </a:lnTo>
                  <a:lnTo>
                    <a:pt x="96266" y="299847"/>
                  </a:lnTo>
                  <a:lnTo>
                    <a:pt x="94488" y="290068"/>
                  </a:lnTo>
                  <a:lnTo>
                    <a:pt x="96266" y="280289"/>
                  </a:lnTo>
                  <a:lnTo>
                    <a:pt x="101219" y="272796"/>
                  </a:lnTo>
                  <a:lnTo>
                    <a:pt x="108585" y="267843"/>
                  </a:lnTo>
                  <a:lnTo>
                    <a:pt x="117983" y="266065"/>
                  </a:lnTo>
                  <a:lnTo>
                    <a:pt x="127254" y="267843"/>
                  </a:lnTo>
                  <a:lnTo>
                    <a:pt x="134747" y="272796"/>
                  </a:lnTo>
                  <a:lnTo>
                    <a:pt x="139700" y="280289"/>
                  </a:lnTo>
                  <a:lnTo>
                    <a:pt x="141478" y="290068"/>
                  </a:lnTo>
                  <a:lnTo>
                    <a:pt x="141478" y="258699"/>
                  </a:lnTo>
                  <a:lnTo>
                    <a:pt x="134366" y="254254"/>
                  </a:lnTo>
                  <a:lnTo>
                    <a:pt x="117983" y="251333"/>
                  </a:lnTo>
                  <a:lnTo>
                    <a:pt x="101600" y="254254"/>
                  </a:lnTo>
                  <a:lnTo>
                    <a:pt x="88519" y="262382"/>
                  </a:lnTo>
                  <a:lnTo>
                    <a:pt x="80010" y="274701"/>
                  </a:lnTo>
                  <a:lnTo>
                    <a:pt x="76962" y="290068"/>
                  </a:lnTo>
                  <a:lnTo>
                    <a:pt x="78867" y="299847"/>
                  </a:lnTo>
                  <a:lnTo>
                    <a:pt x="117983" y="328930"/>
                  </a:lnTo>
                  <a:lnTo>
                    <a:pt x="134366" y="326009"/>
                  </a:lnTo>
                  <a:lnTo>
                    <a:pt x="147320" y="317881"/>
                  </a:lnTo>
                  <a:lnTo>
                    <a:pt x="149987" y="314071"/>
                  </a:lnTo>
                  <a:lnTo>
                    <a:pt x="155829" y="305562"/>
                  </a:lnTo>
                  <a:lnTo>
                    <a:pt x="159004" y="290068"/>
                  </a:lnTo>
                  <a:close/>
                </a:path>
                <a:path w="681354" h="328929">
                  <a:moveTo>
                    <a:pt x="256540" y="327660"/>
                  </a:moveTo>
                  <a:lnTo>
                    <a:pt x="256413" y="252603"/>
                  </a:lnTo>
                  <a:lnTo>
                    <a:pt x="242062" y="252603"/>
                  </a:lnTo>
                  <a:lnTo>
                    <a:pt x="214503" y="299212"/>
                  </a:lnTo>
                  <a:lnTo>
                    <a:pt x="186436" y="252603"/>
                  </a:lnTo>
                  <a:lnTo>
                    <a:pt x="172085" y="252603"/>
                  </a:lnTo>
                  <a:lnTo>
                    <a:pt x="172085" y="327660"/>
                  </a:lnTo>
                  <a:lnTo>
                    <a:pt x="188341" y="327660"/>
                  </a:lnTo>
                  <a:lnTo>
                    <a:pt x="188341" y="283591"/>
                  </a:lnTo>
                  <a:lnTo>
                    <a:pt x="210312" y="319659"/>
                  </a:lnTo>
                  <a:lnTo>
                    <a:pt x="218186" y="319659"/>
                  </a:lnTo>
                  <a:lnTo>
                    <a:pt x="240157" y="282575"/>
                  </a:lnTo>
                  <a:lnTo>
                    <a:pt x="240284" y="327660"/>
                  </a:lnTo>
                  <a:lnTo>
                    <a:pt x="256540" y="327660"/>
                  </a:lnTo>
                  <a:close/>
                </a:path>
                <a:path w="681354" h="328929">
                  <a:moveTo>
                    <a:pt x="339471" y="279781"/>
                  </a:moveTo>
                  <a:lnTo>
                    <a:pt x="337185" y="268478"/>
                  </a:lnTo>
                  <a:lnTo>
                    <a:pt x="335915" y="266700"/>
                  </a:lnTo>
                  <a:lnTo>
                    <a:pt x="330708" y="259842"/>
                  </a:lnTo>
                  <a:lnTo>
                    <a:pt x="321818" y="255270"/>
                  </a:lnTo>
                  <a:lnTo>
                    <a:pt x="321818" y="271526"/>
                  </a:lnTo>
                  <a:lnTo>
                    <a:pt x="321818" y="287909"/>
                  </a:lnTo>
                  <a:lnTo>
                    <a:pt x="316484" y="292735"/>
                  </a:lnTo>
                  <a:lnTo>
                    <a:pt x="291719" y="292735"/>
                  </a:lnTo>
                  <a:lnTo>
                    <a:pt x="291719" y="266700"/>
                  </a:lnTo>
                  <a:lnTo>
                    <a:pt x="316484" y="266700"/>
                  </a:lnTo>
                  <a:lnTo>
                    <a:pt x="321818" y="271526"/>
                  </a:lnTo>
                  <a:lnTo>
                    <a:pt x="321818" y="255270"/>
                  </a:lnTo>
                  <a:lnTo>
                    <a:pt x="320421" y="254508"/>
                  </a:lnTo>
                  <a:lnTo>
                    <a:pt x="306832" y="252603"/>
                  </a:lnTo>
                  <a:lnTo>
                    <a:pt x="274447" y="252603"/>
                  </a:lnTo>
                  <a:lnTo>
                    <a:pt x="274447" y="327660"/>
                  </a:lnTo>
                  <a:lnTo>
                    <a:pt x="291719" y="327660"/>
                  </a:lnTo>
                  <a:lnTo>
                    <a:pt x="291719" y="306959"/>
                  </a:lnTo>
                  <a:lnTo>
                    <a:pt x="306832" y="306959"/>
                  </a:lnTo>
                  <a:lnTo>
                    <a:pt x="320421" y="305054"/>
                  </a:lnTo>
                  <a:lnTo>
                    <a:pt x="330708" y="299593"/>
                  </a:lnTo>
                  <a:lnTo>
                    <a:pt x="335927" y="292735"/>
                  </a:lnTo>
                  <a:lnTo>
                    <a:pt x="337185" y="291084"/>
                  </a:lnTo>
                  <a:lnTo>
                    <a:pt x="339471" y="279781"/>
                  </a:lnTo>
                  <a:close/>
                </a:path>
                <a:path w="681354" h="328929">
                  <a:moveTo>
                    <a:pt x="422275" y="327660"/>
                  </a:moveTo>
                  <a:lnTo>
                    <a:pt x="415036" y="311531"/>
                  </a:lnTo>
                  <a:lnTo>
                    <a:pt x="409194" y="298323"/>
                  </a:lnTo>
                  <a:lnTo>
                    <a:pt x="396367" y="269621"/>
                  </a:lnTo>
                  <a:lnTo>
                    <a:pt x="391922" y="259842"/>
                  </a:lnTo>
                  <a:lnTo>
                    <a:pt x="391922" y="298323"/>
                  </a:lnTo>
                  <a:lnTo>
                    <a:pt x="368173" y="298323"/>
                  </a:lnTo>
                  <a:lnTo>
                    <a:pt x="380111" y="269621"/>
                  </a:lnTo>
                  <a:lnTo>
                    <a:pt x="391922" y="298323"/>
                  </a:lnTo>
                  <a:lnTo>
                    <a:pt x="391922" y="259842"/>
                  </a:lnTo>
                  <a:lnTo>
                    <a:pt x="388747" y="252603"/>
                  </a:lnTo>
                  <a:lnTo>
                    <a:pt x="371602" y="252603"/>
                  </a:lnTo>
                  <a:lnTo>
                    <a:pt x="338201" y="327660"/>
                  </a:lnTo>
                  <a:lnTo>
                    <a:pt x="355981" y="327660"/>
                  </a:lnTo>
                  <a:lnTo>
                    <a:pt x="362585" y="311531"/>
                  </a:lnTo>
                  <a:lnTo>
                    <a:pt x="397383" y="311531"/>
                  </a:lnTo>
                  <a:lnTo>
                    <a:pt x="404114" y="327660"/>
                  </a:lnTo>
                  <a:lnTo>
                    <a:pt x="422275" y="327660"/>
                  </a:lnTo>
                  <a:close/>
                </a:path>
                <a:path w="681354" h="328929">
                  <a:moveTo>
                    <a:pt x="498856" y="252603"/>
                  </a:moveTo>
                  <a:lnTo>
                    <a:pt x="481711" y="252603"/>
                  </a:lnTo>
                  <a:lnTo>
                    <a:pt x="481711" y="298196"/>
                  </a:lnTo>
                  <a:lnTo>
                    <a:pt x="444500" y="252603"/>
                  </a:lnTo>
                  <a:lnTo>
                    <a:pt x="430149" y="252603"/>
                  </a:lnTo>
                  <a:lnTo>
                    <a:pt x="430149" y="327660"/>
                  </a:lnTo>
                  <a:lnTo>
                    <a:pt x="447294" y="327660"/>
                  </a:lnTo>
                  <a:lnTo>
                    <a:pt x="447294" y="282067"/>
                  </a:lnTo>
                  <a:lnTo>
                    <a:pt x="484632" y="327660"/>
                  </a:lnTo>
                  <a:lnTo>
                    <a:pt x="498856" y="327660"/>
                  </a:lnTo>
                  <a:lnTo>
                    <a:pt x="498856" y="252603"/>
                  </a:lnTo>
                  <a:close/>
                </a:path>
                <a:path w="681354" h="328929">
                  <a:moveTo>
                    <a:pt x="581787" y="252603"/>
                  </a:moveTo>
                  <a:lnTo>
                    <a:pt x="564769" y="252603"/>
                  </a:lnTo>
                  <a:lnTo>
                    <a:pt x="544703" y="285877"/>
                  </a:lnTo>
                  <a:lnTo>
                    <a:pt x="524764" y="252603"/>
                  </a:lnTo>
                  <a:lnTo>
                    <a:pt x="506349" y="252603"/>
                  </a:lnTo>
                  <a:lnTo>
                    <a:pt x="535305" y="300863"/>
                  </a:lnTo>
                  <a:lnTo>
                    <a:pt x="535305" y="327660"/>
                  </a:lnTo>
                  <a:lnTo>
                    <a:pt x="552704" y="327660"/>
                  </a:lnTo>
                  <a:lnTo>
                    <a:pt x="552704" y="300990"/>
                  </a:lnTo>
                  <a:lnTo>
                    <a:pt x="581787" y="252603"/>
                  </a:lnTo>
                  <a:close/>
                </a:path>
                <a:path w="681354" h="328929">
                  <a:moveTo>
                    <a:pt x="680974" y="0"/>
                  </a:moveTo>
                  <a:lnTo>
                    <a:pt x="594868" y="0"/>
                  </a:lnTo>
                  <a:lnTo>
                    <a:pt x="593725" y="16891"/>
                  </a:lnTo>
                  <a:lnTo>
                    <a:pt x="590296" y="33274"/>
                  </a:lnTo>
                  <a:lnTo>
                    <a:pt x="566928" y="77597"/>
                  </a:lnTo>
                  <a:lnTo>
                    <a:pt x="525907" y="109220"/>
                  </a:lnTo>
                  <a:lnTo>
                    <a:pt x="479425" y="120650"/>
                  </a:lnTo>
                  <a:lnTo>
                    <a:pt x="456184" y="119253"/>
                  </a:lnTo>
                  <a:lnTo>
                    <a:pt x="413004" y="103632"/>
                  </a:lnTo>
                  <a:lnTo>
                    <a:pt x="378333" y="72390"/>
                  </a:lnTo>
                  <a:lnTo>
                    <a:pt x="358775" y="32512"/>
                  </a:lnTo>
                  <a:lnTo>
                    <a:pt x="354457" y="0"/>
                  </a:lnTo>
                  <a:lnTo>
                    <a:pt x="268351" y="0"/>
                  </a:lnTo>
                  <a:lnTo>
                    <a:pt x="273050" y="44450"/>
                  </a:lnTo>
                  <a:lnTo>
                    <a:pt x="287909" y="88138"/>
                  </a:lnTo>
                  <a:lnTo>
                    <a:pt x="309372" y="123952"/>
                  </a:lnTo>
                  <a:lnTo>
                    <a:pt x="336677" y="153924"/>
                  </a:lnTo>
                  <a:lnTo>
                    <a:pt x="368808" y="177546"/>
                  </a:lnTo>
                  <a:lnTo>
                    <a:pt x="404622" y="194437"/>
                  </a:lnTo>
                  <a:lnTo>
                    <a:pt x="442976" y="204343"/>
                  </a:lnTo>
                  <a:lnTo>
                    <a:pt x="482727" y="206629"/>
                  </a:lnTo>
                  <a:lnTo>
                    <a:pt x="522986" y="201041"/>
                  </a:lnTo>
                  <a:lnTo>
                    <a:pt x="562356" y="187198"/>
                  </a:lnTo>
                  <a:lnTo>
                    <a:pt x="612521" y="153924"/>
                  </a:lnTo>
                  <a:lnTo>
                    <a:pt x="649732" y="109474"/>
                  </a:lnTo>
                  <a:lnTo>
                    <a:pt x="672973" y="57023"/>
                  </a:lnTo>
                  <a:lnTo>
                    <a:pt x="678942" y="28829"/>
                  </a:lnTo>
                  <a:lnTo>
                    <a:pt x="6809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53965" y="4916042"/>
              <a:ext cx="329056" cy="7505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988433" y="5524131"/>
              <a:ext cx="2379980" cy="1539875"/>
            </a:xfrm>
            <a:custGeom>
              <a:avLst/>
              <a:gdLst/>
              <a:ahLst/>
              <a:cxnLst/>
              <a:rect l="l" t="t" r="r" b="b"/>
              <a:pathLst>
                <a:path w="2379979" h="1539875">
                  <a:moveTo>
                    <a:pt x="2379599" y="0"/>
                  </a:moveTo>
                  <a:lnTo>
                    <a:pt x="0" y="0"/>
                  </a:lnTo>
                  <a:lnTo>
                    <a:pt x="0" y="1539747"/>
                  </a:lnTo>
                  <a:lnTo>
                    <a:pt x="2379599" y="1539747"/>
                  </a:lnTo>
                  <a:lnTo>
                    <a:pt x="23795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988433" y="5524118"/>
              <a:ext cx="1433830" cy="1456055"/>
            </a:xfrm>
            <a:custGeom>
              <a:avLst/>
              <a:gdLst/>
              <a:ahLst/>
              <a:cxnLst/>
              <a:rect l="l" t="t" r="r" b="b"/>
              <a:pathLst>
                <a:path w="1433829" h="1456054">
                  <a:moveTo>
                    <a:pt x="1228978" y="0"/>
                  </a:moveTo>
                  <a:lnTo>
                    <a:pt x="0" y="0"/>
                  </a:lnTo>
                  <a:lnTo>
                    <a:pt x="0" y="1269238"/>
                  </a:lnTo>
                  <a:lnTo>
                    <a:pt x="68071" y="1317396"/>
                  </a:lnTo>
                  <a:lnTo>
                    <a:pt x="110108" y="1342440"/>
                  </a:lnTo>
                  <a:lnTo>
                    <a:pt x="153415" y="1365110"/>
                  </a:lnTo>
                  <a:lnTo>
                    <a:pt x="197738" y="1385354"/>
                  </a:lnTo>
                  <a:lnTo>
                    <a:pt x="243077" y="1403134"/>
                  </a:lnTo>
                  <a:lnTo>
                    <a:pt x="289432" y="1418424"/>
                  </a:lnTo>
                  <a:lnTo>
                    <a:pt x="336422" y="1431175"/>
                  </a:lnTo>
                  <a:lnTo>
                    <a:pt x="384301" y="1441348"/>
                  </a:lnTo>
                  <a:lnTo>
                    <a:pt x="432561" y="1448892"/>
                  </a:lnTo>
                  <a:lnTo>
                    <a:pt x="481329" y="1453794"/>
                  </a:lnTo>
                  <a:lnTo>
                    <a:pt x="530478" y="1455991"/>
                  </a:lnTo>
                  <a:lnTo>
                    <a:pt x="579881" y="1455445"/>
                  </a:lnTo>
                  <a:lnTo>
                    <a:pt x="629284" y="1452130"/>
                  </a:lnTo>
                  <a:lnTo>
                    <a:pt x="678814" y="1445996"/>
                  </a:lnTo>
                  <a:lnTo>
                    <a:pt x="728217" y="1436992"/>
                  </a:lnTo>
                  <a:lnTo>
                    <a:pt x="777493" y="1425105"/>
                  </a:lnTo>
                  <a:lnTo>
                    <a:pt x="826388" y="1410284"/>
                  </a:lnTo>
                  <a:lnTo>
                    <a:pt x="874775" y="1392478"/>
                  </a:lnTo>
                  <a:lnTo>
                    <a:pt x="922654" y="1371650"/>
                  </a:lnTo>
                  <a:lnTo>
                    <a:pt x="969263" y="1348079"/>
                  </a:lnTo>
                  <a:lnTo>
                    <a:pt x="1013967" y="1322171"/>
                  </a:lnTo>
                  <a:lnTo>
                    <a:pt x="1056639" y="1294015"/>
                  </a:lnTo>
                  <a:lnTo>
                    <a:pt x="1097152" y="1263751"/>
                  </a:lnTo>
                  <a:lnTo>
                    <a:pt x="1135633" y="1231468"/>
                  </a:lnTo>
                  <a:lnTo>
                    <a:pt x="1171955" y="1197292"/>
                  </a:lnTo>
                  <a:lnTo>
                    <a:pt x="1206118" y="1161326"/>
                  </a:lnTo>
                  <a:lnTo>
                    <a:pt x="1238122" y="1123670"/>
                  </a:lnTo>
                  <a:lnTo>
                    <a:pt x="1267713" y="1084465"/>
                  </a:lnTo>
                  <a:lnTo>
                    <a:pt x="1295145" y="1043787"/>
                  </a:lnTo>
                  <a:lnTo>
                    <a:pt x="1320164" y="1001776"/>
                  </a:lnTo>
                  <a:lnTo>
                    <a:pt x="1342770" y="958532"/>
                  </a:lnTo>
                  <a:lnTo>
                    <a:pt x="1363090" y="914158"/>
                  </a:lnTo>
                  <a:lnTo>
                    <a:pt x="1380870" y="868768"/>
                  </a:lnTo>
                  <a:lnTo>
                    <a:pt x="1396110" y="822490"/>
                  </a:lnTo>
                  <a:lnTo>
                    <a:pt x="1408937" y="775411"/>
                  </a:lnTo>
                  <a:lnTo>
                    <a:pt x="1419097" y="727710"/>
                  </a:lnTo>
                  <a:lnTo>
                    <a:pt x="1426590" y="679323"/>
                  </a:lnTo>
                  <a:lnTo>
                    <a:pt x="1431543" y="630555"/>
                  </a:lnTo>
                  <a:lnTo>
                    <a:pt x="1433702" y="581406"/>
                  </a:lnTo>
                  <a:lnTo>
                    <a:pt x="1433194" y="532003"/>
                  </a:lnTo>
                  <a:lnTo>
                    <a:pt x="1429892" y="482600"/>
                  </a:lnTo>
                  <a:lnTo>
                    <a:pt x="1423669" y="433070"/>
                  </a:lnTo>
                  <a:lnTo>
                    <a:pt x="1414652" y="383667"/>
                  </a:lnTo>
                  <a:lnTo>
                    <a:pt x="1402841" y="334391"/>
                  </a:lnTo>
                  <a:lnTo>
                    <a:pt x="1387982" y="285623"/>
                  </a:lnTo>
                  <a:lnTo>
                    <a:pt x="1370075" y="237109"/>
                  </a:lnTo>
                  <a:lnTo>
                    <a:pt x="1349247" y="189230"/>
                  </a:lnTo>
                  <a:lnTo>
                    <a:pt x="1325752" y="142621"/>
                  </a:lnTo>
                  <a:lnTo>
                    <a:pt x="1299844" y="97917"/>
                  </a:lnTo>
                  <a:lnTo>
                    <a:pt x="1271650" y="55244"/>
                  </a:lnTo>
                  <a:lnTo>
                    <a:pt x="1241424" y="14731"/>
                  </a:lnTo>
                  <a:lnTo>
                    <a:pt x="1228978" y="0"/>
                  </a:lnTo>
                  <a:close/>
                </a:path>
              </a:pathLst>
            </a:custGeom>
            <a:solidFill>
              <a:srgbClr val="D221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84394" y="5858585"/>
              <a:ext cx="404164" cy="12830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21198" y="5858585"/>
              <a:ext cx="407821" cy="12830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84394" y="5985636"/>
              <a:ext cx="460526" cy="89914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8372856" y="3740670"/>
            <a:ext cx="2027555" cy="1182370"/>
            <a:chOff x="8372856" y="3740670"/>
            <a:chExt cx="2027555" cy="1182370"/>
          </a:xfrm>
        </p:grpSpPr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74126" y="4813426"/>
              <a:ext cx="796924" cy="6857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8372856" y="4871986"/>
              <a:ext cx="765175" cy="3175"/>
            </a:xfrm>
            <a:custGeom>
              <a:avLst/>
              <a:gdLst/>
              <a:ahLst/>
              <a:cxnLst/>
              <a:rect l="l" t="t" r="r" b="b"/>
              <a:pathLst>
                <a:path w="765175" h="3175">
                  <a:moveTo>
                    <a:pt x="765060" y="0"/>
                  </a:moveTo>
                  <a:lnTo>
                    <a:pt x="0" y="0"/>
                  </a:lnTo>
                  <a:lnTo>
                    <a:pt x="0" y="3035"/>
                  </a:lnTo>
                  <a:lnTo>
                    <a:pt x="765060" y="3035"/>
                  </a:lnTo>
                  <a:lnTo>
                    <a:pt x="76506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962134" y="4750053"/>
              <a:ext cx="418717" cy="11277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768840" y="4735461"/>
              <a:ext cx="138645" cy="13828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934194" y="4751311"/>
              <a:ext cx="2540" cy="113664"/>
            </a:xfrm>
            <a:custGeom>
              <a:avLst/>
              <a:gdLst/>
              <a:ahLst/>
              <a:cxnLst/>
              <a:rect l="l" t="t" r="r" b="b"/>
              <a:pathLst>
                <a:path w="2540" h="113664">
                  <a:moveTo>
                    <a:pt x="2476" y="0"/>
                  </a:moveTo>
                  <a:lnTo>
                    <a:pt x="0" y="0"/>
                  </a:lnTo>
                  <a:lnTo>
                    <a:pt x="0" y="113423"/>
                  </a:lnTo>
                  <a:lnTo>
                    <a:pt x="2476" y="113423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00478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000615" y="4900040"/>
              <a:ext cx="351790" cy="23495"/>
            </a:xfrm>
            <a:custGeom>
              <a:avLst/>
              <a:gdLst/>
              <a:ahLst/>
              <a:cxnLst/>
              <a:rect l="l" t="t" r="r" b="b"/>
              <a:pathLst>
                <a:path w="351790" h="23495">
                  <a:moveTo>
                    <a:pt x="18542" y="9398"/>
                  </a:moveTo>
                  <a:lnTo>
                    <a:pt x="17907" y="6731"/>
                  </a:lnTo>
                  <a:lnTo>
                    <a:pt x="15494" y="3302"/>
                  </a:lnTo>
                  <a:lnTo>
                    <a:pt x="15443" y="6413"/>
                  </a:lnTo>
                  <a:lnTo>
                    <a:pt x="15455" y="3302"/>
                  </a:lnTo>
                  <a:lnTo>
                    <a:pt x="15430" y="8305"/>
                  </a:lnTo>
                  <a:lnTo>
                    <a:pt x="15367" y="17780"/>
                  </a:lnTo>
                  <a:lnTo>
                    <a:pt x="15113" y="17780"/>
                  </a:lnTo>
                  <a:lnTo>
                    <a:pt x="11049" y="19558"/>
                  </a:lnTo>
                  <a:lnTo>
                    <a:pt x="3302" y="19558"/>
                  </a:lnTo>
                  <a:lnTo>
                    <a:pt x="3302" y="3302"/>
                  </a:lnTo>
                  <a:lnTo>
                    <a:pt x="13208" y="3302"/>
                  </a:lnTo>
                  <a:lnTo>
                    <a:pt x="15430" y="8305"/>
                  </a:lnTo>
                  <a:lnTo>
                    <a:pt x="15430" y="3225"/>
                  </a:lnTo>
                  <a:lnTo>
                    <a:pt x="14605" y="2159"/>
                  </a:lnTo>
                  <a:lnTo>
                    <a:pt x="11811" y="381"/>
                  </a:lnTo>
                  <a:lnTo>
                    <a:pt x="0" y="381"/>
                  </a:lnTo>
                  <a:lnTo>
                    <a:pt x="0" y="22606"/>
                  </a:lnTo>
                  <a:lnTo>
                    <a:pt x="10160" y="22606"/>
                  </a:lnTo>
                  <a:lnTo>
                    <a:pt x="13208" y="21844"/>
                  </a:lnTo>
                  <a:lnTo>
                    <a:pt x="15494" y="19558"/>
                  </a:lnTo>
                  <a:lnTo>
                    <a:pt x="17399" y="17780"/>
                  </a:lnTo>
                  <a:lnTo>
                    <a:pt x="18542" y="14605"/>
                  </a:lnTo>
                  <a:lnTo>
                    <a:pt x="18542" y="9398"/>
                  </a:lnTo>
                  <a:close/>
                </a:path>
                <a:path w="351790" h="23495">
                  <a:moveTo>
                    <a:pt x="27863" y="431"/>
                  </a:moveTo>
                  <a:lnTo>
                    <a:pt x="24638" y="431"/>
                  </a:lnTo>
                  <a:lnTo>
                    <a:pt x="24638" y="22606"/>
                  </a:lnTo>
                  <a:lnTo>
                    <a:pt x="27863" y="22606"/>
                  </a:lnTo>
                  <a:lnTo>
                    <a:pt x="27863" y="431"/>
                  </a:lnTo>
                  <a:close/>
                </a:path>
                <a:path w="351790" h="23495">
                  <a:moveTo>
                    <a:pt x="45707" y="393"/>
                  </a:moveTo>
                  <a:lnTo>
                    <a:pt x="34417" y="393"/>
                  </a:lnTo>
                  <a:lnTo>
                    <a:pt x="34417" y="22618"/>
                  </a:lnTo>
                  <a:lnTo>
                    <a:pt x="37706" y="22618"/>
                  </a:lnTo>
                  <a:lnTo>
                    <a:pt x="37706" y="12966"/>
                  </a:lnTo>
                  <a:lnTo>
                    <a:pt x="45707" y="12966"/>
                  </a:lnTo>
                  <a:lnTo>
                    <a:pt x="45707" y="10045"/>
                  </a:lnTo>
                  <a:lnTo>
                    <a:pt x="37706" y="10045"/>
                  </a:lnTo>
                  <a:lnTo>
                    <a:pt x="37706" y="3314"/>
                  </a:lnTo>
                  <a:lnTo>
                    <a:pt x="45707" y="3314"/>
                  </a:lnTo>
                  <a:lnTo>
                    <a:pt x="45707" y="393"/>
                  </a:lnTo>
                  <a:close/>
                </a:path>
                <a:path w="351790" h="23495">
                  <a:moveTo>
                    <a:pt x="62471" y="393"/>
                  </a:moveTo>
                  <a:lnTo>
                    <a:pt x="51295" y="393"/>
                  </a:lnTo>
                  <a:lnTo>
                    <a:pt x="51295" y="22618"/>
                  </a:lnTo>
                  <a:lnTo>
                    <a:pt x="54470" y="22618"/>
                  </a:lnTo>
                  <a:lnTo>
                    <a:pt x="54470" y="12966"/>
                  </a:lnTo>
                  <a:lnTo>
                    <a:pt x="62471" y="12966"/>
                  </a:lnTo>
                  <a:lnTo>
                    <a:pt x="62471" y="10045"/>
                  </a:lnTo>
                  <a:lnTo>
                    <a:pt x="54470" y="10045"/>
                  </a:lnTo>
                  <a:lnTo>
                    <a:pt x="54470" y="3314"/>
                  </a:lnTo>
                  <a:lnTo>
                    <a:pt x="62471" y="3314"/>
                  </a:lnTo>
                  <a:lnTo>
                    <a:pt x="62471" y="393"/>
                  </a:lnTo>
                  <a:close/>
                </a:path>
                <a:path w="351790" h="23495">
                  <a:moveTo>
                    <a:pt x="80124" y="393"/>
                  </a:moveTo>
                  <a:lnTo>
                    <a:pt x="68186" y="393"/>
                  </a:lnTo>
                  <a:lnTo>
                    <a:pt x="68186" y="22618"/>
                  </a:lnTo>
                  <a:lnTo>
                    <a:pt x="80124" y="22618"/>
                  </a:lnTo>
                  <a:lnTo>
                    <a:pt x="80124" y="19558"/>
                  </a:lnTo>
                  <a:lnTo>
                    <a:pt x="71361" y="19558"/>
                  </a:lnTo>
                  <a:lnTo>
                    <a:pt x="71361" y="12827"/>
                  </a:lnTo>
                  <a:lnTo>
                    <a:pt x="80124" y="12827"/>
                  </a:lnTo>
                  <a:lnTo>
                    <a:pt x="80124" y="9918"/>
                  </a:lnTo>
                  <a:lnTo>
                    <a:pt x="71361" y="9918"/>
                  </a:lnTo>
                  <a:lnTo>
                    <a:pt x="71361" y="3314"/>
                  </a:lnTo>
                  <a:lnTo>
                    <a:pt x="80124" y="3314"/>
                  </a:lnTo>
                  <a:lnTo>
                    <a:pt x="80124" y="393"/>
                  </a:lnTo>
                  <a:close/>
                </a:path>
                <a:path w="351790" h="23495">
                  <a:moveTo>
                    <a:pt x="100965" y="5664"/>
                  </a:moveTo>
                  <a:lnTo>
                    <a:pt x="100330" y="3556"/>
                  </a:lnTo>
                  <a:lnTo>
                    <a:pt x="97713" y="1092"/>
                  </a:lnTo>
                  <a:lnTo>
                    <a:pt x="97688" y="5664"/>
                  </a:lnTo>
                  <a:lnTo>
                    <a:pt x="97663" y="11811"/>
                  </a:lnTo>
                  <a:lnTo>
                    <a:pt x="89408" y="11811"/>
                  </a:lnTo>
                  <a:lnTo>
                    <a:pt x="89408" y="3302"/>
                  </a:lnTo>
                  <a:lnTo>
                    <a:pt x="96393" y="3302"/>
                  </a:lnTo>
                  <a:lnTo>
                    <a:pt x="97688" y="5664"/>
                  </a:lnTo>
                  <a:lnTo>
                    <a:pt x="97688" y="3302"/>
                  </a:lnTo>
                  <a:lnTo>
                    <a:pt x="97688" y="1092"/>
                  </a:lnTo>
                  <a:lnTo>
                    <a:pt x="96139" y="381"/>
                  </a:lnTo>
                  <a:lnTo>
                    <a:pt x="86106" y="381"/>
                  </a:lnTo>
                  <a:lnTo>
                    <a:pt x="86106" y="22606"/>
                  </a:lnTo>
                  <a:lnTo>
                    <a:pt x="89408" y="22606"/>
                  </a:lnTo>
                  <a:lnTo>
                    <a:pt x="89408" y="12319"/>
                  </a:lnTo>
                  <a:lnTo>
                    <a:pt x="96774" y="22606"/>
                  </a:lnTo>
                  <a:lnTo>
                    <a:pt x="100838" y="22606"/>
                  </a:lnTo>
                  <a:lnTo>
                    <a:pt x="94615" y="14351"/>
                  </a:lnTo>
                  <a:lnTo>
                    <a:pt x="96012" y="14351"/>
                  </a:lnTo>
                  <a:lnTo>
                    <a:pt x="100965" y="13335"/>
                  </a:lnTo>
                  <a:lnTo>
                    <a:pt x="100965" y="12319"/>
                  </a:lnTo>
                  <a:lnTo>
                    <a:pt x="100965" y="11811"/>
                  </a:lnTo>
                  <a:lnTo>
                    <a:pt x="100965" y="5664"/>
                  </a:lnTo>
                  <a:close/>
                </a:path>
                <a:path w="351790" h="23495">
                  <a:moveTo>
                    <a:pt x="118224" y="393"/>
                  </a:moveTo>
                  <a:lnTo>
                    <a:pt x="106286" y="393"/>
                  </a:lnTo>
                  <a:lnTo>
                    <a:pt x="106286" y="22618"/>
                  </a:lnTo>
                  <a:lnTo>
                    <a:pt x="118224" y="22618"/>
                  </a:lnTo>
                  <a:lnTo>
                    <a:pt x="118224" y="19558"/>
                  </a:lnTo>
                  <a:lnTo>
                    <a:pt x="109588" y="19558"/>
                  </a:lnTo>
                  <a:lnTo>
                    <a:pt x="109588" y="12827"/>
                  </a:lnTo>
                  <a:lnTo>
                    <a:pt x="118224" y="12827"/>
                  </a:lnTo>
                  <a:lnTo>
                    <a:pt x="118224" y="9918"/>
                  </a:lnTo>
                  <a:lnTo>
                    <a:pt x="109588" y="9918"/>
                  </a:lnTo>
                  <a:lnTo>
                    <a:pt x="109588" y="3314"/>
                  </a:lnTo>
                  <a:lnTo>
                    <a:pt x="118224" y="3314"/>
                  </a:lnTo>
                  <a:lnTo>
                    <a:pt x="118224" y="393"/>
                  </a:lnTo>
                  <a:close/>
                </a:path>
                <a:path w="351790" h="23495">
                  <a:moveTo>
                    <a:pt x="142240" y="381"/>
                  </a:moveTo>
                  <a:lnTo>
                    <a:pt x="138938" y="381"/>
                  </a:lnTo>
                  <a:lnTo>
                    <a:pt x="138938" y="17272"/>
                  </a:lnTo>
                  <a:lnTo>
                    <a:pt x="131445" y="5461"/>
                  </a:lnTo>
                  <a:lnTo>
                    <a:pt x="128143" y="381"/>
                  </a:lnTo>
                  <a:lnTo>
                    <a:pt x="124587" y="381"/>
                  </a:lnTo>
                  <a:lnTo>
                    <a:pt x="124587" y="22606"/>
                  </a:lnTo>
                  <a:lnTo>
                    <a:pt x="127889" y="22606"/>
                  </a:lnTo>
                  <a:lnTo>
                    <a:pt x="127889" y="5461"/>
                  </a:lnTo>
                  <a:lnTo>
                    <a:pt x="138938" y="22606"/>
                  </a:lnTo>
                  <a:lnTo>
                    <a:pt x="142240" y="22606"/>
                  </a:lnTo>
                  <a:lnTo>
                    <a:pt x="142240" y="381"/>
                  </a:lnTo>
                  <a:close/>
                </a:path>
                <a:path w="351790" h="23495">
                  <a:moveTo>
                    <a:pt x="169672" y="6096"/>
                  </a:moveTo>
                  <a:lnTo>
                    <a:pt x="168275" y="3556"/>
                  </a:lnTo>
                  <a:lnTo>
                    <a:pt x="163830" y="381"/>
                  </a:lnTo>
                  <a:lnTo>
                    <a:pt x="161163" y="0"/>
                  </a:lnTo>
                  <a:lnTo>
                    <a:pt x="153289" y="0"/>
                  </a:lnTo>
                  <a:lnTo>
                    <a:pt x="148082" y="4953"/>
                  </a:lnTo>
                  <a:lnTo>
                    <a:pt x="148082" y="17653"/>
                  </a:lnTo>
                  <a:lnTo>
                    <a:pt x="153162" y="22987"/>
                  </a:lnTo>
                  <a:lnTo>
                    <a:pt x="162814" y="22987"/>
                  </a:lnTo>
                  <a:lnTo>
                    <a:pt x="167005" y="21463"/>
                  </a:lnTo>
                  <a:lnTo>
                    <a:pt x="169418" y="17145"/>
                  </a:lnTo>
                  <a:lnTo>
                    <a:pt x="165481" y="17145"/>
                  </a:lnTo>
                  <a:lnTo>
                    <a:pt x="163957" y="18923"/>
                  </a:lnTo>
                  <a:lnTo>
                    <a:pt x="161798" y="20066"/>
                  </a:lnTo>
                  <a:lnTo>
                    <a:pt x="155067" y="20066"/>
                  </a:lnTo>
                  <a:lnTo>
                    <a:pt x="151257" y="16256"/>
                  </a:lnTo>
                  <a:lnTo>
                    <a:pt x="151257" y="6731"/>
                  </a:lnTo>
                  <a:lnTo>
                    <a:pt x="154940" y="2921"/>
                  </a:lnTo>
                  <a:lnTo>
                    <a:pt x="163068" y="2921"/>
                  </a:lnTo>
                  <a:lnTo>
                    <a:pt x="165735" y="6096"/>
                  </a:lnTo>
                  <a:lnTo>
                    <a:pt x="169672" y="6096"/>
                  </a:lnTo>
                  <a:close/>
                </a:path>
                <a:path w="351790" h="23495">
                  <a:moveTo>
                    <a:pt x="186550" y="393"/>
                  </a:moveTo>
                  <a:lnTo>
                    <a:pt x="174612" y="393"/>
                  </a:lnTo>
                  <a:lnTo>
                    <a:pt x="174612" y="22618"/>
                  </a:lnTo>
                  <a:lnTo>
                    <a:pt x="186550" y="22618"/>
                  </a:lnTo>
                  <a:lnTo>
                    <a:pt x="186550" y="19558"/>
                  </a:lnTo>
                  <a:lnTo>
                    <a:pt x="177914" y="19558"/>
                  </a:lnTo>
                  <a:lnTo>
                    <a:pt x="177914" y="12827"/>
                  </a:lnTo>
                  <a:lnTo>
                    <a:pt x="186550" y="12827"/>
                  </a:lnTo>
                  <a:lnTo>
                    <a:pt x="186550" y="9918"/>
                  </a:lnTo>
                  <a:lnTo>
                    <a:pt x="177914" y="9918"/>
                  </a:lnTo>
                  <a:lnTo>
                    <a:pt x="177914" y="3314"/>
                  </a:lnTo>
                  <a:lnTo>
                    <a:pt x="186550" y="3314"/>
                  </a:lnTo>
                  <a:lnTo>
                    <a:pt x="186550" y="393"/>
                  </a:lnTo>
                  <a:close/>
                </a:path>
                <a:path w="351790" h="23495">
                  <a:moveTo>
                    <a:pt x="227076" y="381"/>
                  </a:moveTo>
                  <a:lnTo>
                    <a:pt x="221996" y="381"/>
                  </a:lnTo>
                  <a:lnTo>
                    <a:pt x="215392" y="17399"/>
                  </a:lnTo>
                  <a:lnTo>
                    <a:pt x="210058" y="3810"/>
                  </a:lnTo>
                  <a:lnTo>
                    <a:pt x="208661" y="381"/>
                  </a:lnTo>
                  <a:lnTo>
                    <a:pt x="203581" y="381"/>
                  </a:lnTo>
                  <a:lnTo>
                    <a:pt x="203581" y="22606"/>
                  </a:lnTo>
                  <a:lnTo>
                    <a:pt x="206883" y="22606"/>
                  </a:lnTo>
                  <a:lnTo>
                    <a:pt x="206883" y="3810"/>
                  </a:lnTo>
                  <a:lnTo>
                    <a:pt x="214376" y="22606"/>
                  </a:lnTo>
                  <a:lnTo>
                    <a:pt x="216408" y="22606"/>
                  </a:lnTo>
                  <a:lnTo>
                    <a:pt x="223774" y="3810"/>
                  </a:lnTo>
                  <a:lnTo>
                    <a:pt x="223901" y="22606"/>
                  </a:lnTo>
                  <a:lnTo>
                    <a:pt x="227076" y="22606"/>
                  </a:lnTo>
                  <a:lnTo>
                    <a:pt x="227076" y="381"/>
                  </a:lnTo>
                  <a:close/>
                </a:path>
                <a:path w="351790" h="23495">
                  <a:moveTo>
                    <a:pt x="251841" y="22606"/>
                  </a:moveTo>
                  <a:lnTo>
                    <a:pt x="249428" y="16002"/>
                  </a:lnTo>
                  <a:lnTo>
                    <a:pt x="248285" y="13081"/>
                  </a:lnTo>
                  <a:lnTo>
                    <a:pt x="245110" y="4572"/>
                  </a:lnTo>
                  <a:lnTo>
                    <a:pt x="244856" y="4191"/>
                  </a:lnTo>
                  <a:lnTo>
                    <a:pt x="244856" y="13081"/>
                  </a:lnTo>
                  <a:lnTo>
                    <a:pt x="239141" y="13081"/>
                  </a:lnTo>
                  <a:lnTo>
                    <a:pt x="242062" y="4572"/>
                  </a:lnTo>
                  <a:lnTo>
                    <a:pt x="244856" y="13081"/>
                  </a:lnTo>
                  <a:lnTo>
                    <a:pt x="244856" y="4191"/>
                  </a:lnTo>
                  <a:lnTo>
                    <a:pt x="243459" y="381"/>
                  </a:lnTo>
                  <a:lnTo>
                    <a:pt x="240538" y="381"/>
                  </a:lnTo>
                  <a:lnTo>
                    <a:pt x="232156" y="22606"/>
                  </a:lnTo>
                  <a:lnTo>
                    <a:pt x="235585" y="22606"/>
                  </a:lnTo>
                  <a:lnTo>
                    <a:pt x="237998" y="16002"/>
                  </a:lnTo>
                  <a:lnTo>
                    <a:pt x="245999" y="16002"/>
                  </a:lnTo>
                  <a:lnTo>
                    <a:pt x="248412" y="22606"/>
                  </a:lnTo>
                  <a:lnTo>
                    <a:pt x="251841" y="22606"/>
                  </a:lnTo>
                  <a:close/>
                </a:path>
                <a:path w="351790" h="23495">
                  <a:moveTo>
                    <a:pt x="260591" y="393"/>
                  </a:moveTo>
                  <a:lnTo>
                    <a:pt x="257302" y="393"/>
                  </a:lnTo>
                  <a:lnTo>
                    <a:pt x="257302" y="22618"/>
                  </a:lnTo>
                  <a:lnTo>
                    <a:pt x="260591" y="22618"/>
                  </a:lnTo>
                  <a:lnTo>
                    <a:pt x="260591" y="393"/>
                  </a:lnTo>
                  <a:close/>
                </a:path>
                <a:path w="351790" h="23495">
                  <a:moveTo>
                    <a:pt x="273050" y="393"/>
                  </a:moveTo>
                  <a:lnTo>
                    <a:pt x="269113" y="393"/>
                  </a:lnTo>
                  <a:lnTo>
                    <a:pt x="260604" y="11430"/>
                  </a:lnTo>
                  <a:lnTo>
                    <a:pt x="269113" y="22618"/>
                  </a:lnTo>
                  <a:lnTo>
                    <a:pt x="273050" y="22618"/>
                  </a:lnTo>
                  <a:lnTo>
                    <a:pt x="264414" y="11430"/>
                  </a:lnTo>
                  <a:lnTo>
                    <a:pt x="273050" y="393"/>
                  </a:lnTo>
                  <a:close/>
                </a:path>
                <a:path w="351790" h="23495">
                  <a:moveTo>
                    <a:pt x="289420" y="393"/>
                  </a:moveTo>
                  <a:lnTo>
                    <a:pt x="277482" y="393"/>
                  </a:lnTo>
                  <a:lnTo>
                    <a:pt x="277482" y="22618"/>
                  </a:lnTo>
                  <a:lnTo>
                    <a:pt x="289420" y="22618"/>
                  </a:lnTo>
                  <a:lnTo>
                    <a:pt x="289420" y="19558"/>
                  </a:lnTo>
                  <a:lnTo>
                    <a:pt x="280784" y="19558"/>
                  </a:lnTo>
                  <a:lnTo>
                    <a:pt x="280784" y="12827"/>
                  </a:lnTo>
                  <a:lnTo>
                    <a:pt x="289420" y="12827"/>
                  </a:lnTo>
                  <a:lnTo>
                    <a:pt x="289420" y="9918"/>
                  </a:lnTo>
                  <a:lnTo>
                    <a:pt x="280784" y="9918"/>
                  </a:lnTo>
                  <a:lnTo>
                    <a:pt x="280784" y="3314"/>
                  </a:lnTo>
                  <a:lnTo>
                    <a:pt x="289420" y="3314"/>
                  </a:lnTo>
                  <a:lnTo>
                    <a:pt x="289420" y="393"/>
                  </a:lnTo>
                  <a:close/>
                </a:path>
                <a:path w="351790" h="23495">
                  <a:moveTo>
                    <a:pt x="310261" y="5588"/>
                  </a:moveTo>
                  <a:lnTo>
                    <a:pt x="309626" y="3556"/>
                  </a:lnTo>
                  <a:lnTo>
                    <a:pt x="307086" y="1143"/>
                  </a:lnTo>
                  <a:lnTo>
                    <a:pt x="307086" y="5588"/>
                  </a:lnTo>
                  <a:lnTo>
                    <a:pt x="307086" y="11811"/>
                  </a:lnTo>
                  <a:lnTo>
                    <a:pt x="298704" y="11811"/>
                  </a:lnTo>
                  <a:lnTo>
                    <a:pt x="298704" y="3302"/>
                  </a:lnTo>
                  <a:lnTo>
                    <a:pt x="305816" y="3302"/>
                  </a:lnTo>
                  <a:lnTo>
                    <a:pt x="307086" y="5588"/>
                  </a:lnTo>
                  <a:lnTo>
                    <a:pt x="307086" y="1143"/>
                  </a:lnTo>
                  <a:lnTo>
                    <a:pt x="305435" y="381"/>
                  </a:lnTo>
                  <a:lnTo>
                    <a:pt x="295529" y="381"/>
                  </a:lnTo>
                  <a:lnTo>
                    <a:pt x="295529" y="22606"/>
                  </a:lnTo>
                  <a:lnTo>
                    <a:pt x="298704" y="22606"/>
                  </a:lnTo>
                  <a:lnTo>
                    <a:pt x="298704" y="12319"/>
                  </a:lnTo>
                  <a:lnTo>
                    <a:pt x="306070" y="22606"/>
                  </a:lnTo>
                  <a:lnTo>
                    <a:pt x="310134" y="22606"/>
                  </a:lnTo>
                  <a:lnTo>
                    <a:pt x="303911" y="14351"/>
                  </a:lnTo>
                  <a:lnTo>
                    <a:pt x="305435" y="14351"/>
                  </a:lnTo>
                  <a:lnTo>
                    <a:pt x="310261" y="13335"/>
                  </a:lnTo>
                  <a:lnTo>
                    <a:pt x="310261" y="12319"/>
                  </a:lnTo>
                  <a:lnTo>
                    <a:pt x="310261" y="11811"/>
                  </a:lnTo>
                  <a:lnTo>
                    <a:pt x="310261" y="5588"/>
                  </a:lnTo>
                  <a:close/>
                </a:path>
                <a:path w="351790" h="23495">
                  <a:moveTo>
                    <a:pt x="327914" y="10922"/>
                  </a:moveTo>
                  <a:lnTo>
                    <a:pt x="323850" y="10033"/>
                  </a:lnTo>
                  <a:lnTo>
                    <a:pt x="320167" y="8636"/>
                  </a:lnTo>
                  <a:lnTo>
                    <a:pt x="318135" y="8128"/>
                  </a:lnTo>
                  <a:lnTo>
                    <a:pt x="318135" y="4699"/>
                  </a:lnTo>
                  <a:lnTo>
                    <a:pt x="319151" y="2921"/>
                  </a:lnTo>
                  <a:lnTo>
                    <a:pt x="322453" y="2921"/>
                  </a:lnTo>
                  <a:lnTo>
                    <a:pt x="324231" y="3683"/>
                  </a:lnTo>
                  <a:lnTo>
                    <a:pt x="324231" y="6096"/>
                  </a:lnTo>
                  <a:lnTo>
                    <a:pt x="327533" y="6096"/>
                  </a:lnTo>
                  <a:lnTo>
                    <a:pt x="327533" y="2413"/>
                  </a:lnTo>
                  <a:lnTo>
                    <a:pt x="324866" y="0"/>
                  </a:lnTo>
                  <a:lnTo>
                    <a:pt x="316865" y="0"/>
                  </a:lnTo>
                  <a:lnTo>
                    <a:pt x="314960" y="3429"/>
                  </a:lnTo>
                  <a:lnTo>
                    <a:pt x="314960" y="7620"/>
                  </a:lnTo>
                  <a:lnTo>
                    <a:pt x="315341" y="9144"/>
                  </a:lnTo>
                  <a:lnTo>
                    <a:pt x="317373" y="11176"/>
                  </a:lnTo>
                  <a:lnTo>
                    <a:pt x="318135" y="11557"/>
                  </a:lnTo>
                  <a:lnTo>
                    <a:pt x="322707" y="13208"/>
                  </a:lnTo>
                  <a:lnTo>
                    <a:pt x="324739" y="13843"/>
                  </a:lnTo>
                  <a:lnTo>
                    <a:pt x="324739" y="18669"/>
                  </a:lnTo>
                  <a:lnTo>
                    <a:pt x="323088" y="20193"/>
                  </a:lnTo>
                  <a:lnTo>
                    <a:pt x="317881" y="20193"/>
                  </a:lnTo>
                  <a:lnTo>
                    <a:pt x="317500" y="16764"/>
                  </a:lnTo>
                  <a:lnTo>
                    <a:pt x="317500" y="16002"/>
                  </a:lnTo>
                  <a:lnTo>
                    <a:pt x="314325" y="16002"/>
                  </a:lnTo>
                  <a:lnTo>
                    <a:pt x="314325" y="20955"/>
                  </a:lnTo>
                  <a:lnTo>
                    <a:pt x="318008" y="22987"/>
                  </a:lnTo>
                  <a:lnTo>
                    <a:pt x="325247" y="22987"/>
                  </a:lnTo>
                  <a:lnTo>
                    <a:pt x="327914" y="20193"/>
                  </a:lnTo>
                  <a:lnTo>
                    <a:pt x="327914" y="10922"/>
                  </a:lnTo>
                  <a:close/>
                </a:path>
                <a:path w="351790" h="23495">
                  <a:moveTo>
                    <a:pt x="341744" y="1397"/>
                  </a:moveTo>
                  <a:lnTo>
                    <a:pt x="337045" y="1397"/>
                  </a:lnTo>
                  <a:lnTo>
                    <a:pt x="337045" y="2159"/>
                  </a:lnTo>
                  <a:lnTo>
                    <a:pt x="338950" y="2159"/>
                  </a:lnTo>
                  <a:lnTo>
                    <a:pt x="338950" y="9271"/>
                  </a:lnTo>
                  <a:lnTo>
                    <a:pt x="339852" y="9271"/>
                  </a:lnTo>
                  <a:lnTo>
                    <a:pt x="339852" y="2159"/>
                  </a:lnTo>
                  <a:lnTo>
                    <a:pt x="341744" y="2159"/>
                  </a:lnTo>
                  <a:lnTo>
                    <a:pt x="341744" y="1397"/>
                  </a:lnTo>
                  <a:close/>
                </a:path>
                <a:path w="351790" h="23495">
                  <a:moveTo>
                    <a:pt x="351409" y="1397"/>
                  </a:moveTo>
                  <a:lnTo>
                    <a:pt x="350139" y="1397"/>
                  </a:lnTo>
                  <a:lnTo>
                    <a:pt x="347218" y="8001"/>
                  </a:lnTo>
                  <a:lnTo>
                    <a:pt x="344424" y="1397"/>
                  </a:lnTo>
                  <a:lnTo>
                    <a:pt x="343154" y="1397"/>
                  </a:lnTo>
                  <a:lnTo>
                    <a:pt x="343154" y="9271"/>
                  </a:lnTo>
                  <a:lnTo>
                    <a:pt x="343903" y="9271"/>
                  </a:lnTo>
                  <a:lnTo>
                    <a:pt x="343903" y="2286"/>
                  </a:lnTo>
                  <a:lnTo>
                    <a:pt x="346964" y="9271"/>
                  </a:lnTo>
                  <a:lnTo>
                    <a:pt x="347459" y="9271"/>
                  </a:lnTo>
                  <a:lnTo>
                    <a:pt x="350520" y="2286"/>
                  </a:lnTo>
                  <a:lnTo>
                    <a:pt x="350520" y="9271"/>
                  </a:lnTo>
                  <a:lnTo>
                    <a:pt x="351409" y="9271"/>
                  </a:lnTo>
                  <a:lnTo>
                    <a:pt x="351409" y="1397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787891" y="3740670"/>
              <a:ext cx="611999" cy="198741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5171128" y="6115176"/>
            <a:ext cx="768350" cy="3098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50190">
              <a:lnSpc>
                <a:spcPct val="104500"/>
              </a:lnSpc>
              <a:spcBef>
                <a:spcPts val="80"/>
              </a:spcBef>
            </a:pP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r>
              <a:rPr sz="4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pho</a:t>
            </a:r>
            <a:r>
              <a:rPr sz="4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ne</a:t>
            </a:r>
            <a:r>
              <a:rPr sz="45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Number</a:t>
            </a:r>
            <a:r>
              <a:rPr sz="4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Email</a:t>
            </a:r>
            <a:r>
              <a:rPr sz="45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  <a:p>
            <a:pPr marL="12700" marR="5080">
              <a:lnSpc>
                <a:spcPct val="104500"/>
              </a:lnSpc>
            </a:pP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45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Telephone</a:t>
            </a:r>
            <a:r>
              <a:rPr sz="450" spc="4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Number</a:t>
            </a:r>
            <a:r>
              <a:rPr sz="4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45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5183504" y="5778169"/>
            <a:ext cx="2019935" cy="1178560"/>
            <a:chOff x="5183504" y="5778169"/>
            <a:chExt cx="2019935" cy="1178560"/>
          </a:xfrm>
        </p:grpSpPr>
        <p:pic>
          <p:nvPicPr>
            <p:cNvPr id="53" name="object 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4393" y="6450481"/>
              <a:ext cx="796923" cy="6857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183504" y="6508635"/>
              <a:ext cx="765175" cy="3175"/>
            </a:xfrm>
            <a:custGeom>
              <a:avLst/>
              <a:gdLst/>
              <a:ahLst/>
              <a:cxnLst/>
              <a:rect l="l" t="t" r="r" b="b"/>
              <a:pathLst>
                <a:path w="765175" h="3175">
                  <a:moveTo>
                    <a:pt x="765048" y="0"/>
                  </a:moveTo>
                  <a:lnTo>
                    <a:pt x="0" y="0"/>
                  </a:lnTo>
                  <a:lnTo>
                    <a:pt x="0" y="3035"/>
                  </a:lnTo>
                  <a:lnTo>
                    <a:pt x="765048" y="3035"/>
                  </a:lnTo>
                  <a:lnTo>
                    <a:pt x="76504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70623" y="6783222"/>
              <a:ext cx="418718" cy="11278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577329" y="6768667"/>
              <a:ext cx="138655" cy="138289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6742810" y="6784517"/>
              <a:ext cx="2540" cy="113664"/>
            </a:xfrm>
            <a:custGeom>
              <a:avLst/>
              <a:gdLst/>
              <a:ahLst/>
              <a:cxnLst/>
              <a:rect l="l" t="t" r="r" b="b"/>
              <a:pathLst>
                <a:path w="2540" h="113665">
                  <a:moveTo>
                    <a:pt x="2476" y="0"/>
                  </a:moveTo>
                  <a:lnTo>
                    <a:pt x="0" y="0"/>
                  </a:lnTo>
                  <a:lnTo>
                    <a:pt x="0" y="113423"/>
                  </a:lnTo>
                  <a:lnTo>
                    <a:pt x="2476" y="113423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00478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809105" y="6933247"/>
              <a:ext cx="351790" cy="23495"/>
            </a:xfrm>
            <a:custGeom>
              <a:avLst/>
              <a:gdLst/>
              <a:ahLst/>
              <a:cxnLst/>
              <a:rect l="l" t="t" r="r" b="b"/>
              <a:pathLst>
                <a:path w="351790" h="23495">
                  <a:moveTo>
                    <a:pt x="18542" y="9410"/>
                  </a:moveTo>
                  <a:lnTo>
                    <a:pt x="17907" y="6705"/>
                  </a:lnTo>
                  <a:lnTo>
                    <a:pt x="15494" y="3390"/>
                  </a:lnTo>
                  <a:lnTo>
                    <a:pt x="15367" y="17767"/>
                  </a:lnTo>
                  <a:lnTo>
                    <a:pt x="15113" y="17767"/>
                  </a:lnTo>
                  <a:lnTo>
                    <a:pt x="11049" y="19634"/>
                  </a:lnTo>
                  <a:lnTo>
                    <a:pt x="3302" y="19634"/>
                  </a:lnTo>
                  <a:lnTo>
                    <a:pt x="3302" y="3390"/>
                  </a:lnTo>
                  <a:lnTo>
                    <a:pt x="13335" y="3390"/>
                  </a:lnTo>
                  <a:lnTo>
                    <a:pt x="15367" y="8204"/>
                  </a:lnTo>
                  <a:lnTo>
                    <a:pt x="15367" y="3213"/>
                  </a:lnTo>
                  <a:lnTo>
                    <a:pt x="14605" y="2184"/>
                  </a:lnTo>
                  <a:lnTo>
                    <a:pt x="11811" y="419"/>
                  </a:lnTo>
                  <a:lnTo>
                    <a:pt x="0" y="419"/>
                  </a:lnTo>
                  <a:lnTo>
                    <a:pt x="0" y="22593"/>
                  </a:lnTo>
                  <a:lnTo>
                    <a:pt x="10287" y="22593"/>
                  </a:lnTo>
                  <a:lnTo>
                    <a:pt x="13208" y="21907"/>
                  </a:lnTo>
                  <a:lnTo>
                    <a:pt x="17399" y="17767"/>
                  </a:lnTo>
                  <a:lnTo>
                    <a:pt x="18542" y="14566"/>
                  </a:lnTo>
                  <a:lnTo>
                    <a:pt x="18542" y="9410"/>
                  </a:lnTo>
                  <a:close/>
                </a:path>
                <a:path w="351790" h="23495">
                  <a:moveTo>
                    <a:pt x="27863" y="419"/>
                  </a:moveTo>
                  <a:lnTo>
                    <a:pt x="24638" y="419"/>
                  </a:lnTo>
                  <a:lnTo>
                    <a:pt x="24638" y="22593"/>
                  </a:lnTo>
                  <a:lnTo>
                    <a:pt x="27863" y="22593"/>
                  </a:lnTo>
                  <a:lnTo>
                    <a:pt x="27863" y="419"/>
                  </a:lnTo>
                  <a:close/>
                </a:path>
                <a:path w="351790" h="23495">
                  <a:moveTo>
                    <a:pt x="45707" y="419"/>
                  </a:moveTo>
                  <a:lnTo>
                    <a:pt x="34531" y="419"/>
                  </a:lnTo>
                  <a:lnTo>
                    <a:pt x="34531" y="22593"/>
                  </a:lnTo>
                  <a:lnTo>
                    <a:pt x="37706" y="22593"/>
                  </a:lnTo>
                  <a:lnTo>
                    <a:pt x="37706" y="13004"/>
                  </a:lnTo>
                  <a:lnTo>
                    <a:pt x="45707" y="13004"/>
                  </a:lnTo>
                  <a:lnTo>
                    <a:pt x="45707" y="10045"/>
                  </a:lnTo>
                  <a:lnTo>
                    <a:pt x="37706" y="10045"/>
                  </a:lnTo>
                  <a:lnTo>
                    <a:pt x="37706" y="3378"/>
                  </a:lnTo>
                  <a:lnTo>
                    <a:pt x="45707" y="3378"/>
                  </a:lnTo>
                  <a:lnTo>
                    <a:pt x="45707" y="419"/>
                  </a:lnTo>
                  <a:close/>
                </a:path>
                <a:path w="351790" h="23495">
                  <a:moveTo>
                    <a:pt x="62471" y="419"/>
                  </a:moveTo>
                  <a:lnTo>
                    <a:pt x="51295" y="419"/>
                  </a:lnTo>
                  <a:lnTo>
                    <a:pt x="51295" y="22593"/>
                  </a:lnTo>
                  <a:lnTo>
                    <a:pt x="54597" y="22593"/>
                  </a:lnTo>
                  <a:lnTo>
                    <a:pt x="54597" y="13004"/>
                  </a:lnTo>
                  <a:lnTo>
                    <a:pt x="62471" y="13004"/>
                  </a:lnTo>
                  <a:lnTo>
                    <a:pt x="62471" y="10045"/>
                  </a:lnTo>
                  <a:lnTo>
                    <a:pt x="54597" y="10045"/>
                  </a:lnTo>
                  <a:lnTo>
                    <a:pt x="54597" y="3378"/>
                  </a:lnTo>
                  <a:lnTo>
                    <a:pt x="62471" y="3378"/>
                  </a:lnTo>
                  <a:lnTo>
                    <a:pt x="62471" y="419"/>
                  </a:lnTo>
                  <a:close/>
                </a:path>
                <a:path w="351790" h="23495">
                  <a:moveTo>
                    <a:pt x="80137" y="419"/>
                  </a:moveTo>
                  <a:lnTo>
                    <a:pt x="68199" y="419"/>
                  </a:lnTo>
                  <a:lnTo>
                    <a:pt x="68199" y="22593"/>
                  </a:lnTo>
                  <a:lnTo>
                    <a:pt x="80137" y="22593"/>
                  </a:lnTo>
                  <a:lnTo>
                    <a:pt x="80137" y="19634"/>
                  </a:lnTo>
                  <a:lnTo>
                    <a:pt x="71374" y="19634"/>
                  </a:lnTo>
                  <a:lnTo>
                    <a:pt x="71374" y="12877"/>
                  </a:lnTo>
                  <a:lnTo>
                    <a:pt x="80137" y="12877"/>
                  </a:lnTo>
                  <a:lnTo>
                    <a:pt x="80137" y="9918"/>
                  </a:lnTo>
                  <a:lnTo>
                    <a:pt x="71374" y="9918"/>
                  </a:lnTo>
                  <a:lnTo>
                    <a:pt x="71374" y="3378"/>
                  </a:lnTo>
                  <a:lnTo>
                    <a:pt x="80137" y="3378"/>
                  </a:lnTo>
                  <a:lnTo>
                    <a:pt x="80137" y="419"/>
                  </a:lnTo>
                  <a:close/>
                </a:path>
                <a:path w="351790" h="23495">
                  <a:moveTo>
                    <a:pt x="100965" y="5664"/>
                  </a:moveTo>
                  <a:lnTo>
                    <a:pt x="100330" y="3619"/>
                  </a:lnTo>
                  <a:lnTo>
                    <a:pt x="97790" y="1168"/>
                  </a:lnTo>
                  <a:lnTo>
                    <a:pt x="97790" y="5664"/>
                  </a:lnTo>
                  <a:lnTo>
                    <a:pt x="97790" y="11861"/>
                  </a:lnTo>
                  <a:lnTo>
                    <a:pt x="89408" y="11861"/>
                  </a:lnTo>
                  <a:lnTo>
                    <a:pt x="89408" y="3378"/>
                  </a:lnTo>
                  <a:lnTo>
                    <a:pt x="96520" y="3378"/>
                  </a:lnTo>
                  <a:lnTo>
                    <a:pt x="97790" y="5664"/>
                  </a:lnTo>
                  <a:lnTo>
                    <a:pt x="97790" y="1168"/>
                  </a:lnTo>
                  <a:lnTo>
                    <a:pt x="96139" y="419"/>
                  </a:lnTo>
                  <a:lnTo>
                    <a:pt x="86233" y="419"/>
                  </a:lnTo>
                  <a:lnTo>
                    <a:pt x="86233" y="22593"/>
                  </a:lnTo>
                  <a:lnTo>
                    <a:pt x="89408" y="22593"/>
                  </a:lnTo>
                  <a:lnTo>
                    <a:pt x="89408" y="12319"/>
                  </a:lnTo>
                  <a:lnTo>
                    <a:pt x="96774" y="22593"/>
                  </a:lnTo>
                  <a:lnTo>
                    <a:pt x="100838" y="22593"/>
                  </a:lnTo>
                  <a:lnTo>
                    <a:pt x="94615" y="14325"/>
                  </a:lnTo>
                  <a:lnTo>
                    <a:pt x="96012" y="14325"/>
                  </a:lnTo>
                  <a:lnTo>
                    <a:pt x="100965" y="13398"/>
                  </a:lnTo>
                  <a:lnTo>
                    <a:pt x="100965" y="12319"/>
                  </a:lnTo>
                  <a:lnTo>
                    <a:pt x="100965" y="11861"/>
                  </a:lnTo>
                  <a:lnTo>
                    <a:pt x="100965" y="5664"/>
                  </a:lnTo>
                  <a:close/>
                </a:path>
                <a:path w="351790" h="23495">
                  <a:moveTo>
                    <a:pt x="118351" y="419"/>
                  </a:moveTo>
                  <a:lnTo>
                    <a:pt x="106286" y="419"/>
                  </a:lnTo>
                  <a:lnTo>
                    <a:pt x="106286" y="22593"/>
                  </a:lnTo>
                  <a:lnTo>
                    <a:pt x="118351" y="22593"/>
                  </a:lnTo>
                  <a:lnTo>
                    <a:pt x="118351" y="19634"/>
                  </a:lnTo>
                  <a:lnTo>
                    <a:pt x="109588" y="19634"/>
                  </a:lnTo>
                  <a:lnTo>
                    <a:pt x="109588" y="12877"/>
                  </a:lnTo>
                  <a:lnTo>
                    <a:pt x="118351" y="12877"/>
                  </a:lnTo>
                  <a:lnTo>
                    <a:pt x="118351" y="9918"/>
                  </a:lnTo>
                  <a:lnTo>
                    <a:pt x="109588" y="9918"/>
                  </a:lnTo>
                  <a:lnTo>
                    <a:pt x="109588" y="3378"/>
                  </a:lnTo>
                  <a:lnTo>
                    <a:pt x="118351" y="3378"/>
                  </a:lnTo>
                  <a:lnTo>
                    <a:pt x="118351" y="419"/>
                  </a:lnTo>
                  <a:close/>
                </a:path>
                <a:path w="351790" h="23495">
                  <a:moveTo>
                    <a:pt x="142240" y="419"/>
                  </a:moveTo>
                  <a:lnTo>
                    <a:pt x="139065" y="419"/>
                  </a:lnTo>
                  <a:lnTo>
                    <a:pt x="139065" y="17284"/>
                  </a:lnTo>
                  <a:lnTo>
                    <a:pt x="131445" y="5448"/>
                  </a:lnTo>
                  <a:lnTo>
                    <a:pt x="128143" y="419"/>
                  </a:lnTo>
                  <a:lnTo>
                    <a:pt x="124587" y="419"/>
                  </a:lnTo>
                  <a:lnTo>
                    <a:pt x="124587" y="22593"/>
                  </a:lnTo>
                  <a:lnTo>
                    <a:pt x="127889" y="22593"/>
                  </a:lnTo>
                  <a:lnTo>
                    <a:pt x="127889" y="5448"/>
                  </a:lnTo>
                  <a:lnTo>
                    <a:pt x="138938" y="22593"/>
                  </a:lnTo>
                  <a:lnTo>
                    <a:pt x="142240" y="22593"/>
                  </a:lnTo>
                  <a:lnTo>
                    <a:pt x="142240" y="419"/>
                  </a:lnTo>
                  <a:close/>
                </a:path>
                <a:path w="351790" h="23495">
                  <a:moveTo>
                    <a:pt x="169659" y="6083"/>
                  </a:moveTo>
                  <a:lnTo>
                    <a:pt x="168262" y="3594"/>
                  </a:lnTo>
                  <a:lnTo>
                    <a:pt x="163817" y="419"/>
                  </a:lnTo>
                  <a:lnTo>
                    <a:pt x="161150" y="0"/>
                  </a:lnTo>
                  <a:lnTo>
                    <a:pt x="153276" y="0"/>
                  </a:lnTo>
                  <a:lnTo>
                    <a:pt x="148069" y="4940"/>
                  </a:lnTo>
                  <a:lnTo>
                    <a:pt x="148069" y="17716"/>
                  </a:lnTo>
                  <a:lnTo>
                    <a:pt x="153149" y="23012"/>
                  </a:lnTo>
                  <a:lnTo>
                    <a:pt x="162801" y="23012"/>
                  </a:lnTo>
                  <a:lnTo>
                    <a:pt x="166992" y="21450"/>
                  </a:lnTo>
                  <a:lnTo>
                    <a:pt x="167754" y="20053"/>
                  </a:lnTo>
                  <a:lnTo>
                    <a:pt x="169532" y="17106"/>
                  </a:lnTo>
                  <a:lnTo>
                    <a:pt x="165468" y="17106"/>
                  </a:lnTo>
                  <a:lnTo>
                    <a:pt x="163944" y="18910"/>
                  </a:lnTo>
                  <a:lnTo>
                    <a:pt x="161785" y="20053"/>
                  </a:lnTo>
                  <a:lnTo>
                    <a:pt x="155054" y="20053"/>
                  </a:lnTo>
                  <a:lnTo>
                    <a:pt x="151244" y="16217"/>
                  </a:lnTo>
                  <a:lnTo>
                    <a:pt x="151244" y="6769"/>
                  </a:lnTo>
                  <a:lnTo>
                    <a:pt x="154927" y="2959"/>
                  </a:lnTo>
                  <a:lnTo>
                    <a:pt x="163055" y="2959"/>
                  </a:lnTo>
                  <a:lnTo>
                    <a:pt x="165722" y="6083"/>
                  </a:lnTo>
                  <a:lnTo>
                    <a:pt x="169659" y="6083"/>
                  </a:lnTo>
                  <a:close/>
                </a:path>
                <a:path w="351790" h="23495">
                  <a:moveTo>
                    <a:pt x="186677" y="419"/>
                  </a:moveTo>
                  <a:lnTo>
                    <a:pt x="174739" y="419"/>
                  </a:lnTo>
                  <a:lnTo>
                    <a:pt x="174739" y="22593"/>
                  </a:lnTo>
                  <a:lnTo>
                    <a:pt x="186677" y="22593"/>
                  </a:lnTo>
                  <a:lnTo>
                    <a:pt x="186677" y="19634"/>
                  </a:lnTo>
                  <a:lnTo>
                    <a:pt x="177914" y="19634"/>
                  </a:lnTo>
                  <a:lnTo>
                    <a:pt x="177914" y="12877"/>
                  </a:lnTo>
                  <a:lnTo>
                    <a:pt x="186677" y="12877"/>
                  </a:lnTo>
                  <a:lnTo>
                    <a:pt x="186677" y="9918"/>
                  </a:lnTo>
                  <a:lnTo>
                    <a:pt x="177914" y="9918"/>
                  </a:lnTo>
                  <a:lnTo>
                    <a:pt x="177914" y="3378"/>
                  </a:lnTo>
                  <a:lnTo>
                    <a:pt x="186677" y="3378"/>
                  </a:lnTo>
                  <a:lnTo>
                    <a:pt x="186677" y="419"/>
                  </a:lnTo>
                  <a:close/>
                </a:path>
                <a:path w="351790" h="23495">
                  <a:moveTo>
                    <a:pt x="227203" y="419"/>
                  </a:moveTo>
                  <a:lnTo>
                    <a:pt x="221996" y="419"/>
                  </a:lnTo>
                  <a:lnTo>
                    <a:pt x="215392" y="17411"/>
                  </a:lnTo>
                  <a:lnTo>
                    <a:pt x="210058" y="3860"/>
                  </a:lnTo>
                  <a:lnTo>
                    <a:pt x="208661" y="419"/>
                  </a:lnTo>
                  <a:lnTo>
                    <a:pt x="203581" y="419"/>
                  </a:lnTo>
                  <a:lnTo>
                    <a:pt x="203581" y="22593"/>
                  </a:lnTo>
                  <a:lnTo>
                    <a:pt x="206883" y="22593"/>
                  </a:lnTo>
                  <a:lnTo>
                    <a:pt x="206883" y="3860"/>
                  </a:lnTo>
                  <a:lnTo>
                    <a:pt x="214376" y="22593"/>
                  </a:lnTo>
                  <a:lnTo>
                    <a:pt x="216408" y="22593"/>
                  </a:lnTo>
                  <a:lnTo>
                    <a:pt x="223774" y="3860"/>
                  </a:lnTo>
                  <a:lnTo>
                    <a:pt x="223901" y="22593"/>
                  </a:lnTo>
                  <a:lnTo>
                    <a:pt x="227203" y="22593"/>
                  </a:lnTo>
                  <a:lnTo>
                    <a:pt x="227203" y="419"/>
                  </a:lnTo>
                  <a:close/>
                </a:path>
                <a:path w="351790" h="23495">
                  <a:moveTo>
                    <a:pt x="251841" y="22593"/>
                  </a:moveTo>
                  <a:lnTo>
                    <a:pt x="249428" y="16065"/>
                  </a:lnTo>
                  <a:lnTo>
                    <a:pt x="248285" y="13093"/>
                  </a:lnTo>
                  <a:lnTo>
                    <a:pt x="245110" y="4610"/>
                  </a:lnTo>
                  <a:lnTo>
                    <a:pt x="244856" y="4114"/>
                  </a:lnTo>
                  <a:lnTo>
                    <a:pt x="244856" y="13093"/>
                  </a:lnTo>
                  <a:lnTo>
                    <a:pt x="239141" y="13093"/>
                  </a:lnTo>
                  <a:lnTo>
                    <a:pt x="242062" y="4610"/>
                  </a:lnTo>
                  <a:lnTo>
                    <a:pt x="244856" y="13093"/>
                  </a:lnTo>
                  <a:lnTo>
                    <a:pt x="244856" y="4114"/>
                  </a:lnTo>
                  <a:lnTo>
                    <a:pt x="243459" y="419"/>
                  </a:lnTo>
                  <a:lnTo>
                    <a:pt x="240538" y="419"/>
                  </a:lnTo>
                  <a:lnTo>
                    <a:pt x="232156" y="22593"/>
                  </a:lnTo>
                  <a:lnTo>
                    <a:pt x="235585" y="22593"/>
                  </a:lnTo>
                  <a:lnTo>
                    <a:pt x="237998" y="16065"/>
                  </a:lnTo>
                  <a:lnTo>
                    <a:pt x="245999" y="16065"/>
                  </a:lnTo>
                  <a:lnTo>
                    <a:pt x="248412" y="22593"/>
                  </a:lnTo>
                  <a:lnTo>
                    <a:pt x="251841" y="22593"/>
                  </a:lnTo>
                  <a:close/>
                </a:path>
                <a:path w="351790" h="23495">
                  <a:moveTo>
                    <a:pt x="260591" y="419"/>
                  </a:moveTo>
                  <a:lnTo>
                    <a:pt x="257289" y="419"/>
                  </a:lnTo>
                  <a:lnTo>
                    <a:pt x="257289" y="22593"/>
                  </a:lnTo>
                  <a:lnTo>
                    <a:pt x="260591" y="22593"/>
                  </a:lnTo>
                  <a:lnTo>
                    <a:pt x="260591" y="419"/>
                  </a:lnTo>
                  <a:close/>
                </a:path>
                <a:path w="351790" h="23495">
                  <a:moveTo>
                    <a:pt x="273050" y="419"/>
                  </a:moveTo>
                  <a:lnTo>
                    <a:pt x="269113" y="419"/>
                  </a:lnTo>
                  <a:lnTo>
                    <a:pt x="260604" y="11417"/>
                  </a:lnTo>
                  <a:lnTo>
                    <a:pt x="269113" y="22593"/>
                  </a:lnTo>
                  <a:lnTo>
                    <a:pt x="273050" y="22593"/>
                  </a:lnTo>
                  <a:lnTo>
                    <a:pt x="264414" y="11417"/>
                  </a:lnTo>
                  <a:lnTo>
                    <a:pt x="273050" y="419"/>
                  </a:lnTo>
                  <a:close/>
                </a:path>
                <a:path w="351790" h="23495">
                  <a:moveTo>
                    <a:pt x="289433" y="419"/>
                  </a:moveTo>
                  <a:lnTo>
                    <a:pt x="277495" y="419"/>
                  </a:lnTo>
                  <a:lnTo>
                    <a:pt x="277495" y="22593"/>
                  </a:lnTo>
                  <a:lnTo>
                    <a:pt x="289433" y="22593"/>
                  </a:lnTo>
                  <a:lnTo>
                    <a:pt x="289433" y="19634"/>
                  </a:lnTo>
                  <a:lnTo>
                    <a:pt x="280797" y="19634"/>
                  </a:lnTo>
                  <a:lnTo>
                    <a:pt x="280797" y="12877"/>
                  </a:lnTo>
                  <a:lnTo>
                    <a:pt x="289433" y="12877"/>
                  </a:lnTo>
                  <a:lnTo>
                    <a:pt x="289433" y="9918"/>
                  </a:lnTo>
                  <a:lnTo>
                    <a:pt x="280797" y="9918"/>
                  </a:lnTo>
                  <a:lnTo>
                    <a:pt x="280797" y="3378"/>
                  </a:lnTo>
                  <a:lnTo>
                    <a:pt x="289433" y="3378"/>
                  </a:lnTo>
                  <a:lnTo>
                    <a:pt x="289433" y="419"/>
                  </a:lnTo>
                  <a:close/>
                </a:path>
                <a:path w="351790" h="23495">
                  <a:moveTo>
                    <a:pt x="310261" y="5664"/>
                  </a:moveTo>
                  <a:lnTo>
                    <a:pt x="309626" y="3619"/>
                  </a:lnTo>
                  <a:lnTo>
                    <a:pt x="307086" y="1168"/>
                  </a:lnTo>
                  <a:lnTo>
                    <a:pt x="307086" y="5664"/>
                  </a:lnTo>
                  <a:lnTo>
                    <a:pt x="307086" y="11861"/>
                  </a:lnTo>
                  <a:lnTo>
                    <a:pt x="298704" y="11861"/>
                  </a:lnTo>
                  <a:lnTo>
                    <a:pt x="298704" y="3378"/>
                  </a:lnTo>
                  <a:lnTo>
                    <a:pt x="305816" y="3378"/>
                  </a:lnTo>
                  <a:lnTo>
                    <a:pt x="307086" y="5664"/>
                  </a:lnTo>
                  <a:lnTo>
                    <a:pt x="307086" y="1168"/>
                  </a:lnTo>
                  <a:lnTo>
                    <a:pt x="305435" y="419"/>
                  </a:lnTo>
                  <a:lnTo>
                    <a:pt x="295529" y="419"/>
                  </a:lnTo>
                  <a:lnTo>
                    <a:pt x="295529" y="22593"/>
                  </a:lnTo>
                  <a:lnTo>
                    <a:pt x="298704" y="22593"/>
                  </a:lnTo>
                  <a:lnTo>
                    <a:pt x="298704" y="12319"/>
                  </a:lnTo>
                  <a:lnTo>
                    <a:pt x="306070" y="22593"/>
                  </a:lnTo>
                  <a:lnTo>
                    <a:pt x="310134" y="22593"/>
                  </a:lnTo>
                  <a:lnTo>
                    <a:pt x="303911" y="14325"/>
                  </a:lnTo>
                  <a:lnTo>
                    <a:pt x="305435" y="14325"/>
                  </a:lnTo>
                  <a:lnTo>
                    <a:pt x="310261" y="13398"/>
                  </a:lnTo>
                  <a:lnTo>
                    <a:pt x="310261" y="12319"/>
                  </a:lnTo>
                  <a:lnTo>
                    <a:pt x="310261" y="11861"/>
                  </a:lnTo>
                  <a:lnTo>
                    <a:pt x="310261" y="5664"/>
                  </a:lnTo>
                  <a:close/>
                </a:path>
                <a:path w="351790" h="23495">
                  <a:moveTo>
                    <a:pt x="327914" y="10972"/>
                  </a:moveTo>
                  <a:lnTo>
                    <a:pt x="323977" y="10096"/>
                  </a:lnTo>
                  <a:lnTo>
                    <a:pt x="320167" y="8686"/>
                  </a:lnTo>
                  <a:lnTo>
                    <a:pt x="318135" y="8115"/>
                  </a:lnTo>
                  <a:lnTo>
                    <a:pt x="318135" y="4699"/>
                  </a:lnTo>
                  <a:lnTo>
                    <a:pt x="319151" y="2959"/>
                  </a:lnTo>
                  <a:lnTo>
                    <a:pt x="322453" y="2959"/>
                  </a:lnTo>
                  <a:lnTo>
                    <a:pt x="324231" y="3708"/>
                  </a:lnTo>
                  <a:lnTo>
                    <a:pt x="324231" y="6172"/>
                  </a:lnTo>
                  <a:lnTo>
                    <a:pt x="327533" y="6172"/>
                  </a:lnTo>
                  <a:lnTo>
                    <a:pt x="327533" y="2425"/>
                  </a:lnTo>
                  <a:lnTo>
                    <a:pt x="324866" y="0"/>
                  </a:lnTo>
                  <a:lnTo>
                    <a:pt x="316992" y="0"/>
                  </a:lnTo>
                  <a:lnTo>
                    <a:pt x="314960" y="3441"/>
                  </a:lnTo>
                  <a:lnTo>
                    <a:pt x="314960" y="7581"/>
                  </a:lnTo>
                  <a:lnTo>
                    <a:pt x="315468" y="9194"/>
                  </a:lnTo>
                  <a:lnTo>
                    <a:pt x="317500" y="11176"/>
                  </a:lnTo>
                  <a:lnTo>
                    <a:pt x="318135" y="11531"/>
                  </a:lnTo>
                  <a:lnTo>
                    <a:pt x="322707" y="13271"/>
                  </a:lnTo>
                  <a:lnTo>
                    <a:pt x="324739" y="13817"/>
                  </a:lnTo>
                  <a:lnTo>
                    <a:pt x="324739" y="18643"/>
                  </a:lnTo>
                  <a:lnTo>
                    <a:pt x="323088" y="20167"/>
                  </a:lnTo>
                  <a:lnTo>
                    <a:pt x="317881" y="20167"/>
                  </a:lnTo>
                  <a:lnTo>
                    <a:pt x="317500" y="16776"/>
                  </a:lnTo>
                  <a:lnTo>
                    <a:pt x="317500" y="16027"/>
                  </a:lnTo>
                  <a:lnTo>
                    <a:pt x="314325" y="16027"/>
                  </a:lnTo>
                  <a:lnTo>
                    <a:pt x="314325" y="20980"/>
                  </a:lnTo>
                  <a:lnTo>
                    <a:pt x="318135" y="23012"/>
                  </a:lnTo>
                  <a:lnTo>
                    <a:pt x="325247" y="23012"/>
                  </a:lnTo>
                  <a:lnTo>
                    <a:pt x="327914" y="20167"/>
                  </a:lnTo>
                  <a:lnTo>
                    <a:pt x="327914" y="10972"/>
                  </a:lnTo>
                  <a:close/>
                </a:path>
                <a:path w="351790" h="23495">
                  <a:moveTo>
                    <a:pt x="341744" y="1397"/>
                  </a:moveTo>
                  <a:lnTo>
                    <a:pt x="337045" y="1397"/>
                  </a:lnTo>
                  <a:lnTo>
                    <a:pt x="337045" y="2159"/>
                  </a:lnTo>
                  <a:lnTo>
                    <a:pt x="338950" y="2159"/>
                  </a:lnTo>
                  <a:lnTo>
                    <a:pt x="338950" y="9245"/>
                  </a:lnTo>
                  <a:lnTo>
                    <a:pt x="339852" y="9245"/>
                  </a:lnTo>
                  <a:lnTo>
                    <a:pt x="339852" y="2159"/>
                  </a:lnTo>
                  <a:lnTo>
                    <a:pt x="341744" y="2159"/>
                  </a:lnTo>
                  <a:lnTo>
                    <a:pt x="341744" y="1397"/>
                  </a:lnTo>
                  <a:close/>
                </a:path>
                <a:path w="351790" h="23495">
                  <a:moveTo>
                    <a:pt x="351409" y="1397"/>
                  </a:moveTo>
                  <a:lnTo>
                    <a:pt x="350139" y="1397"/>
                  </a:lnTo>
                  <a:lnTo>
                    <a:pt x="347332" y="7975"/>
                  </a:lnTo>
                  <a:lnTo>
                    <a:pt x="344411" y="1397"/>
                  </a:lnTo>
                  <a:lnTo>
                    <a:pt x="343141" y="1397"/>
                  </a:lnTo>
                  <a:lnTo>
                    <a:pt x="343141" y="9245"/>
                  </a:lnTo>
                  <a:lnTo>
                    <a:pt x="344030" y="9245"/>
                  </a:lnTo>
                  <a:lnTo>
                    <a:pt x="343903" y="2247"/>
                  </a:lnTo>
                  <a:lnTo>
                    <a:pt x="346964" y="9245"/>
                  </a:lnTo>
                  <a:lnTo>
                    <a:pt x="347586" y="9245"/>
                  </a:lnTo>
                  <a:lnTo>
                    <a:pt x="350520" y="2247"/>
                  </a:lnTo>
                  <a:lnTo>
                    <a:pt x="350520" y="9245"/>
                  </a:lnTo>
                  <a:lnTo>
                    <a:pt x="351409" y="9245"/>
                  </a:lnTo>
                  <a:lnTo>
                    <a:pt x="351409" y="1397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792341" y="5896101"/>
              <a:ext cx="101600" cy="45720"/>
            </a:xfrm>
            <a:custGeom>
              <a:avLst/>
              <a:gdLst/>
              <a:ahLst/>
              <a:cxnLst/>
              <a:rect l="l" t="t" r="r" b="b"/>
              <a:pathLst>
                <a:path w="101600" h="45720">
                  <a:moveTo>
                    <a:pt x="41275" y="44704"/>
                  </a:moveTo>
                  <a:lnTo>
                    <a:pt x="35687" y="30861"/>
                  </a:lnTo>
                  <a:lnTo>
                    <a:pt x="34163" y="27178"/>
                  </a:lnTo>
                  <a:lnTo>
                    <a:pt x="29464" y="15430"/>
                  </a:lnTo>
                  <a:lnTo>
                    <a:pt x="29464" y="27178"/>
                  </a:lnTo>
                  <a:lnTo>
                    <a:pt x="11557" y="27178"/>
                  </a:lnTo>
                  <a:lnTo>
                    <a:pt x="20701" y="4318"/>
                  </a:lnTo>
                  <a:lnTo>
                    <a:pt x="29464" y="27178"/>
                  </a:lnTo>
                  <a:lnTo>
                    <a:pt x="29464" y="15430"/>
                  </a:lnTo>
                  <a:lnTo>
                    <a:pt x="25019" y="4318"/>
                  </a:lnTo>
                  <a:lnTo>
                    <a:pt x="23241" y="0"/>
                  </a:lnTo>
                  <a:lnTo>
                    <a:pt x="18415" y="0"/>
                  </a:lnTo>
                  <a:lnTo>
                    <a:pt x="0" y="44704"/>
                  </a:lnTo>
                  <a:lnTo>
                    <a:pt x="4699" y="44704"/>
                  </a:lnTo>
                  <a:lnTo>
                    <a:pt x="10160" y="30861"/>
                  </a:lnTo>
                  <a:lnTo>
                    <a:pt x="30988" y="30861"/>
                  </a:lnTo>
                  <a:lnTo>
                    <a:pt x="36576" y="44704"/>
                  </a:lnTo>
                  <a:lnTo>
                    <a:pt x="41275" y="44704"/>
                  </a:lnTo>
                  <a:close/>
                </a:path>
                <a:path w="101600" h="45720">
                  <a:moveTo>
                    <a:pt x="70866" y="33147"/>
                  </a:moveTo>
                  <a:lnTo>
                    <a:pt x="66929" y="33147"/>
                  </a:lnTo>
                  <a:lnTo>
                    <a:pt x="66421" y="37846"/>
                  </a:lnTo>
                  <a:lnTo>
                    <a:pt x="66421" y="38481"/>
                  </a:lnTo>
                  <a:lnTo>
                    <a:pt x="62230" y="42291"/>
                  </a:lnTo>
                  <a:lnTo>
                    <a:pt x="49657" y="42291"/>
                  </a:lnTo>
                  <a:lnTo>
                    <a:pt x="45720" y="35445"/>
                  </a:lnTo>
                  <a:lnTo>
                    <a:pt x="45720" y="21717"/>
                  </a:lnTo>
                  <a:lnTo>
                    <a:pt x="49657" y="14859"/>
                  </a:lnTo>
                  <a:lnTo>
                    <a:pt x="62611" y="14859"/>
                  </a:lnTo>
                  <a:lnTo>
                    <a:pt x="65532" y="17780"/>
                  </a:lnTo>
                  <a:lnTo>
                    <a:pt x="66675" y="22606"/>
                  </a:lnTo>
                  <a:lnTo>
                    <a:pt x="70612" y="22606"/>
                  </a:lnTo>
                  <a:lnTo>
                    <a:pt x="69723" y="15113"/>
                  </a:lnTo>
                  <a:lnTo>
                    <a:pt x="69215" y="14859"/>
                  </a:lnTo>
                  <a:lnTo>
                    <a:pt x="64389" y="11430"/>
                  </a:lnTo>
                  <a:lnTo>
                    <a:pt x="47244" y="11430"/>
                  </a:lnTo>
                  <a:lnTo>
                    <a:pt x="41656" y="19304"/>
                  </a:lnTo>
                  <a:lnTo>
                    <a:pt x="41656" y="37846"/>
                  </a:lnTo>
                  <a:lnTo>
                    <a:pt x="47244" y="45593"/>
                  </a:lnTo>
                  <a:lnTo>
                    <a:pt x="64643" y="45593"/>
                  </a:lnTo>
                  <a:lnTo>
                    <a:pt x="69850" y="40894"/>
                  </a:lnTo>
                  <a:lnTo>
                    <a:pt x="70866" y="33147"/>
                  </a:lnTo>
                  <a:close/>
                </a:path>
                <a:path w="101600" h="45720">
                  <a:moveTo>
                    <a:pt x="101206" y="14859"/>
                  </a:moveTo>
                  <a:lnTo>
                    <a:pt x="96253" y="11430"/>
                  </a:lnTo>
                  <a:lnTo>
                    <a:pt x="79108" y="11430"/>
                  </a:lnTo>
                  <a:lnTo>
                    <a:pt x="73520" y="19304"/>
                  </a:lnTo>
                  <a:lnTo>
                    <a:pt x="73520" y="37846"/>
                  </a:lnTo>
                  <a:lnTo>
                    <a:pt x="79108" y="45593"/>
                  </a:lnTo>
                  <a:lnTo>
                    <a:pt x="96634" y="45593"/>
                  </a:lnTo>
                  <a:lnTo>
                    <a:pt x="100190" y="42291"/>
                  </a:lnTo>
                  <a:lnTo>
                    <a:pt x="81521" y="42291"/>
                  </a:lnTo>
                  <a:lnTo>
                    <a:pt x="77584" y="35445"/>
                  </a:lnTo>
                  <a:lnTo>
                    <a:pt x="77584" y="21717"/>
                  </a:lnTo>
                  <a:lnTo>
                    <a:pt x="81521" y="14859"/>
                  </a:lnTo>
                  <a:lnTo>
                    <a:pt x="101206" y="14859"/>
                  </a:lnTo>
                  <a:close/>
                </a:path>
              </a:pathLst>
            </a:custGeom>
            <a:solidFill>
              <a:srgbClr val="0D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590918" y="5778169"/>
              <a:ext cx="539570" cy="198691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6886448" y="5895212"/>
              <a:ext cx="316865" cy="46990"/>
            </a:xfrm>
            <a:custGeom>
              <a:avLst/>
              <a:gdLst/>
              <a:ahLst/>
              <a:cxnLst/>
              <a:rect l="l" t="t" r="r" b="b"/>
              <a:pathLst>
                <a:path w="316865" h="46989">
                  <a:moveTo>
                    <a:pt x="8496" y="23507"/>
                  </a:moveTo>
                  <a:lnTo>
                    <a:pt x="7480" y="16014"/>
                  </a:lnTo>
                  <a:lnTo>
                    <a:pt x="7099" y="15760"/>
                  </a:lnTo>
                  <a:lnTo>
                    <a:pt x="368" y="15760"/>
                  </a:lnTo>
                  <a:lnTo>
                    <a:pt x="3289" y="18681"/>
                  </a:lnTo>
                  <a:lnTo>
                    <a:pt x="4432" y="23507"/>
                  </a:lnTo>
                  <a:lnTo>
                    <a:pt x="8496" y="23507"/>
                  </a:lnTo>
                  <a:close/>
                </a:path>
                <a:path w="316865" h="46989">
                  <a:moveTo>
                    <a:pt x="8763" y="34048"/>
                  </a:moveTo>
                  <a:lnTo>
                    <a:pt x="4699" y="34048"/>
                  </a:lnTo>
                  <a:lnTo>
                    <a:pt x="4318" y="38747"/>
                  </a:lnTo>
                  <a:lnTo>
                    <a:pt x="4191" y="39370"/>
                  </a:lnTo>
                  <a:lnTo>
                    <a:pt x="0" y="43192"/>
                  </a:lnTo>
                  <a:lnTo>
                    <a:pt x="6096" y="43192"/>
                  </a:lnTo>
                  <a:lnTo>
                    <a:pt x="7620" y="41795"/>
                  </a:lnTo>
                  <a:lnTo>
                    <a:pt x="8763" y="34048"/>
                  </a:lnTo>
                  <a:close/>
                </a:path>
                <a:path w="316865" h="46989">
                  <a:moveTo>
                    <a:pt x="42672" y="20205"/>
                  </a:moveTo>
                  <a:lnTo>
                    <a:pt x="38608" y="14503"/>
                  </a:lnTo>
                  <a:lnTo>
                    <a:pt x="38608" y="22618"/>
                  </a:lnTo>
                  <a:lnTo>
                    <a:pt x="38608" y="36347"/>
                  </a:lnTo>
                  <a:lnTo>
                    <a:pt x="34671" y="43192"/>
                  </a:lnTo>
                  <a:lnTo>
                    <a:pt x="19304" y="43192"/>
                  </a:lnTo>
                  <a:lnTo>
                    <a:pt x="15494" y="36347"/>
                  </a:lnTo>
                  <a:lnTo>
                    <a:pt x="15494" y="22618"/>
                  </a:lnTo>
                  <a:lnTo>
                    <a:pt x="19304" y="15760"/>
                  </a:lnTo>
                  <a:lnTo>
                    <a:pt x="34671" y="15760"/>
                  </a:lnTo>
                  <a:lnTo>
                    <a:pt x="38608" y="22618"/>
                  </a:lnTo>
                  <a:lnTo>
                    <a:pt x="38608" y="14503"/>
                  </a:lnTo>
                  <a:lnTo>
                    <a:pt x="37084" y="12331"/>
                  </a:lnTo>
                  <a:lnTo>
                    <a:pt x="17018" y="12331"/>
                  </a:lnTo>
                  <a:lnTo>
                    <a:pt x="11430" y="20205"/>
                  </a:lnTo>
                  <a:lnTo>
                    <a:pt x="11430" y="38747"/>
                  </a:lnTo>
                  <a:lnTo>
                    <a:pt x="17018" y="46494"/>
                  </a:lnTo>
                  <a:lnTo>
                    <a:pt x="37084" y="46494"/>
                  </a:lnTo>
                  <a:lnTo>
                    <a:pt x="39497" y="43192"/>
                  </a:lnTo>
                  <a:lnTo>
                    <a:pt x="42672" y="38747"/>
                  </a:lnTo>
                  <a:lnTo>
                    <a:pt x="42672" y="20205"/>
                  </a:lnTo>
                  <a:close/>
                </a:path>
                <a:path w="316865" h="46989">
                  <a:moveTo>
                    <a:pt x="74168" y="13335"/>
                  </a:moveTo>
                  <a:lnTo>
                    <a:pt x="70104" y="13335"/>
                  </a:lnTo>
                  <a:lnTo>
                    <a:pt x="70104" y="36830"/>
                  </a:lnTo>
                  <a:lnTo>
                    <a:pt x="67056" y="43180"/>
                  </a:lnTo>
                  <a:lnTo>
                    <a:pt x="53848" y="43180"/>
                  </a:lnTo>
                  <a:lnTo>
                    <a:pt x="51562" y="40132"/>
                  </a:lnTo>
                  <a:lnTo>
                    <a:pt x="51435" y="36830"/>
                  </a:lnTo>
                  <a:lnTo>
                    <a:pt x="51308" y="13335"/>
                  </a:lnTo>
                  <a:lnTo>
                    <a:pt x="47371" y="13335"/>
                  </a:lnTo>
                  <a:lnTo>
                    <a:pt x="47371" y="41783"/>
                  </a:lnTo>
                  <a:lnTo>
                    <a:pt x="50546" y="46482"/>
                  </a:lnTo>
                  <a:lnTo>
                    <a:pt x="63881" y="46482"/>
                  </a:lnTo>
                  <a:lnTo>
                    <a:pt x="68199" y="44069"/>
                  </a:lnTo>
                  <a:lnTo>
                    <a:pt x="68580" y="43180"/>
                  </a:lnTo>
                  <a:lnTo>
                    <a:pt x="70358" y="39751"/>
                  </a:lnTo>
                  <a:lnTo>
                    <a:pt x="70485" y="45593"/>
                  </a:lnTo>
                  <a:lnTo>
                    <a:pt x="74168" y="45593"/>
                  </a:lnTo>
                  <a:lnTo>
                    <a:pt x="74168" y="13335"/>
                  </a:lnTo>
                  <a:close/>
                </a:path>
                <a:path w="316865" h="46989">
                  <a:moveTo>
                    <a:pt x="107188" y="17145"/>
                  </a:moveTo>
                  <a:lnTo>
                    <a:pt x="106426" y="15748"/>
                  </a:lnTo>
                  <a:lnTo>
                    <a:pt x="104394" y="12319"/>
                  </a:lnTo>
                  <a:lnTo>
                    <a:pt x="90424" y="12319"/>
                  </a:lnTo>
                  <a:lnTo>
                    <a:pt x="86106" y="14986"/>
                  </a:lnTo>
                  <a:lnTo>
                    <a:pt x="84582" y="18923"/>
                  </a:lnTo>
                  <a:lnTo>
                    <a:pt x="84455" y="13335"/>
                  </a:lnTo>
                  <a:lnTo>
                    <a:pt x="80391" y="13335"/>
                  </a:lnTo>
                  <a:lnTo>
                    <a:pt x="80391" y="45593"/>
                  </a:lnTo>
                  <a:lnTo>
                    <a:pt x="84455" y="45593"/>
                  </a:lnTo>
                  <a:lnTo>
                    <a:pt x="84455" y="26809"/>
                  </a:lnTo>
                  <a:lnTo>
                    <a:pt x="84582" y="20459"/>
                  </a:lnTo>
                  <a:lnTo>
                    <a:pt x="88392" y="15748"/>
                  </a:lnTo>
                  <a:lnTo>
                    <a:pt x="101346" y="15748"/>
                  </a:lnTo>
                  <a:lnTo>
                    <a:pt x="103251" y="19939"/>
                  </a:lnTo>
                  <a:lnTo>
                    <a:pt x="103251" y="45593"/>
                  </a:lnTo>
                  <a:lnTo>
                    <a:pt x="107188" y="45593"/>
                  </a:lnTo>
                  <a:lnTo>
                    <a:pt x="107188" y="17145"/>
                  </a:lnTo>
                  <a:close/>
                </a:path>
                <a:path w="316865" h="46989">
                  <a:moveTo>
                    <a:pt x="126619" y="42684"/>
                  </a:moveTo>
                  <a:lnTo>
                    <a:pt x="120396" y="42684"/>
                  </a:lnTo>
                  <a:lnTo>
                    <a:pt x="120015" y="40894"/>
                  </a:lnTo>
                  <a:lnTo>
                    <a:pt x="120015" y="16637"/>
                  </a:lnTo>
                  <a:lnTo>
                    <a:pt x="126606" y="16637"/>
                  </a:lnTo>
                  <a:lnTo>
                    <a:pt x="126606" y="13322"/>
                  </a:lnTo>
                  <a:lnTo>
                    <a:pt x="119964" y="13322"/>
                  </a:lnTo>
                  <a:lnTo>
                    <a:pt x="119964" y="3644"/>
                  </a:lnTo>
                  <a:lnTo>
                    <a:pt x="115951" y="3644"/>
                  </a:lnTo>
                  <a:lnTo>
                    <a:pt x="115951" y="13322"/>
                  </a:lnTo>
                  <a:lnTo>
                    <a:pt x="110109" y="13322"/>
                  </a:lnTo>
                  <a:lnTo>
                    <a:pt x="110109" y="16637"/>
                  </a:lnTo>
                  <a:lnTo>
                    <a:pt x="115951" y="16637"/>
                  </a:lnTo>
                  <a:lnTo>
                    <a:pt x="115824" y="44196"/>
                  </a:lnTo>
                  <a:lnTo>
                    <a:pt x="117729" y="45974"/>
                  </a:lnTo>
                  <a:lnTo>
                    <a:pt x="126619" y="45974"/>
                  </a:lnTo>
                  <a:lnTo>
                    <a:pt x="126619" y="42684"/>
                  </a:lnTo>
                  <a:close/>
                </a:path>
                <a:path w="316865" h="46989">
                  <a:moveTo>
                    <a:pt x="160020" y="42049"/>
                  </a:moveTo>
                  <a:lnTo>
                    <a:pt x="159385" y="42316"/>
                  </a:lnTo>
                  <a:lnTo>
                    <a:pt x="157099" y="42316"/>
                  </a:lnTo>
                  <a:lnTo>
                    <a:pt x="156337" y="41414"/>
                  </a:lnTo>
                  <a:lnTo>
                    <a:pt x="156337" y="39763"/>
                  </a:lnTo>
                  <a:lnTo>
                    <a:pt x="156337" y="15760"/>
                  </a:lnTo>
                  <a:lnTo>
                    <a:pt x="156337" y="14122"/>
                  </a:lnTo>
                  <a:lnTo>
                    <a:pt x="149987" y="12331"/>
                  </a:lnTo>
                  <a:lnTo>
                    <a:pt x="136652" y="12331"/>
                  </a:lnTo>
                  <a:lnTo>
                    <a:pt x="131318" y="15760"/>
                  </a:lnTo>
                  <a:lnTo>
                    <a:pt x="130810" y="23266"/>
                  </a:lnTo>
                  <a:lnTo>
                    <a:pt x="134874" y="23266"/>
                  </a:lnTo>
                  <a:lnTo>
                    <a:pt x="135001" y="17919"/>
                  </a:lnTo>
                  <a:lnTo>
                    <a:pt x="138684" y="15760"/>
                  </a:lnTo>
                  <a:lnTo>
                    <a:pt x="148463" y="15760"/>
                  </a:lnTo>
                  <a:lnTo>
                    <a:pt x="152400" y="17030"/>
                  </a:lnTo>
                  <a:lnTo>
                    <a:pt x="152400" y="25793"/>
                  </a:lnTo>
                  <a:lnTo>
                    <a:pt x="152400" y="28079"/>
                  </a:lnTo>
                  <a:lnTo>
                    <a:pt x="152400" y="39382"/>
                  </a:lnTo>
                  <a:lnTo>
                    <a:pt x="146939" y="43319"/>
                  </a:lnTo>
                  <a:lnTo>
                    <a:pt x="137033" y="43319"/>
                  </a:lnTo>
                  <a:lnTo>
                    <a:pt x="133477" y="40779"/>
                  </a:lnTo>
                  <a:lnTo>
                    <a:pt x="133477" y="30619"/>
                  </a:lnTo>
                  <a:lnTo>
                    <a:pt x="141986" y="30619"/>
                  </a:lnTo>
                  <a:lnTo>
                    <a:pt x="151765" y="28841"/>
                  </a:lnTo>
                  <a:lnTo>
                    <a:pt x="152146" y="28079"/>
                  </a:lnTo>
                  <a:lnTo>
                    <a:pt x="152400" y="28079"/>
                  </a:lnTo>
                  <a:lnTo>
                    <a:pt x="152400" y="25793"/>
                  </a:lnTo>
                  <a:lnTo>
                    <a:pt x="150495" y="26441"/>
                  </a:lnTo>
                  <a:lnTo>
                    <a:pt x="147193" y="26682"/>
                  </a:lnTo>
                  <a:lnTo>
                    <a:pt x="138430" y="27698"/>
                  </a:lnTo>
                  <a:lnTo>
                    <a:pt x="129413" y="28079"/>
                  </a:lnTo>
                  <a:lnTo>
                    <a:pt x="129413" y="43573"/>
                  </a:lnTo>
                  <a:lnTo>
                    <a:pt x="134366" y="46494"/>
                  </a:lnTo>
                  <a:lnTo>
                    <a:pt x="146939" y="46494"/>
                  </a:lnTo>
                  <a:lnTo>
                    <a:pt x="149606" y="44208"/>
                  </a:lnTo>
                  <a:lnTo>
                    <a:pt x="150241" y="43319"/>
                  </a:lnTo>
                  <a:lnTo>
                    <a:pt x="152654" y="39763"/>
                  </a:lnTo>
                  <a:lnTo>
                    <a:pt x="152679" y="40779"/>
                  </a:lnTo>
                  <a:lnTo>
                    <a:pt x="152781" y="43573"/>
                  </a:lnTo>
                  <a:lnTo>
                    <a:pt x="153289" y="45351"/>
                  </a:lnTo>
                  <a:lnTo>
                    <a:pt x="153289" y="45605"/>
                  </a:lnTo>
                  <a:lnTo>
                    <a:pt x="158750" y="45605"/>
                  </a:lnTo>
                  <a:lnTo>
                    <a:pt x="160020" y="45351"/>
                  </a:lnTo>
                  <a:lnTo>
                    <a:pt x="160020" y="42316"/>
                  </a:lnTo>
                  <a:lnTo>
                    <a:pt x="160020" y="42049"/>
                  </a:lnTo>
                  <a:close/>
                </a:path>
                <a:path w="316865" h="46989">
                  <a:moveTo>
                    <a:pt x="189865" y="17145"/>
                  </a:moveTo>
                  <a:lnTo>
                    <a:pt x="189103" y="15748"/>
                  </a:lnTo>
                  <a:lnTo>
                    <a:pt x="187071" y="12319"/>
                  </a:lnTo>
                  <a:lnTo>
                    <a:pt x="173101" y="12319"/>
                  </a:lnTo>
                  <a:lnTo>
                    <a:pt x="168783" y="14986"/>
                  </a:lnTo>
                  <a:lnTo>
                    <a:pt x="167259" y="18923"/>
                  </a:lnTo>
                  <a:lnTo>
                    <a:pt x="167132" y="13335"/>
                  </a:lnTo>
                  <a:lnTo>
                    <a:pt x="163068" y="13335"/>
                  </a:lnTo>
                  <a:lnTo>
                    <a:pt x="163068" y="45593"/>
                  </a:lnTo>
                  <a:lnTo>
                    <a:pt x="167132" y="45593"/>
                  </a:lnTo>
                  <a:lnTo>
                    <a:pt x="167132" y="26809"/>
                  </a:lnTo>
                  <a:lnTo>
                    <a:pt x="167259" y="20459"/>
                  </a:lnTo>
                  <a:lnTo>
                    <a:pt x="171069" y="15748"/>
                  </a:lnTo>
                  <a:lnTo>
                    <a:pt x="184023" y="15748"/>
                  </a:lnTo>
                  <a:lnTo>
                    <a:pt x="185928" y="19939"/>
                  </a:lnTo>
                  <a:lnTo>
                    <a:pt x="185928" y="45593"/>
                  </a:lnTo>
                  <a:lnTo>
                    <a:pt x="189865" y="45593"/>
                  </a:lnTo>
                  <a:lnTo>
                    <a:pt x="189865" y="17145"/>
                  </a:lnTo>
                  <a:close/>
                </a:path>
                <a:path w="316865" h="46989">
                  <a:moveTo>
                    <a:pt x="274701" y="26555"/>
                  </a:moveTo>
                  <a:lnTo>
                    <a:pt x="269367" y="23761"/>
                  </a:lnTo>
                  <a:lnTo>
                    <a:pt x="262890" y="21996"/>
                  </a:lnTo>
                  <a:lnTo>
                    <a:pt x="251714" y="19316"/>
                  </a:lnTo>
                  <a:lnTo>
                    <a:pt x="247904" y="18554"/>
                  </a:lnTo>
                  <a:lnTo>
                    <a:pt x="244856" y="16649"/>
                  </a:lnTo>
                  <a:lnTo>
                    <a:pt x="244856" y="5842"/>
                  </a:lnTo>
                  <a:lnTo>
                    <a:pt x="250317" y="3683"/>
                  </a:lnTo>
                  <a:lnTo>
                    <a:pt x="262763" y="3683"/>
                  </a:lnTo>
                  <a:lnTo>
                    <a:pt x="268478" y="7112"/>
                  </a:lnTo>
                  <a:lnTo>
                    <a:pt x="268732" y="13855"/>
                  </a:lnTo>
                  <a:lnTo>
                    <a:pt x="273050" y="13855"/>
                  </a:lnTo>
                  <a:lnTo>
                    <a:pt x="273050" y="4699"/>
                  </a:lnTo>
                  <a:lnTo>
                    <a:pt x="271272" y="3683"/>
                  </a:lnTo>
                  <a:lnTo>
                    <a:pt x="265303" y="0"/>
                  </a:lnTo>
                  <a:lnTo>
                    <a:pt x="243332" y="0"/>
                  </a:lnTo>
                  <a:lnTo>
                    <a:pt x="240411" y="8140"/>
                  </a:lnTo>
                  <a:lnTo>
                    <a:pt x="240411" y="19570"/>
                  </a:lnTo>
                  <a:lnTo>
                    <a:pt x="245364" y="21996"/>
                  </a:lnTo>
                  <a:lnTo>
                    <a:pt x="265176" y="26822"/>
                  </a:lnTo>
                  <a:lnTo>
                    <a:pt x="270383" y="28714"/>
                  </a:lnTo>
                  <a:lnTo>
                    <a:pt x="270383" y="40398"/>
                  </a:lnTo>
                  <a:lnTo>
                    <a:pt x="263017" y="42938"/>
                  </a:lnTo>
                  <a:lnTo>
                    <a:pt x="249809" y="42938"/>
                  </a:lnTo>
                  <a:lnTo>
                    <a:pt x="243205" y="40144"/>
                  </a:lnTo>
                  <a:lnTo>
                    <a:pt x="243332" y="30873"/>
                  </a:lnTo>
                  <a:lnTo>
                    <a:pt x="239014" y="30873"/>
                  </a:lnTo>
                  <a:lnTo>
                    <a:pt x="238506" y="40144"/>
                  </a:lnTo>
                  <a:lnTo>
                    <a:pt x="238506" y="41795"/>
                  </a:lnTo>
                  <a:lnTo>
                    <a:pt x="246380" y="46494"/>
                  </a:lnTo>
                  <a:lnTo>
                    <a:pt x="273431" y="46494"/>
                  </a:lnTo>
                  <a:lnTo>
                    <a:pt x="274701" y="36842"/>
                  </a:lnTo>
                  <a:lnTo>
                    <a:pt x="274701" y="26555"/>
                  </a:lnTo>
                  <a:close/>
                </a:path>
                <a:path w="316865" h="46989">
                  <a:moveTo>
                    <a:pt x="316484" y="45605"/>
                  </a:moveTo>
                  <a:lnTo>
                    <a:pt x="310896" y="31762"/>
                  </a:lnTo>
                  <a:lnTo>
                    <a:pt x="309499" y="28079"/>
                  </a:lnTo>
                  <a:lnTo>
                    <a:pt x="304800" y="16497"/>
                  </a:lnTo>
                  <a:lnTo>
                    <a:pt x="304800" y="28079"/>
                  </a:lnTo>
                  <a:lnTo>
                    <a:pt x="286766" y="28079"/>
                  </a:lnTo>
                  <a:lnTo>
                    <a:pt x="295910" y="5207"/>
                  </a:lnTo>
                  <a:lnTo>
                    <a:pt x="304800" y="28079"/>
                  </a:lnTo>
                  <a:lnTo>
                    <a:pt x="304800" y="16497"/>
                  </a:lnTo>
                  <a:lnTo>
                    <a:pt x="300228" y="5207"/>
                  </a:lnTo>
                  <a:lnTo>
                    <a:pt x="298577" y="889"/>
                  </a:lnTo>
                  <a:lnTo>
                    <a:pt x="293751" y="889"/>
                  </a:lnTo>
                  <a:lnTo>
                    <a:pt x="275336" y="45605"/>
                  </a:lnTo>
                  <a:lnTo>
                    <a:pt x="279908" y="45605"/>
                  </a:lnTo>
                  <a:lnTo>
                    <a:pt x="285496" y="31762"/>
                  </a:lnTo>
                  <a:lnTo>
                    <a:pt x="306197" y="31762"/>
                  </a:lnTo>
                  <a:lnTo>
                    <a:pt x="311785" y="45605"/>
                  </a:lnTo>
                  <a:lnTo>
                    <a:pt x="316484" y="45605"/>
                  </a:lnTo>
                  <a:close/>
                </a:path>
              </a:pathLst>
            </a:custGeom>
            <a:solidFill>
              <a:srgbClr val="0D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92340" y="5784791"/>
              <a:ext cx="303529" cy="156394"/>
            </a:xfrm>
            <a:prstGeom prst="rect">
              <a:avLst/>
            </a:prstGeom>
          </p:spPr>
        </p:pic>
      </p:grpSp>
      <p:sp>
        <p:nvSpPr>
          <p:cNvPr id="63" name="object 63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10135147" y="109994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36</a:t>
            </a:r>
          </a:p>
        </p:txBody>
      </p:sp>
      <p:pic>
        <p:nvPicPr>
          <p:cNvPr id="65" name="object 6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0" y="310342"/>
            <a:ext cx="3750562" cy="883456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3761738" y="1999233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00007D"/>
                </a:solidFill>
                <a:latin typeface="Univers"/>
                <a:cs typeface="Univers"/>
              </a:rPr>
              <a:t>A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750181" y="4031106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00007D"/>
                </a:solidFill>
                <a:latin typeface="Univers"/>
                <a:cs typeface="Univers"/>
              </a:rPr>
              <a:t>C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36372" y="313772"/>
            <a:ext cx="2276475" cy="83693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509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CORPORATE STATIONERY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CARDS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36372" y="1382097"/>
            <a:ext cx="2611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have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option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designing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a 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single-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sided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business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card,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using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both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sides</a:t>
            </a:r>
            <a:r>
              <a:rPr sz="1200" b="1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show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off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brand.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36372" y="2364468"/>
            <a:ext cx="20935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single-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sided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card,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place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AGA(SA)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together,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right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practice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36372" y="3278868"/>
            <a:ext cx="21405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 a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double-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sided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card,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use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front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display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own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logo,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add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AGA(SA)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back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details.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36372" y="4376148"/>
            <a:ext cx="20993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Double-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sided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business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card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using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additional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creative elements.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36372" y="5107668"/>
            <a:ext cx="20339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may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want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consider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a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more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creative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layout,</a:t>
            </a:r>
            <a:r>
              <a:rPr sz="1200" b="1" spc="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and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additional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design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elements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as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part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your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extended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visual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identity.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835136" y="6904735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02432" y="1691513"/>
            <a:ext cx="3206750" cy="2265045"/>
            <a:chOff x="3202432" y="1691513"/>
            <a:chExt cx="3206750" cy="2265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2432" y="1691513"/>
              <a:ext cx="3206495" cy="22645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8061" y="3470070"/>
              <a:ext cx="113740" cy="1137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78733" y="3526916"/>
              <a:ext cx="549275" cy="232410"/>
            </a:xfrm>
            <a:custGeom>
              <a:avLst/>
              <a:gdLst/>
              <a:ahLst/>
              <a:cxnLst/>
              <a:rect l="l" t="t" r="r" b="b"/>
              <a:pathLst>
                <a:path w="549275" h="232410">
                  <a:moveTo>
                    <a:pt x="41402" y="188087"/>
                  </a:moveTo>
                  <a:lnTo>
                    <a:pt x="27940" y="188087"/>
                  </a:lnTo>
                  <a:lnTo>
                    <a:pt x="21336" y="200787"/>
                  </a:lnTo>
                  <a:lnTo>
                    <a:pt x="20955" y="201803"/>
                  </a:lnTo>
                  <a:lnTo>
                    <a:pt x="20701" y="202819"/>
                  </a:lnTo>
                  <a:lnTo>
                    <a:pt x="20447" y="201676"/>
                  </a:lnTo>
                  <a:lnTo>
                    <a:pt x="20066" y="200660"/>
                  </a:lnTo>
                  <a:lnTo>
                    <a:pt x="13462" y="188087"/>
                  </a:lnTo>
                  <a:lnTo>
                    <a:pt x="0" y="188087"/>
                  </a:lnTo>
                  <a:lnTo>
                    <a:pt x="15113" y="211455"/>
                  </a:lnTo>
                  <a:lnTo>
                    <a:pt x="15113" y="231140"/>
                  </a:lnTo>
                  <a:lnTo>
                    <a:pt x="26416" y="231140"/>
                  </a:lnTo>
                  <a:lnTo>
                    <a:pt x="26416" y="211455"/>
                  </a:lnTo>
                  <a:lnTo>
                    <a:pt x="41402" y="188087"/>
                  </a:lnTo>
                  <a:close/>
                </a:path>
                <a:path w="549275" h="232410">
                  <a:moveTo>
                    <a:pt x="86360" y="205994"/>
                  </a:moveTo>
                  <a:lnTo>
                    <a:pt x="85852" y="203708"/>
                  </a:lnTo>
                  <a:lnTo>
                    <a:pt x="83693" y="198247"/>
                  </a:lnTo>
                  <a:lnTo>
                    <a:pt x="82804" y="196977"/>
                  </a:lnTo>
                  <a:lnTo>
                    <a:pt x="82042" y="195834"/>
                  </a:lnTo>
                  <a:lnTo>
                    <a:pt x="77724" y="191643"/>
                  </a:lnTo>
                  <a:lnTo>
                    <a:pt x="74803" y="189738"/>
                  </a:lnTo>
                  <a:lnTo>
                    <a:pt x="74803" y="205994"/>
                  </a:lnTo>
                  <a:lnTo>
                    <a:pt x="74803" y="213360"/>
                  </a:lnTo>
                  <a:lnTo>
                    <a:pt x="73914" y="215646"/>
                  </a:lnTo>
                  <a:lnTo>
                    <a:pt x="73660" y="216408"/>
                  </a:lnTo>
                  <a:lnTo>
                    <a:pt x="69469" y="221107"/>
                  </a:lnTo>
                  <a:lnTo>
                    <a:pt x="66802" y="222250"/>
                  </a:lnTo>
                  <a:lnTo>
                    <a:pt x="60198" y="222250"/>
                  </a:lnTo>
                  <a:lnTo>
                    <a:pt x="57531" y="221107"/>
                  </a:lnTo>
                  <a:lnTo>
                    <a:pt x="53340" y="216408"/>
                  </a:lnTo>
                  <a:lnTo>
                    <a:pt x="52197" y="213360"/>
                  </a:lnTo>
                  <a:lnTo>
                    <a:pt x="52197" y="205994"/>
                  </a:lnTo>
                  <a:lnTo>
                    <a:pt x="53340" y="203073"/>
                  </a:lnTo>
                  <a:lnTo>
                    <a:pt x="57531" y="198247"/>
                  </a:lnTo>
                  <a:lnTo>
                    <a:pt x="60198" y="196977"/>
                  </a:lnTo>
                  <a:lnTo>
                    <a:pt x="66675" y="196977"/>
                  </a:lnTo>
                  <a:lnTo>
                    <a:pt x="69342" y="198247"/>
                  </a:lnTo>
                  <a:lnTo>
                    <a:pt x="73660" y="203073"/>
                  </a:lnTo>
                  <a:lnTo>
                    <a:pt x="74803" y="205994"/>
                  </a:lnTo>
                  <a:lnTo>
                    <a:pt x="74803" y="189738"/>
                  </a:lnTo>
                  <a:lnTo>
                    <a:pt x="69469" y="187706"/>
                  </a:lnTo>
                  <a:lnTo>
                    <a:pt x="66548" y="187071"/>
                  </a:lnTo>
                  <a:lnTo>
                    <a:pt x="60452" y="187071"/>
                  </a:lnTo>
                  <a:lnTo>
                    <a:pt x="40640" y="205994"/>
                  </a:lnTo>
                  <a:lnTo>
                    <a:pt x="40640" y="213360"/>
                  </a:lnTo>
                  <a:lnTo>
                    <a:pt x="60452" y="232283"/>
                  </a:lnTo>
                  <a:lnTo>
                    <a:pt x="66548" y="232283"/>
                  </a:lnTo>
                  <a:lnTo>
                    <a:pt x="82804" y="222250"/>
                  </a:lnTo>
                  <a:lnTo>
                    <a:pt x="83566" y="221107"/>
                  </a:lnTo>
                  <a:lnTo>
                    <a:pt x="85979" y="215646"/>
                  </a:lnTo>
                  <a:lnTo>
                    <a:pt x="86360" y="213360"/>
                  </a:lnTo>
                  <a:lnTo>
                    <a:pt x="86360" y="205994"/>
                  </a:lnTo>
                  <a:close/>
                </a:path>
                <a:path w="549275" h="232410">
                  <a:moveTo>
                    <a:pt x="131826" y="188087"/>
                  </a:moveTo>
                  <a:lnTo>
                    <a:pt x="120142" y="188087"/>
                  </a:lnTo>
                  <a:lnTo>
                    <a:pt x="120142" y="214249"/>
                  </a:lnTo>
                  <a:lnTo>
                    <a:pt x="114300" y="222377"/>
                  </a:lnTo>
                  <a:lnTo>
                    <a:pt x="111125" y="222377"/>
                  </a:lnTo>
                  <a:lnTo>
                    <a:pt x="105283" y="212090"/>
                  </a:lnTo>
                  <a:lnTo>
                    <a:pt x="105283" y="188087"/>
                  </a:lnTo>
                  <a:lnTo>
                    <a:pt x="93599" y="188087"/>
                  </a:lnTo>
                  <a:lnTo>
                    <a:pt x="93599" y="215519"/>
                  </a:lnTo>
                  <a:lnTo>
                    <a:pt x="93853" y="218948"/>
                  </a:lnTo>
                  <a:lnTo>
                    <a:pt x="109093" y="232283"/>
                  </a:lnTo>
                  <a:lnTo>
                    <a:pt x="116332" y="232283"/>
                  </a:lnTo>
                  <a:lnTo>
                    <a:pt x="131826" y="215519"/>
                  </a:lnTo>
                  <a:lnTo>
                    <a:pt x="131826" y="188087"/>
                  </a:lnTo>
                  <a:close/>
                </a:path>
                <a:path w="549275" h="232410">
                  <a:moveTo>
                    <a:pt x="174879" y="231140"/>
                  </a:moveTo>
                  <a:lnTo>
                    <a:pt x="163449" y="214249"/>
                  </a:lnTo>
                  <a:lnTo>
                    <a:pt x="163195" y="213741"/>
                  </a:lnTo>
                  <a:lnTo>
                    <a:pt x="166243" y="213106"/>
                  </a:lnTo>
                  <a:lnTo>
                    <a:pt x="168656" y="211709"/>
                  </a:lnTo>
                  <a:lnTo>
                    <a:pt x="171196" y="208407"/>
                  </a:lnTo>
                  <a:lnTo>
                    <a:pt x="171958" y="207518"/>
                  </a:lnTo>
                  <a:lnTo>
                    <a:pt x="172720" y="204851"/>
                  </a:lnTo>
                  <a:lnTo>
                    <a:pt x="172720" y="199390"/>
                  </a:lnTo>
                  <a:lnTo>
                    <a:pt x="172466" y="197485"/>
                  </a:lnTo>
                  <a:lnTo>
                    <a:pt x="161163" y="188341"/>
                  </a:lnTo>
                  <a:lnTo>
                    <a:pt x="161163" y="200914"/>
                  </a:lnTo>
                  <a:lnTo>
                    <a:pt x="161163" y="204851"/>
                  </a:lnTo>
                  <a:lnTo>
                    <a:pt x="160655" y="206248"/>
                  </a:lnTo>
                  <a:lnTo>
                    <a:pt x="158369" y="208026"/>
                  </a:lnTo>
                  <a:lnTo>
                    <a:pt x="156464" y="208407"/>
                  </a:lnTo>
                  <a:lnTo>
                    <a:pt x="151765" y="208407"/>
                  </a:lnTo>
                  <a:lnTo>
                    <a:pt x="151765" y="197104"/>
                  </a:lnTo>
                  <a:lnTo>
                    <a:pt x="156718" y="197104"/>
                  </a:lnTo>
                  <a:lnTo>
                    <a:pt x="158496" y="197485"/>
                  </a:lnTo>
                  <a:lnTo>
                    <a:pt x="160655" y="199390"/>
                  </a:lnTo>
                  <a:lnTo>
                    <a:pt x="161163" y="200914"/>
                  </a:lnTo>
                  <a:lnTo>
                    <a:pt x="161163" y="188341"/>
                  </a:lnTo>
                  <a:lnTo>
                    <a:pt x="157861" y="188087"/>
                  </a:lnTo>
                  <a:lnTo>
                    <a:pt x="140716" y="188087"/>
                  </a:lnTo>
                  <a:lnTo>
                    <a:pt x="140716" y="231140"/>
                  </a:lnTo>
                  <a:lnTo>
                    <a:pt x="151765" y="231140"/>
                  </a:lnTo>
                  <a:lnTo>
                    <a:pt x="151765" y="214249"/>
                  </a:lnTo>
                  <a:lnTo>
                    <a:pt x="161671" y="231140"/>
                  </a:lnTo>
                  <a:lnTo>
                    <a:pt x="174879" y="231140"/>
                  </a:lnTo>
                  <a:close/>
                </a:path>
                <a:path w="549275" h="232410">
                  <a:moveTo>
                    <a:pt x="224536" y="220980"/>
                  </a:moveTo>
                  <a:lnTo>
                    <a:pt x="209931" y="220980"/>
                  </a:lnTo>
                  <a:lnTo>
                    <a:pt x="209931" y="188087"/>
                  </a:lnTo>
                  <a:lnTo>
                    <a:pt x="198247" y="188087"/>
                  </a:lnTo>
                  <a:lnTo>
                    <a:pt x="198247" y="231140"/>
                  </a:lnTo>
                  <a:lnTo>
                    <a:pt x="224536" y="231140"/>
                  </a:lnTo>
                  <a:lnTo>
                    <a:pt x="224536" y="220980"/>
                  </a:lnTo>
                  <a:close/>
                </a:path>
                <a:path w="549275" h="232410">
                  <a:moveTo>
                    <a:pt x="273177" y="205994"/>
                  </a:moveTo>
                  <a:lnTo>
                    <a:pt x="261620" y="189738"/>
                  </a:lnTo>
                  <a:lnTo>
                    <a:pt x="261620" y="205994"/>
                  </a:lnTo>
                  <a:lnTo>
                    <a:pt x="261620" y="213360"/>
                  </a:lnTo>
                  <a:lnTo>
                    <a:pt x="260731" y="215646"/>
                  </a:lnTo>
                  <a:lnTo>
                    <a:pt x="260477" y="216408"/>
                  </a:lnTo>
                  <a:lnTo>
                    <a:pt x="256286" y="221107"/>
                  </a:lnTo>
                  <a:lnTo>
                    <a:pt x="253619" y="222250"/>
                  </a:lnTo>
                  <a:lnTo>
                    <a:pt x="247015" y="222250"/>
                  </a:lnTo>
                  <a:lnTo>
                    <a:pt x="244348" y="221107"/>
                  </a:lnTo>
                  <a:lnTo>
                    <a:pt x="240157" y="216408"/>
                  </a:lnTo>
                  <a:lnTo>
                    <a:pt x="239141" y="213360"/>
                  </a:lnTo>
                  <a:lnTo>
                    <a:pt x="239141" y="205994"/>
                  </a:lnTo>
                  <a:lnTo>
                    <a:pt x="240157" y="203073"/>
                  </a:lnTo>
                  <a:lnTo>
                    <a:pt x="244348" y="198247"/>
                  </a:lnTo>
                  <a:lnTo>
                    <a:pt x="247142" y="196977"/>
                  </a:lnTo>
                  <a:lnTo>
                    <a:pt x="253492" y="196977"/>
                  </a:lnTo>
                  <a:lnTo>
                    <a:pt x="256286" y="198247"/>
                  </a:lnTo>
                  <a:lnTo>
                    <a:pt x="260477" y="203073"/>
                  </a:lnTo>
                  <a:lnTo>
                    <a:pt x="261620" y="205994"/>
                  </a:lnTo>
                  <a:lnTo>
                    <a:pt x="261620" y="189738"/>
                  </a:lnTo>
                  <a:lnTo>
                    <a:pt x="256286" y="187706"/>
                  </a:lnTo>
                  <a:lnTo>
                    <a:pt x="253365" y="187071"/>
                  </a:lnTo>
                  <a:lnTo>
                    <a:pt x="247269" y="187071"/>
                  </a:lnTo>
                  <a:lnTo>
                    <a:pt x="227457" y="205994"/>
                  </a:lnTo>
                  <a:lnTo>
                    <a:pt x="227457" y="213360"/>
                  </a:lnTo>
                  <a:lnTo>
                    <a:pt x="247269" y="232283"/>
                  </a:lnTo>
                  <a:lnTo>
                    <a:pt x="253365" y="232283"/>
                  </a:lnTo>
                  <a:lnTo>
                    <a:pt x="269621" y="222250"/>
                  </a:lnTo>
                  <a:lnTo>
                    <a:pt x="270510" y="221107"/>
                  </a:lnTo>
                  <a:lnTo>
                    <a:pt x="272796" y="215646"/>
                  </a:lnTo>
                  <a:lnTo>
                    <a:pt x="273177" y="213360"/>
                  </a:lnTo>
                  <a:lnTo>
                    <a:pt x="273177" y="205994"/>
                  </a:lnTo>
                  <a:close/>
                </a:path>
                <a:path w="549275" h="232410">
                  <a:moveTo>
                    <a:pt x="324231" y="206248"/>
                  </a:moveTo>
                  <a:lnTo>
                    <a:pt x="301117" y="206248"/>
                  </a:lnTo>
                  <a:lnTo>
                    <a:pt x="301117" y="215265"/>
                  </a:lnTo>
                  <a:lnTo>
                    <a:pt x="312801" y="215265"/>
                  </a:lnTo>
                  <a:lnTo>
                    <a:pt x="312420" y="217678"/>
                  </a:lnTo>
                  <a:lnTo>
                    <a:pt x="311277" y="219583"/>
                  </a:lnTo>
                  <a:lnTo>
                    <a:pt x="307340" y="222504"/>
                  </a:lnTo>
                  <a:lnTo>
                    <a:pt x="304800" y="223266"/>
                  </a:lnTo>
                  <a:lnTo>
                    <a:pt x="298323" y="223266"/>
                  </a:lnTo>
                  <a:lnTo>
                    <a:pt x="295656" y="222123"/>
                  </a:lnTo>
                  <a:lnTo>
                    <a:pt x="291592" y="217424"/>
                  </a:lnTo>
                  <a:lnTo>
                    <a:pt x="290576" y="214122"/>
                  </a:lnTo>
                  <a:lnTo>
                    <a:pt x="290576" y="205994"/>
                  </a:lnTo>
                  <a:lnTo>
                    <a:pt x="291592" y="202819"/>
                  </a:lnTo>
                  <a:lnTo>
                    <a:pt x="295656" y="198120"/>
                  </a:lnTo>
                  <a:lnTo>
                    <a:pt x="298323" y="196977"/>
                  </a:lnTo>
                  <a:lnTo>
                    <a:pt x="303784" y="196977"/>
                  </a:lnTo>
                  <a:lnTo>
                    <a:pt x="305435" y="197358"/>
                  </a:lnTo>
                  <a:lnTo>
                    <a:pt x="308483" y="199009"/>
                  </a:lnTo>
                  <a:lnTo>
                    <a:pt x="309880" y="200279"/>
                  </a:lnTo>
                  <a:lnTo>
                    <a:pt x="311023" y="201930"/>
                  </a:lnTo>
                  <a:lnTo>
                    <a:pt x="321183" y="196977"/>
                  </a:lnTo>
                  <a:lnTo>
                    <a:pt x="319024" y="193675"/>
                  </a:lnTo>
                  <a:lnTo>
                    <a:pt x="316357" y="191262"/>
                  </a:lnTo>
                  <a:lnTo>
                    <a:pt x="309753" y="187960"/>
                  </a:lnTo>
                  <a:lnTo>
                    <a:pt x="306070" y="187071"/>
                  </a:lnTo>
                  <a:lnTo>
                    <a:pt x="298577" y="187071"/>
                  </a:lnTo>
                  <a:lnTo>
                    <a:pt x="278892" y="206375"/>
                  </a:lnTo>
                  <a:lnTo>
                    <a:pt x="278892" y="212725"/>
                  </a:lnTo>
                  <a:lnTo>
                    <a:pt x="298323" y="232156"/>
                  </a:lnTo>
                  <a:lnTo>
                    <a:pt x="308991" y="232156"/>
                  </a:lnTo>
                  <a:lnTo>
                    <a:pt x="314452" y="230124"/>
                  </a:lnTo>
                  <a:lnTo>
                    <a:pt x="322326" y="221869"/>
                  </a:lnTo>
                  <a:lnTo>
                    <a:pt x="324231" y="216154"/>
                  </a:lnTo>
                  <a:lnTo>
                    <a:pt x="324231" y="206248"/>
                  </a:lnTo>
                  <a:close/>
                </a:path>
                <a:path w="549275" h="232410">
                  <a:moveTo>
                    <a:pt x="375412" y="205994"/>
                  </a:moveTo>
                  <a:lnTo>
                    <a:pt x="363855" y="189738"/>
                  </a:lnTo>
                  <a:lnTo>
                    <a:pt x="363855" y="205994"/>
                  </a:lnTo>
                  <a:lnTo>
                    <a:pt x="363855" y="213360"/>
                  </a:lnTo>
                  <a:lnTo>
                    <a:pt x="362966" y="215646"/>
                  </a:lnTo>
                  <a:lnTo>
                    <a:pt x="362712" y="216408"/>
                  </a:lnTo>
                  <a:lnTo>
                    <a:pt x="358521" y="221107"/>
                  </a:lnTo>
                  <a:lnTo>
                    <a:pt x="355854" y="222250"/>
                  </a:lnTo>
                  <a:lnTo>
                    <a:pt x="349250" y="222250"/>
                  </a:lnTo>
                  <a:lnTo>
                    <a:pt x="346583" y="221107"/>
                  </a:lnTo>
                  <a:lnTo>
                    <a:pt x="342392" y="216408"/>
                  </a:lnTo>
                  <a:lnTo>
                    <a:pt x="341376" y="213360"/>
                  </a:lnTo>
                  <a:lnTo>
                    <a:pt x="341376" y="205994"/>
                  </a:lnTo>
                  <a:lnTo>
                    <a:pt x="342392" y="203073"/>
                  </a:lnTo>
                  <a:lnTo>
                    <a:pt x="346583" y="198247"/>
                  </a:lnTo>
                  <a:lnTo>
                    <a:pt x="349377" y="196977"/>
                  </a:lnTo>
                  <a:lnTo>
                    <a:pt x="355727" y="196977"/>
                  </a:lnTo>
                  <a:lnTo>
                    <a:pt x="358521" y="198247"/>
                  </a:lnTo>
                  <a:lnTo>
                    <a:pt x="362712" y="203073"/>
                  </a:lnTo>
                  <a:lnTo>
                    <a:pt x="363855" y="205994"/>
                  </a:lnTo>
                  <a:lnTo>
                    <a:pt x="363855" y="189738"/>
                  </a:lnTo>
                  <a:lnTo>
                    <a:pt x="358521" y="187706"/>
                  </a:lnTo>
                  <a:lnTo>
                    <a:pt x="355600" y="187071"/>
                  </a:lnTo>
                  <a:lnTo>
                    <a:pt x="349504" y="187071"/>
                  </a:lnTo>
                  <a:lnTo>
                    <a:pt x="329692" y="205994"/>
                  </a:lnTo>
                  <a:lnTo>
                    <a:pt x="329692" y="213360"/>
                  </a:lnTo>
                  <a:lnTo>
                    <a:pt x="349504" y="232283"/>
                  </a:lnTo>
                  <a:lnTo>
                    <a:pt x="355600" y="232283"/>
                  </a:lnTo>
                  <a:lnTo>
                    <a:pt x="371856" y="222250"/>
                  </a:lnTo>
                  <a:lnTo>
                    <a:pt x="372745" y="221107"/>
                  </a:lnTo>
                  <a:lnTo>
                    <a:pt x="375031" y="215646"/>
                  </a:lnTo>
                  <a:lnTo>
                    <a:pt x="375412" y="213360"/>
                  </a:lnTo>
                  <a:lnTo>
                    <a:pt x="375412" y="205994"/>
                  </a:lnTo>
                  <a:close/>
                </a:path>
                <a:path w="549275" h="232410">
                  <a:moveTo>
                    <a:pt x="419989" y="0"/>
                  </a:moveTo>
                  <a:lnTo>
                    <a:pt x="359791" y="0"/>
                  </a:lnTo>
                  <a:lnTo>
                    <a:pt x="353187" y="32512"/>
                  </a:lnTo>
                  <a:lnTo>
                    <a:pt x="335280" y="59055"/>
                  </a:lnTo>
                  <a:lnTo>
                    <a:pt x="308610" y="77089"/>
                  </a:lnTo>
                  <a:lnTo>
                    <a:pt x="276098" y="83566"/>
                  </a:lnTo>
                  <a:lnTo>
                    <a:pt x="243586" y="77089"/>
                  </a:lnTo>
                  <a:lnTo>
                    <a:pt x="217043" y="59055"/>
                  </a:lnTo>
                  <a:lnTo>
                    <a:pt x="199009" y="32512"/>
                  </a:lnTo>
                  <a:lnTo>
                    <a:pt x="192532" y="0"/>
                  </a:lnTo>
                  <a:lnTo>
                    <a:pt x="132334" y="0"/>
                  </a:lnTo>
                  <a:lnTo>
                    <a:pt x="139700" y="45339"/>
                  </a:lnTo>
                  <a:lnTo>
                    <a:pt x="160147" y="84836"/>
                  </a:lnTo>
                  <a:lnTo>
                    <a:pt x="191262" y="115951"/>
                  </a:lnTo>
                  <a:lnTo>
                    <a:pt x="230759" y="136398"/>
                  </a:lnTo>
                  <a:lnTo>
                    <a:pt x="276098" y="143764"/>
                  </a:lnTo>
                  <a:lnTo>
                    <a:pt x="321564" y="136398"/>
                  </a:lnTo>
                  <a:lnTo>
                    <a:pt x="361061" y="115951"/>
                  </a:lnTo>
                  <a:lnTo>
                    <a:pt x="392176" y="84836"/>
                  </a:lnTo>
                  <a:lnTo>
                    <a:pt x="412623" y="45339"/>
                  </a:lnTo>
                  <a:lnTo>
                    <a:pt x="419989" y="0"/>
                  </a:lnTo>
                  <a:close/>
                </a:path>
                <a:path w="549275" h="232410">
                  <a:moveTo>
                    <a:pt x="440817" y="188087"/>
                  </a:moveTo>
                  <a:lnTo>
                    <a:pt x="429133" y="188087"/>
                  </a:lnTo>
                  <a:lnTo>
                    <a:pt x="429133" y="204724"/>
                  </a:lnTo>
                  <a:lnTo>
                    <a:pt x="413512" y="204724"/>
                  </a:lnTo>
                  <a:lnTo>
                    <a:pt x="413512" y="188087"/>
                  </a:lnTo>
                  <a:lnTo>
                    <a:pt x="401701" y="188087"/>
                  </a:lnTo>
                  <a:lnTo>
                    <a:pt x="401701" y="231140"/>
                  </a:lnTo>
                  <a:lnTo>
                    <a:pt x="413512" y="231140"/>
                  </a:lnTo>
                  <a:lnTo>
                    <a:pt x="413512" y="213614"/>
                  </a:lnTo>
                  <a:lnTo>
                    <a:pt x="429133" y="213614"/>
                  </a:lnTo>
                  <a:lnTo>
                    <a:pt x="429133" y="231140"/>
                  </a:lnTo>
                  <a:lnTo>
                    <a:pt x="440817" y="231140"/>
                  </a:lnTo>
                  <a:lnTo>
                    <a:pt x="440817" y="188087"/>
                  </a:lnTo>
                  <a:close/>
                </a:path>
                <a:path w="549275" h="232410">
                  <a:moveTo>
                    <a:pt x="476377" y="188087"/>
                  </a:moveTo>
                  <a:lnTo>
                    <a:pt x="449961" y="188087"/>
                  </a:lnTo>
                  <a:lnTo>
                    <a:pt x="449961" y="231140"/>
                  </a:lnTo>
                  <a:lnTo>
                    <a:pt x="476377" y="231140"/>
                  </a:lnTo>
                  <a:lnTo>
                    <a:pt x="476377" y="221488"/>
                  </a:lnTo>
                  <a:lnTo>
                    <a:pt x="461391" y="221488"/>
                  </a:lnTo>
                  <a:lnTo>
                    <a:pt x="461391" y="214122"/>
                  </a:lnTo>
                  <a:lnTo>
                    <a:pt x="475488" y="214122"/>
                  </a:lnTo>
                  <a:lnTo>
                    <a:pt x="475488" y="204978"/>
                  </a:lnTo>
                  <a:lnTo>
                    <a:pt x="461391" y="204978"/>
                  </a:lnTo>
                  <a:lnTo>
                    <a:pt x="461391" y="197485"/>
                  </a:lnTo>
                  <a:lnTo>
                    <a:pt x="476377" y="197485"/>
                  </a:lnTo>
                  <a:lnTo>
                    <a:pt x="476377" y="188087"/>
                  </a:lnTo>
                  <a:close/>
                </a:path>
                <a:path w="549275" h="232410">
                  <a:moveTo>
                    <a:pt x="518287" y="231140"/>
                  </a:moveTo>
                  <a:lnTo>
                    <a:pt x="506857" y="214249"/>
                  </a:lnTo>
                  <a:lnTo>
                    <a:pt x="506476" y="213741"/>
                  </a:lnTo>
                  <a:lnTo>
                    <a:pt x="509651" y="213106"/>
                  </a:lnTo>
                  <a:lnTo>
                    <a:pt x="512064" y="211709"/>
                  </a:lnTo>
                  <a:lnTo>
                    <a:pt x="514604" y="208407"/>
                  </a:lnTo>
                  <a:lnTo>
                    <a:pt x="515366" y="207518"/>
                  </a:lnTo>
                  <a:lnTo>
                    <a:pt x="516128" y="204851"/>
                  </a:lnTo>
                  <a:lnTo>
                    <a:pt x="516128" y="199390"/>
                  </a:lnTo>
                  <a:lnTo>
                    <a:pt x="515747" y="197485"/>
                  </a:lnTo>
                  <a:lnTo>
                    <a:pt x="515747" y="197231"/>
                  </a:lnTo>
                  <a:lnTo>
                    <a:pt x="504571" y="188341"/>
                  </a:lnTo>
                  <a:lnTo>
                    <a:pt x="504571" y="200914"/>
                  </a:lnTo>
                  <a:lnTo>
                    <a:pt x="504571" y="204851"/>
                  </a:lnTo>
                  <a:lnTo>
                    <a:pt x="503936" y="206248"/>
                  </a:lnTo>
                  <a:lnTo>
                    <a:pt x="501650" y="208026"/>
                  </a:lnTo>
                  <a:lnTo>
                    <a:pt x="499872" y="208407"/>
                  </a:lnTo>
                  <a:lnTo>
                    <a:pt x="495173" y="208407"/>
                  </a:lnTo>
                  <a:lnTo>
                    <a:pt x="495173" y="197231"/>
                  </a:lnTo>
                  <a:lnTo>
                    <a:pt x="500634" y="197231"/>
                  </a:lnTo>
                  <a:lnTo>
                    <a:pt x="501904" y="197485"/>
                  </a:lnTo>
                  <a:lnTo>
                    <a:pt x="504063" y="199390"/>
                  </a:lnTo>
                  <a:lnTo>
                    <a:pt x="504571" y="200914"/>
                  </a:lnTo>
                  <a:lnTo>
                    <a:pt x="504571" y="188341"/>
                  </a:lnTo>
                  <a:lnTo>
                    <a:pt x="501142" y="188087"/>
                  </a:lnTo>
                  <a:lnTo>
                    <a:pt x="484124" y="188087"/>
                  </a:lnTo>
                  <a:lnTo>
                    <a:pt x="484124" y="231140"/>
                  </a:lnTo>
                  <a:lnTo>
                    <a:pt x="495173" y="231140"/>
                  </a:lnTo>
                  <a:lnTo>
                    <a:pt x="495173" y="214249"/>
                  </a:lnTo>
                  <a:lnTo>
                    <a:pt x="504952" y="231140"/>
                  </a:lnTo>
                  <a:lnTo>
                    <a:pt x="518287" y="231140"/>
                  </a:lnTo>
                  <a:close/>
                </a:path>
                <a:path w="549275" h="232410">
                  <a:moveTo>
                    <a:pt x="549021" y="188087"/>
                  </a:moveTo>
                  <a:lnTo>
                    <a:pt x="522732" y="188087"/>
                  </a:lnTo>
                  <a:lnTo>
                    <a:pt x="522732" y="231140"/>
                  </a:lnTo>
                  <a:lnTo>
                    <a:pt x="549021" y="231140"/>
                  </a:lnTo>
                  <a:lnTo>
                    <a:pt x="549021" y="221488"/>
                  </a:lnTo>
                  <a:lnTo>
                    <a:pt x="534162" y="221488"/>
                  </a:lnTo>
                  <a:lnTo>
                    <a:pt x="534162" y="214122"/>
                  </a:lnTo>
                  <a:lnTo>
                    <a:pt x="548259" y="214122"/>
                  </a:lnTo>
                  <a:lnTo>
                    <a:pt x="548259" y="204978"/>
                  </a:lnTo>
                  <a:lnTo>
                    <a:pt x="534162" y="204978"/>
                  </a:lnTo>
                  <a:lnTo>
                    <a:pt x="534162" y="197485"/>
                  </a:lnTo>
                  <a:lnTo>
                    <a:pt x="549021" y="197485"/>
                  </a:lnTo>
                  <a:lnTo>
                    <a:pt x="549021" y="188087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0688" y="3625849"/>
              <a:ext cx="322578" cy="868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1844" y="3614699"/>
              <a:ext cx="106806" cy="1065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229352" y="3626865"/>
              <a:ext cx="1905" cy="87630"/>
            </a:xfrm>
            <a:custGeom>
              <a:avLst/>
              <a:gdLst/>
              <a:ahLst/>
              <a:cxnLst/>
              <a:rect l="l" t="t" r="r" b="b"/>
              <a:pathLst>
                <a:path w="1904" h="87629">
                  <a:moveTo>
                    <a:pt x="1892" y="0"/>
                  </a:moveTo>
                  <a:lnTo>
                    <a:pt x="0" y="0"/>
                  </a:lnTo>
                  <a:lnTo>
                    <a:pt x="0" y="87375"/>
                  </a:lnTo>
                  <a:lnTo>
                    <a:pt x="1892" y="87375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00478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80406" y="3741419"/>
              <a:ext cx="271145" cy="18415"/>
            </a:xfrm>
            <a:custGeom>
              <a:avLst/>
              <a:gdLst/>
              <a:ahLst/>
              <a:cxnLst/>
              <a:rect l="l" t="t" r="r" b="b"/>
              <a:pathLst>
                <a:path w="271145" h="18414">
                  <a:moveTo>
                    <a:pt x="14351" y="7239"/>
                  </a:moveTo>
                  <a:lnTo>
                    <a:pt x="13716" y="5207"/>
                  </a:lnTo>
                  <a:lnTo>
                    <a:pt x="11938" y="2667"/>
                  </a:lnTo>
                  <a:lnTo>
                    <a:pt x="11811" y="2413"/>
                  </a:lnTo>
                  <a:lnTo>
                    <a:pt x="11811" y="6350"/>
                  </a:lnTo>
                  <a:lnTo>
                    <a:pt x="11811" y="13716"/>
                  </a:lnTo>
                  <a:lnTo>
                    <a:pt x="8509" y="15113"/>
                  </a:lnTo>
                  <a:lnTo>
                    <a:pt x="2540" y="15113"/>
                  </a:lnTo>
                  <a:lnTo>
                    <a:pt x="2540" y="2667"/>
                  </a:lnTo>
                  <a:lnTo>
                    <a:pt x="10287" y="2667"/>
                  </a:lnTo>
                  <a:lnTo>
                    <a:pt x="11811" y="6350"/>
                  </a:lnTo>
                  <a:lnTo>
                    <a:pt x="11811" y="2413"/>
                  </a:lnTo>
                  <a:lnTo>
                    <a:pt x="11303" y="1651"/>
                  </a:lnTo>
                  <a:lnTo>
                    <a:pt x="9144" y="381"/>
                  </a:lnTo>
                  <a:lnTo>
                    <a:pt x="0" y="381"/>
                  </a:lnTo>
                  <a:lnTo>
                    <a:pt x="0" y="17399"/>
                  </a:lnTo>
                  <a:lnTo>
                    <a:pt x="7874" y="17399"/>
                  </a:lnTo>
                  <a:lnTo>
                    <a:pt x="10160" y="16891"/>
                  </a:lnTo>
                  <a:lnTo>
                    <a:pt x="11938" y="15113"/>
                  </a:lnTo>
                  <a:lnTo>
                    <a:pt x="13462" y="13716"/>
                  </a:lnTo>
                  <a:lnTo>
                    <a:pt x="14351" y="11176"/>
                  </a:lnTo>
                  <a:lnTo>
                    <a:pt x="14351" y="7239"/>
                  </a:lnTo>
                  <a:close/>
                </a:path>
                <a:path w="271145" h="18414">
                  <a:moveTo>
                    <a:pt x="21539" y="304"/>
                  </a:moveTo>
                  <a:lnTo>
                    <a:pt x="19050" y="304"/>
                  </a:lnTo>
                  <a:lnTo>
                    <a:pt x="19050" y="17399"/>
                  </a:lnTo>
                  <a:lnTo>
                    <a:pt x="21539" y="17399"/>
                  </a:lnTo>
                  <a:lnTo>
                    <a:pt x="21539" y="304"/>
                  </a:lnTo>
                  <a:close/>
                </a:path>
                <a:path w="271145" h="18414">
                  <a:moveTo>
                    <a:pt x="35179" y="381"/>
                  </a:moveTo>
                  <a:lnTo>
                    <a:pt x="26543" y="381"/>
                  </a:lnTo>
                  <a:lnTo>
                    <a:pt x="26543" y="17399"/>
                  </a:lnTo>
                  <a:lnTo>
                    <a:pt x="29083" y="17399"/>
                  </a:lnTo>
                  <a:lnTo>
                    <a:pt x="29083" y="10033"/>
                  </a:lnTo>
                  <a:lnTo>
                    <a:pt x="35179" y="10033"/>
                  </a:lnTo>
                  <a:lnTo>
                    <a:pt x="35179" y="7747"/>
                  </a:lnTo>
                  <a:lnTo>
                    <a:pt x="29083" y="7747"/>
                  </a:lnTo>
                  <a:lnTo>
                    <a:pt x="29083" y="2667"/>
                  </a:lnTo>
                  <a:lnTo>
                    <a:pt x="35179" y="2667"/>
                  </a:lnTo>
                  <a:lnTo>
                    <a:pt x="35179" y="381"/>
                  </a:lnTo>
                  <a:close/>
                </a:path>
                <a:path w="271145" h="18414">
                  <a:moveTo>
                    <a:pt x="48120" y="381"/>
                  </a:moveTo>
                  <a:lnTo>
                    <a:pt x="39484" y="381"/>
                  </a:lnTo>
                  <a:lnTo>
                    <a:pt x="39484" y="17399"/>
                  </a:lnTo>
                  <a:lnTo>
                    <a:pt x="42037" y="17399"/>
                  </a:lnTo>
                  <a:lnTo>
                    <a:pt x="42037" y="10033"/>
                  </a:lnTo>
                  <a:lnTo>
                    <a:pt x="48120" y="10033"/>
                  </a:lnTo>
                  <a:lnTo>
                    <a:pt x="48120" y="7747"/>
                  </a:lnTo>
                  <a:lnTo>
                    <a:pt x="42037" y="7747"/>
                  </a:lnTo>
                  <a:lnTo>
                    <a:pt x="42037" y="2667"/>
                  </a:lnTo>
                  <a:lnTo>
                    <a:pt x="48120" y="2667"/>
                  </a:lnTo>
                  <a:lnTo>
                    <a:pt x="48120" y="381"/>
                  </a:lnTo>
                  <a:close/>
                </a:path>
                <a:path w="271145" h="18414">
                  <a:moveTo>
                    <a:pt x="61722" y="381"/>
                  </a:moveTo>
                  <a:lnTo>
                    <a:pt x="52578" y="381"/>
                  </a:lnTo>
                  <a:lnTo>
                    <a:pt x="52578" y="17399"/>
                  </a:lnTo>
                  <a:lnTo>
                    <a:pt x="61722" y="17399"/>
                  </a:lnTo>
                  <a:lnTo>
                    <a:pt x="61722" y="15113"/>
                  </a:lnTo>
                  <a:lnTo>
                    <a:pt x="54991" y="15113"/>
                  </a:lnTo>
                  <a:lnTo>
                    <a:pt x="54991" y="9906"/>
                  </a:lnTo>
                  <a:lnTo>
                    <a:pt x="61722" y="9906"/>
                  </a:lnTo>
                  <a:lnTo>
                    <a:pt x="61722" y="7620"/>
                  </a:lnTo>
                  <a:lnTo>
                    <a:pt x="54991" y="7620"/>
                  </a:lnTo>
                  <a:lnTo>
                    <a:pt x="54991" y="2667"/>
                  </a:lnTo>
                  <a:lnTo>
                    <a:pt x="61722" y="2667"/>
                  </a:lnTo>
                  <a:lnTo>
                    <a:pt x="61722" y="381"/>
                  </a:lnTo>
                  <a:close/>
                </a:path>
                <a:path w="271145" h="18414">
                  <a:moveTo>
                    <a:pt x="77724" y="4318"/>
                  </a:moveTo>
                  <a:lnTo>
                    <a:pt x="77330" y="2794"/>
                  </a:lnTo>
                  <a:lnTo>
                    <a:pt x="75311" y="889"/>
                  </a:lnTo>
                  <a:lnTo>
                    <a:pt x="75311" y="4318"/>
                  </a:lnTo>
                  <a:lnTo>
                    <a:pt x="75311" y="9144"/>
                  </a:lnTo>
                  <a:lnTo>
                    <a:pt x="68834" y="9144"/>
                  </a:lnTo>
                  <a:lnTo>
                    <a:pt x="68834" y="2794"/>
                  </a:lnTo>
                  <a:lnTo>
                    <a:pt x="74358" y="2794"/>
                  </a:lnTo>
                  <a:lnTo>
                    <a:pt x="75311" y="4318"/>
                  </a:lnTo>
                  <a:lnTo>
                    <a:pt x="75311" y="889"/>
                  </a:lnTo>
                  <a:lnTo>
                    <a:pt x="74028" y="381"/>
                  </a:lnTo>
                  <a:lnTo>
                    <a:pt x="66421" y="381"/>
                  </a:lnTo>
                  <a:lnTo>
                    <a:pt x="66421" y="17399"/>
                  </a:lnTo>
                  <a:lnTo>
                    <a:pt x="68834" y="17399"/>
                  </a:lnTo>
                  <a:lnTo>
                    <a:pt x="68834" y="9525"/>
                  </a:lnTo>
                  <a:lnTo>
                    <a:pt x="74549" y="17399"/>
                  </a:lnTo>
                  <a:lnTo>
                    <a:pt x="77597" y="17399"/>
                  </a:lnTo>
                  <a:lnTo>
                    <a:pt x="72885" y="11049"/>
                  </a:lnTo>
                  <a:lnTo>
                    <a:pt x="74028" y="11049"/>
                  </a:lnTo>
                  <a:lnTo>
                    <a:pt x="77724" y="10287"/>
                  </a:lnTo>
                  <a:lnTo>
                    <a:pt x="77724" y="9525"/>
                  </a:lnTo>
                  <a:lnTo>
                    <a:pt x="77724" y="9144"/>
                  </a:lnTo>
                  <a:lnTo>
                    <a:pt x="77724" y="4318"/>
                  </a:lnTo>
                  <a:close/>
                </a:path>
                <a:path w="271145" h="18414">
                  <a:moveTo>
                    <a:pt x="91186" y="381"/>
                  </a:moveTo>
                  <a:lnTo>
                    <a:pt x="81902" y="381"/>
                  </a:lnTo>
                  <a:lnTo>
                    <a:pt x="81902" y="17399"/>
                  </a:lnTo>
                  <a:lnTo>
                    <a:pt x="91186" y="17399"/>
                  </a:lnTo>
                  <a:lnTo>
                    <a:pt x="91186" y="15113"/>
                  </a:lnTo>
                  <a:lnTo>
                    <a:pt x="84455" y="15113"/>
                  </a:lnTo>
                  <a:lnTo>
                    <a:pt x="84455" y="9906"/>
                  </a:lnTo>
                  <a:lnTo>
                    <a:pt x="91186" y="9906"/>
                  </a:lnTo>
                  <a:lnTo>
                    <a:pt x="91186" y="7620"/>
                  </a:lnTo>
                  <a:lnTo>
                    <a:pt x="84455" y="7620"/>
                  </a:lnTo>
                  <a:lnTo>
                    <a:pt x="84455" y="2667"/>
                  </a:lnTo>
                  <a:lnTo>
                    <a:pt x="91186" y="2667"/>
                  </a:lnTo>
                  <a:lnTo>
                    <a:pt x="91186" y="381"/>
                  </a:lnTo>
                  <a:close/>
                </a:path>
                <a:path w="271145" h="18414">
                  <a:moveTo>
                    <a:pt x="109601" y="381"/>
                  </a:moveTo>
                  <a:lnTo>
                    <a:pt x="107061" y="381"/>
                  </a:lnTo>
                  <a:lnTo>
                    <a:pt x="107061" y="13335"/>
                  </a:lnTo>
                  <a:lnTo>
                    <a:pt x="101219" y="4191"/>
                  </a:lnTo>
                  <a:lnTo>
                    <a:pt x="98679" y="381"/>
                  </a:lnTo>
                  <a:lnTo>
                    <a:pt x="96012" y="381"/>
                  </a:lnTo>
                  <a:lnTo>
                    <a:pt x="96012" y="17399"/>
                  </a:lnTo>
                  <a:lnTo>
                    <a:pt x="98552" y="17399"/>
                  </a:lnTo>
                  <a:lnTo>
                    <a:pt x="98552" y="4191"/>
                  </a:lnTo>
                  <a:lnTo>
                    <a:pt x="106934" y="17399"/>
                  </a:lnTo>
                  <a:lnTo>
                    <a:pt x="109601" y="17399"/>
                  </a:lnTo>
                  <a:lnTo>
                    <a:pt x="109601" y="381"/>
                  </a:lnTo>
                  <a:close/>
                </a:path>
                <a:path w="271145" h="18414">
                  <a:moveTo>
                    <a:pt x="130683" y="4699"/>
                  </a:moveTo>
                  <a:lnTo>
                    <a:pt x="129540" y="2794"/>
                  </a:lnTo>
                  <a:lnTo>
                    <a:pt x="128905" y="2286"/>
                  </a:lnTo>
                  <a:lnTo>
                    <a:pt x="126238" y="381"/>
                  </a:lnTo>
                  <a:lnTo>
                    <a:pt x="124079" y="0"/>
                  </a:lnTo>
                  <a:lnTo>
                    <a:pt x="118110" y="0"/>
                  </a:lnTo>
                  <a:lnTo>
                    <a:pt x="114046" y="3810"/>
                  </a:lnTo>
                  <a:lnTo>
                    <a:pt x="114046" y="13589"/>
                  </a:lnTo>
                  <a:lnTo>
                    <a:pt x="117983" y="17780"/>
                  </a:lnTo>
                  <a:lnTo>
                    <a:pt x="125476" y="17780"/>
                  </a:lnTo>
                  <a:lnTo>
                    <a:pt x="126365" y="14605"/>
                  </a:lnTo>
                  <a:lnTo>
                    <a:pt x="124587" y="15494"/>
                  </a:lnTo>
                  <a:lnTo>
                    <a:pt x="119507" y="15494"/>
                  </a:lnTo>
                  <a:lnTo>
                    <a:pt x="116586" y="12446"/>
                  </a:lnTo>
                  <a:lnTo>
                    <a:pt x="116586" y="5207"/>
                  </a:lnTo>
                  <a:lnTo>
                    <a:pt x="119253" y="2286"/>
                  </a:lnTo>
                  <a:lnTo>
                    <a:pt x="125603" y="2286"/>
                  </a:lnTo>
                  <a:lnTo>
                    <a:pt x="127127" y="4064"/>
                  </a:lnTo>
                  <a:lnTo>
                    <a:pt x="127635" y="4699"/>
                  </a:lnTo>
                  <a:lnTo>
                    <a:pt x="130683" y="4699"/>
                  </a:lnTo>
                  <a:close/>
                </a:path>
                <a:path w="271145" h="18414">
                  <a:moveTo>
                    <a:pt x="143764" y="381"/>
                  </a:moveTo>
                  <a:lnTo>
                    <a:pt x="134480" y="381"/>
                  </a:lnTo>
                  <a:lnTo>
                    <a:pt x="134480" y="17399"/>
                  </a:lnTo>
                  <a:lnTo>
                    <a:pt x="143764" y="17399"/>
                  </a:lnTo>
                  <a:lnTo>
                    <a:pt x="143764" y="15113"/>
                  </a:lnTo>
                  <a:lnTo>
                    <a:pt x="137033" y="15113"/>
                  </a:lnTo>
                  <a:lnTo>
                    <a:pt x="137033" y="9906"/>
                  </a:lnTo>
                  <a:lnTo>
                    <a:pt x="143764" y="9906"/>
                  </a:lnTo>
                  <a:lnTo>
                    <a:pt x="143764" y="7620"/>
                  </a:lnTo>
                  <a:lnTo>
                    <a:pt x="137033" y="7620"/>
                  </a:lnTo>
                  <a:lnTo>
                    <a:pt x="137033" y="2667"/>
                  </a:lnTo>
                  <a:lnTo>
                    <a:pt x="143764" y="2667"/>
                  </a:lnTo>
                  <a:lnTo>
                    <a:pt x="143764" y="381"/>
                  </a:lnTo>
                  <a:close/>
                </a:path>
                <a:path w="271145" h="18414">
                  <a:moveTo>
                    <a:pt x="175006" y="381"/>
                  </a:moveTo>
                  <a:lnTo>
                    <a:pt x="171069" y="381"/>
                  </a:lnTo>
                  <a:lnTo>
                    <a:pt x="165862" y="13462"/>
                  </a:lnTo>
                  <a:lnTo>
                    <a:pt x="161798" y="2921"/>
                  </a:lnTo>
                  <a:lnTo>
                    <a:pt x="160782" y="381"/>
                  </a:lnTo>
                  <a:lnTo>
                    <a:pt x="156845" y="381"/>
                  </a:lnTo>
                  <a:lnTo>
                    <a:pt x="156845" y="17399"/>
                  </a:lnTo>
                  <a:lnTo>
                    <a:pt x="159385" y="17399"/>
                  </a:lnTo>
                  <a:lnTo>
                    <a:pt x="159385" y="2921"/>
                  </a:lnTo>
                  <a:lnTo>
                    <a:pt x="165100" y="17399"/>
                  </a:lnTo>
                  <a:lnTo>
                    <a:pt x="166624" y="17399"/>
                  </a:lnTo>
                  <a:lnTo>
                    <a:pt x="168275" y="13462"/>
                  </a:lnTo>
                  <a:lnTo>
                    <a:pt x="172339" y="2921"/>
                  </a:lnTo>
                  <a:lnTo>
                    <a:pt x="172466" y="17399"/>
                  </a:lnTo>
                  <a:lnTo>
                    <a:pt x="175006" y="17399"/>
                  </a:lnTo>
                  <a:lnTo>
                    <a:pt x="175006" y="381"/>
                  </a:lnTo>
                  <a:close/>
                </a:path>
                <a:path w="271145" h="18414">
                  <a:moveTo>
                    <a:pt x="194056" y="17399"/>
                  </a:moveTo>
                  <a:lnTo>
                    <a:pt x="192151" y="12319"/>
                  </a:lnTo>
                  <a:lnTo>
                    <a:pt x="191249" y="10033"/>
                  </a:lnTo>
                  <a:lnTo>
                    <a:pt x="188722" y="3556"/>
                  </a:lnTo>
                  <a:lnTo>
                    <a:pt x="188595" y="10033"/>
                  </a:lnTo>
                  <a:lnTo>
                    <a:pt x="184277" y="10033"/>
                  </a:lnTo>
                  <a:lnTo>
                    <a:pt x="186436" y="3556"/>
                  </a:lnTo>
                  <a:lnTo>
                    <a:pt x="188595" y="10033"/>
                  </a:lnTo>
                  <a:lnTo>
                    <a:pt x="188595" y="3556"/>
                  </a:lnTo>
                  <a:lnTo>
                    <a:pt x="188595" y="3238"/>
                  </a:lnTo>
                  <a:lnTo>
                    <a:pt x="187579" y="381"/>
                  </a:lnTo>
                  <a:lnTo>
                    <a:pt x="185293" y="381"/>
                  </a:lnTo>
                  <a:lnTo>
                    <a:pt x="178816" y="17399"/>
                  </a:lnTo>
                  <a:lnTo>
                    <a:pt x="181483" y="17399"/>
                  </a:lnTo>
                  <a:lnTo>
                    <a:pt x="183388" y="12319"/>
                  </a:lnTo>
                  <a:lnTo>
                    <a:pt x="189484" y="12319"/>
                  </a:lnTo>
                  <a:lnTo>
                    <a:pt x="191389" y="17399"/>
                  </a:lnTo>
                  <a:lnTo>
                    <a:pt x="194056" y="17399"/>
                  </a:lnTo>
                  <a:close/>
                </a:path>
                <a:path w="271145" h="18414">
                  <a:moveTo>
                    <a:pt x="200647" y="381"/>
                  </a:moveTo>
                  <a:lnTo>
                    <a:pt x="198234" y="381"/>
                  </a:lnTo>
                  <a:lnTo>
                    <a:pt x="198234" y="17399"/>
                  </a:lnTo>
                  <a:lnTo>
                    <a:pt x="200647" y="17399"/>
                  </a:lnTo>
                  <a:lnTo>
                    <a:pt x="200647" y="8763"/>
                  </a:lnTo>
                  <a:lnTo>
                    <a:pt x="200647" y="381"/>
                  </a:lnTo>
                  <a:close/>
                </a:path>
                <a:path w="271145" h="18414">
                  <a:moveTo>
                    <a:pt x="210299" y="381"/>
                  </a:moveTo>
                  <a:lnTo>
                    <a:pt x="207251" y="381"/>
                  </a:lnTo>
                  <a:lnTo>
                    <a:pt x="200647" y="8763"/>
                  </a:lnTo>
                  <a:lnTo>
                    <a:pt x="207251" y="17399"/>
                  </a:lnTo>
                  <a:lnTo>
                    <a:pt x="210299" y="17399"/>
                  </a:lnTo>
                  <a:lnTo>
                    <a:pt x="203695" y="8763"/>
                  </a:lnTo>
                  <a:lnTo>
                    <a:pt x="210299" y="381"/>
                  </a:lnTo>
                  <a:close/>
                </a:path>
                <a:path w="271145" h="18414">
                  <a:moveTo>
                    <a:pt x="223012" y="381"/>
                  </a:moveTo>
                  <a:lnTo>
                    <a:pt x="213741" y="381"/>
                  </a:lnTo>
                  <a:lnTo>
                    <a:pt x="213741" y="17399"/>
                  </a:lnTo>
                  <a:lnTo>
                    <a:pt x="223012" y="17399"/>
                  </a:lnTo>
                  <a:lnTo>
                    <a:pt x="223012" y="15113"/>
                  </a:lnTo>
                  <a:lnTo>
                    <a:pt x="216281" y="15113"/>
                  </a:lnTo>
                  <a:lnTo>
                    <a:pt x="216281" y="9906"/>
                  </a:lnTo>
                  <a:lnTo>
                    <a:pt x="223012" y="9906"/>
                  </a:lnTo>
                  <a:lnTo>
                    <a:pt x="223012" y="7620"/>
                  </a:lnTo>
                  <a:lnTo>
                    <a:pt x="216281" y="7620"/>
                  </a:lnTo>
                  <a:lnTo>
                    <a:pt x="216281" y="2667"/>
                  </a:lnTo>
                  <a:lnTo>
                    <a:pt x="223012" y="2667"/>
                  </a:lnTo>
                  <a:lnTo>
                    <a:pt x="223012" y="381"/>
                  </a:lnTo>
                  <a:close/>
                </a:path>
                <a:path w="271145" h="18414">
                  <a:moveTo>
                    <a:pt x="239014" y="4419"/>
                  </a:moveTo>
                  <a:lnTo>
                    <a:pt x="238493" y="2794"/>
                  </a:lnTo>
                  <a:lnTo>
                    <a:pt x="236562" y="939"/>
                  </a:lnTo>
                  <a:lnTo>
                    <a:pt x="236524" y="4419"/>
                  </a:lnTo>
                  <a:lnTo>
                    <a:pt x="236474" y="9144"/>
                  </a:lnTo>
                  <a:lnTo>
                    <a:pt x="230124" y="9144"/>
                  </a:lnTo>
                  <a:lnTo>
                    <a:pt x="230124" y="2794"/>
                  </a:lnTo>
                  <a:lnTo>
                    <a:pt x="235635" y="2794"/>
                  </a:lnTo>
                  <a:lnTo>
                    <a:pt x="236524" y="4419"/>
                  </a:lnTo>
                  <a:lnTo>
                    <a:pt x="236512" y="2794"/>
                  </a:lnTo>
                  <a:lnTo>
                    <a:pt x="236562" y="939"/>
                  </a:lnTo>
                  <a:lnTo>
                    <a:pt x="235331" y="381"/>
                  </a:lnTo>
                  <a:lnTo>
                    <a:pt x="227584" y="381"/>
                  </a:lnTo>
                  <a:lnTo>
                    <a:pt x="227584" y="17399"/>
                  </a:lnTo>
                  <a:lnTo>
                    <a:pt x="230124" y="17399"/>
                  </a:lnTo>
                  <a:lnTo>
                    <a:pt x="230124" y="9525"/>
                  </a:lnTo>
                  <a:lnTo>
                    <a:pt x="235839" y="17399"/>
                  </a:lnTo>
                  <a:lnTo>
                    <a:pt x="238887" y="17399"/>
                  </a:lnTo>
                  <a:lnTo>
                    <a:pt x="234188" y="11049"/>
                  </a:lnTo>
                  <a:lnTo>
                    <a:pt x="235191" y="11049"/>
                  </a:lnTo>
                  <a:lnTo>
                    <a:pt x="239014" y="10287"/>
                  </a:lnTo>
                  <a:lnTo>
                    <a:pt x="239014" y="9525"/>
                  </a:lnTo>
                  <a:lnTo>
                    <a:pt x="239014" y="9144"/>
                  </a:lnTo>
                  <a:lnTo>
                    <a:pt x="239014" y="4419"/>
                  </a:lnTo>
                  <a:close/>
                </a:path>
                <a:path w="271145" h="18414">
                  <a:moveTo>
                    <a:pt x="252603" y="8521"/>
                  </a:moveTo>
                  <a:lnTo>
                    <a:pt x="249542" y="7747"/>
                  </a:lnTo>
                  <a:lnTo>
                    <a:pt x="245097" y="6235"/>
                  </a:lnTo>
                  <a:lnTo>
                    <a:pt x="245097" y="3695"/>
                  </a:lnTo>
                  <a:lnTo>
                    <a:pt x="245859" y="2298"/>
                  </a:lnTo>
                  <a:lnTo>
                    <a:pt x="248399" y="2298"/>
                  </a:lnTo>
                  <a:lnTo>
                    <a:pt x="249796" y="2921"/>
                  </a:lnTo>
                  <a:lnTo>
                    <a:pt x="249796" y="4711"/>
                  </a:lnTo>
                  <a:lnTo>
                    <a:pt x="252209" y="4711"/>
                  </a:lnTo>
                  <a:lnTo>
                    <a:pt x="252209" y="1905"/>
                  </a:lnTo>
                  <a:lnTo>
                    <a:pt x="250190" y="12"/>
                  </a:lnTo>
                  <a:lnTo>
                    <a:pt x="244081" y="12"/>
                  </a:lnTo>
                  <a:lnTo>
                    <a:pt x="242811" y="2298"/>
                  </a:lnTo>
                  <a:lnTo>
                    <a:pt x="242684" y="6235"/>
                  </a:lnTo>
                  <a:lnTo>
                    <a:pt x="242811" y="6743"/>
                  </a:lnTo>
                  <a:lnTo>
                    <a:pt x="250063" y="10680"/>
                  </a:lnTo>
                  <a:lnTo>
                    <a:pt x="250063" y="14363"/>
                  </a:lnTo>
                  <a:lnTo>
                    <a:pt x="248780" y="15506"/>
                  </a:lnTo>
                  <a:lnTo>
                    <a:pt x="244843" y="15506"/>
                  </a:lnTo>
                  <a:lnTo>
                    <a:pt x="244589" y="12966"/>
                  </a:lnTo>
                  <a:lnTo>
                    <a:pt x="244589" y="12319"/>
                  </a:lnTo>
                  <a:lnTo>
                    <a:pt x="242062" y="12319"/>
                  </a:lnTo>
                  <a:lnTo>
                    <a:pt x="242062" y="16141"/>
                  </a:lnTo>
                  <a:lnTo>
                    <a:pt x="244970" y="17792"/>
                  </a:lnTo>
                  <a:lnTo>
                    <a:pt x="250431" y="17792"/>
                  </a:lnTo>
                  <a:lnTo>
                    <a:pt x="252603" y="15506"/>
                  </a:lnTo>
                  <a:lnTo>
                    <a:pt x="252603" y="8521"/>
                  </a:lnTo>
                  <a:close/>
                </a:path>
                <a:path w="271145" h="18414">
                  <a:moveTo>
                    <a:pt x="263271" y="1028"/>
                  </a:moveTo>
                  <a:lnTo>
                    <a:pt x="259588" y="1028"/>
                  </a:lnTo>
                  <a:lnTo>
                    <a:pt x="259588" y="1651"/>
                  </a:lnTo>
                  <a:lnTo>
                    <a:pt x="261112" y="1651"/>
                  </a:lnTo>
                  <a:lnTo>
                    <a:pt x="261112" y="7124"/>
                  </a:lnTo>
                  <a:lnTo>
                    <a:pt x="261747" y="7124"/>
                  </a:lnTo>
                  <a:lnTo>
                    <a:pt x="261747" y="1651"/>
                  </a:lnTo>
                  <a:lnTo>
                    <a:pt x="263271" y="1651"/>
                  </a:lnTo>
                  <a:lnTo>
                    <a:pt x="263271" y="1028"/>
                  </a:lnTo>
                  <a:close/>
                </a:path>
                <a:path w="271145" h="18414">
                  <a:moveTo>
                    <a:pt x="270637" y="1028"/>
                  </a:moveTo>
                  <a:lnTo>
                    <a:pt x="269748" y="1028"/>
                  </a:lnTo>
                  <a:lnTo>
                    <a:pt x="267462" y="6108"/>
                  </a:lnTo>
                  <a:lnTo>
                    <a:pt x="265303" y="1028"/>
                  </a:lnTo>
                  <a:lnTo>
                    <a:pt x="264287" y="1028"/>
                  </a:lnTo>
                  <a:lnTo>
                    <a:pt x="264287" y="7124"/>
                  </a:lnTo>
                  <a:lnTo>
                    <a:pt x="264909" y="7124"/>
                  </a:lnTo>
                  <a:lnTo>
                    <a:pt x="264909" y="1778"/>
                  </a:lnTo>
                  <a:lnTo>
                    <a:pt x="267335" y="7124"/>
                  </a:lnTo>
                  <a:lnTo>
                    <a:pt x="267716" y="7124"/>
                  </a:lnTo>
                  <a:lnTo>
                    <a:pt x="270002" y="1778"/>
                  </a:lnTo>
                  <a:lnTo>
                    <a:pt x="270002" y="7124"/>
                  </a:lnTo>
                  <a:lnTo>
                    <a:pt x="270637" y="7124"/>
                  </a:lnTo>
                  <a:lnTo>
                    <a:pt x="270637" y="1028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5925" y="3629926"/>
              <a:ext cx="785951" cy="12927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16749" y="3704458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20">
                  <a:moveTo>
                    <a:pt x="4445" y="0"/>
                  </a:moveTo>
                  <a:lnTo>
                    <a:pt x="1524" y="0"/>
                  </a:lnTo>
                  <a:lnTo>
                    <a:pt x="0" y="7365"/>
                  </a:lnTo>
                  <a:lnTo>
                    <a:pt x="1917" y="7365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15432" y="3614140"/>
              <a:ext cx="481087" cy="145058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7124190" y="1723897"/>
            <a:ext cx="3314065" cy="1618615"/>
            <a:chOff x="7124190" y="1723897"/>
            <a:chExt cx="3314065" cy="161861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24191" y="1723897"/>
              <a:ext cx="3313810" cy="161822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124190" y="1723897"/>
              <a:ext cx="3314065" cy="442595"/>
            </a:xfrm>
            <a:custGeom>
              <a:avLst/>
              <a:gdLst/>
              <a:ahLst/>
              <a:cxnLst/>
              <a:rect l="l" t="t" r="r" b="b"/>
              <a:pathLst>
                <a:path w="3314065" h="442594">
                  <a:moveTo>
                    <a:pt x="3313810" y="0"/>
                  </a:moveTo>
                  <a:lnTo>
                    <a:pt x="0" y="0"/>
                  </a:lnTo>
                  <a:lnTo>
                    <a:pt x="59689" y="321437"/>
                  </a:lnTo>
                  <a:lnTo>
                    <a:pt x="74167" y="360680"/>
                  </a:lnTo>
                  <a:lnTo>
                    <a:pt x="100964" y="394081"/>
                  </a:lnTo>
                  <a:lnTo>
                    <a:pt x="137921" y="419862"/>
                  </a:lnTo>
                  <a:lnTo>
                    <a:pt x="182625" y="436498"/>
                  </a:lnTo>
                  <a:lnTo>
                    <a:pt x="232663" y="442341"/>
                  </a:lnTo>
                  <a:lnTo>
                    <a:pt x="3081019" y="442341"/>
                  </a:lnTo>
                  <a:lnTo>
                    <a:pt x="3131184" y="436498"/>
                  </a:lnTo>
                  <a:lnTo>
                    <a:pt x="3175761" y="419862"/>
                  </a:lnTo>
                  <a:lnTo>
                    <a:pt x="3212718" y="394081"/>
                  </a:lnTo>
                  <a:lnTo>
                    <a:pt x="3239642" y="360680"/>
                  </a:lnTo>
                  <a:lnTo>
                    <a:pt x="3254120" y="321437"/>
                  </a:lnTo>
                  <a:lnTo>
                    <a:pt x="3313810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73415" y="1781352"/>
              <a:ext cx="113737" cy="11374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554087" y="1838197"/>
              <a:ext cx="549275" cy="232410"/>
            </a:xfrm>
            <a:custGeom>
              <a:avLst/>
              <a:gdLst/>
              <a:ahLst/>
              <a:cxnLst/>
              <a:rect l="l" t="t" r="r" b="b"/>
              <a:pathLst>
                <a:path w="549275" h="232410">
                  <a:moveTo>
                    <a:pt x="41402" y="188087"/>
                  </a:moveTo>
                  <a:lnTo>
                    <a:pt x="27940" y="188087"/>
                  </a:lnTo>
                  <a:lnTo>
                    <a:pt x="21336" y="200787"/>
                  </a:lnTo>
                  <a:lnTo>
                    <a:pt x="20701" y="202819"/>
                  </a:lnTo>
                  <a:lnTo>
                    <a:pt x="20066" y="200660"/>
                  </a:lnTo>
                  <a:lnTo>
                    <a:pt x="13462" y="188087"/>
                  </a:lnTo>
                  <a:lnTo>
                    <a:pt x="0" y="188087"/>
                  </a:lnTo>
                  <a:lnTo>
                    <a:pt x="15113" y="211455"/>
                  </a:lnTo>
                  <a:lnTo>
                    <a:pt x="15113" y="231140"/>
                  </a:lnTo>
                  <a:lnTo>
                    <a:pt x="26416" y="231140"/>
                  </a:lnTo>
                  <a:lnTo>
                    <a:pt x="26416" y="211455"/>
                  </a:lnTo>
                  <a:lnTo>
                    <a:pt x="41402" y="188087"/>
                  </a:lnTo>
                  <a:close/>
                </a:path>
                <a:path w="549275" h="232410">
                  <a:moveTo>
                    <a:pt x="86360" y="206121"/>
                  </a:moveTo>
                  <a:lnTo>
                    <a:pt x="74815" y="190055"/>
                  </a:lnTo>
                  <a:lnTo>
                    <a:pt x="75107" y="189992"/>
                  </a:lnTo>
                  <a:lnTo>
                    <a:pt x="74701" y="189839"/>
                  </a:lnTo>
                  <a:lnTo>
                    <a:pt x="74701" y="205892"/>
                  </a:lnTo>
                  <a:lnTo>
                    <a:pt x="74676" y="213360"/>
                  </a:lnTo>
                  <a:lnTo>
                    <a:pt x="73914" y="215773"/>
                  </a:lnTo>
                  <a:lnTo>
                    <a:pt x="73660" y="216408"/>
                  </a:lnTo>
                  <a:lnTo>
                    <a:pt x="69469" y="221234"/>
                  </a:lnTo>
                  <a:lnTo>
                    <a:pt x="66802" y="222377"/>
                  </a:lnTo>
                  <a:lnTo>
                    <a:pt x="60198" y="222377"/>
                  </a:lnTo>
                  <a:lnTo>
                    <a:pt x="57531" y="221234"/>
                  </a:lnTo>
                  <a:lnTo>
                    <a:pt x="53340" y="216408"/>
                  </a:lnTo>
                  <a:lnTo>
                    <a:pt x="52197" y="213360"/>
                  </a:lnTo>
                  <a:lnTo>
                    <a:pt x="52273" y="205892"/>
                  </a:lnTo>
                  <a:lnTo>
                    <a:pt x="74701" y="205892"/>
                  </a:lnTo>
                  <a:lnTo>
                    <a:pt x="74701" y="189839"/>
                  </a:lnTo>
                  <a:lnTo>
                    <a:pt x="69469" y="187706"/>
                  </a:lnTo>
                  <a:lnTo>
                    <a:pt x="66548" y="187198"/>
                  </a:lnTo>
                  <a:lnTo>
                    <a:pt x="60452" y="187198"/>
                  </a:lnTo>
                  <a:lnTo>
                    <a:pt x="40640" y="213360"/>
                  </a:lnTo>
                  <a:lnTo>
                    <a:pt x="41021" y="215773"/>
                  </a:lnTo>
                  <a:lnTo>
                    <a:pt x="60452" y="232283"/>
                  </a:lnTo>
                  <a:lnTo>
                    <a:pt x="66548" y="232283"/>
                  </a:lnTo>
                  <a:lnTo>
                    <a:pt x="82804" y="222377"/>
                  </a:lnTo>
                  <a:lnTo>
                    <a:pt x="83566" y="221234"/>
                  </a:lnTo>
                  <a:lnTo>
                    <a:pt x="85979" y="215773"/>
                  </a:lnTo>
                  <a:lnTo>
                    <a:pt x="86360" y="213360"/>
                  </a:lnTo>
                  <a:lnTo>
                    <a:pt x="86360" y="206121"/>
                  </a:lnTo>
                  <a:close/>
                </a:path>
                <a:path w="549275" h="232410">
                  <a:moveTo>
                    <a:pt x="131826" y="188087"/>
                  </a:moveTo>
                  <a:lnTo>
                    <a:pt x="120142" y="188087"/>
                  </a:lnTo>
                  <a:lnTo>
                    <a:pt x="120142" y="214376"/>
                  </a:lnTo>
                  <a:lnTo>
                    <a:pt x="114300" y="222377"/>
                  </a:lnTo>
                  <a:lnTo>
                    <a:pt x="111125" y="222377"/>
                  </a:lnTo>
                  <a:lnTo>
                    <a:pt x="105283" y="212090"/>
                  </a:lnTo>
                  <a:lnTo>
                    <a:pt x="105283" y="188087"/>
                  </a:lnTo>
                  <a:lnTo>
                    <a:pt x="93599" y="188087"/>
                  </a:lnTo>
                  <a:lnTo>
                    <a:pt x="93599" y="215646"/>
                  </a:lnTo>
                  <a:lnTo>
                    <a:pt x="93853" y="219075"/>
                  </a:lnTo>
                  <a:lnTo>
                    <a:pt x="109093" y="232283"/>
                  </a:lnTo>
                  <a:lnTo>
                    <a:pt x="116332" y="232283"/>
                  </a:lnTo>
                  <a:lnTo>
                    <a:pt x="131826" y="215646"/>
                  </a:lnTo>
                  <a:lnTo>
                    <a:pt x="131826" y="188087"/>
                  </a:lnTo>
                  <a:close/>
                </a:path>
                <a:path w="549275" h="232410">
                  <a:moveTo>
                    <a:pt x="174879" y="231140"/>
                  </a:moveTo>
                  <a:lnTo>
                    <a:pt x="163449" y="214249"/>
                  </a:lnTo>
                  <a:lnTo>
                    <a:pt x="163195" y="213741"/>
                  </a:lnTo>
                  <a:lnTo>
                    <a:pt x="166243" y="213106"/>
                  </a:lnTo>
                  <a:lnTo>
                    <a:pt x="168452" y="208407"/>
                  </a:lnTo>
                  <a:lnTo>
                    <a:pt x="172720" y="199390"/>
                  </a:lnTo>
                  <a:lnTo>
                    <a:pt x="172466" y="197612"/>
                  </a:lnTo>
                  <a:lnTo>
                    <a:pt x="161163" y="188341"/>
                  </a:lnTo>
                  <a:lnTo>
                    <a:pt x="161163" y="200914"/>
                  </a:lnTo>
                  <a:lnTo>
                    <a:pt x="161163" y="204978"/>
                  </a:lnTo>
                  <a:lnTo>
                    <a:pt x="160655" y="206248"/>
                  </a:lnTo>
                  <a:lnTo>
                    <a:pt x="158242" y="208026"/>
                  </a:lnTo>
                  <a:lnTo>
                    <a:pt x="156464" y="208407"/>
                  </a:lnTo>
                  <a:lnTo>
                    <a:pt x="151765" y="208407"/>
                  </a:lnTo>
                  <a:lnTo>
                    <a:pt x="151765" y="197104"/>
                  </a:lnTo>
                  <a:lnTo>
                    <a:pt x="156718" y="197104"/>
                  </a:lnTo>
                  <a:lnTo>
                    <a:pt x="158496" y="197612"/>
                  </a:lnTo>
                  <a:lnTo>
                    <a:pt x="160655" y="199390"/>
                  </a:lnTo>
                  <a:lnTo>
                    <a:pt x="161163" y="200914"/>
                  </a:lnTo>
                  <a:lnTo>
                    <a:pt x="161163" y="188341"/>
                  </a:lnTo>
                  <a:lnTo>
                    <a:pt x="157861" y="188087"/>
                  </a:lnTo>
                  <a:lnTo>
                    <a:pt x="140716" y="188087"/>
                  </a:lnTo>
                  <a:lnTo>
                    <a:pt x="140716" y="231140"/>
                  </a:lnTo>
                  <a:lnTo>
                    <a:pt x="151765" y="231140"/>
                  </a:lnTo>
                  <a:lnTo>
                    <a:pt x="151765" y="214249"/>
                  </a:lnTo>
                  <a:lnTo>
                    <a:pt x="161671" y="231140"/>
                  </a:lnTo>
                  <a:lnTo>
                    <a:pt x="174879" y="231140"/>
                  </a:lnTo>
                  <a:close/>
                </a:path>
                <a:path w="549275" h="232410">
                  <a:moveTo>
                    <a:pt x="224536" y="221107"/>
                  </a:moveTo>
                  <a:lnTo>
                    <a:pt x="209931" y="221107"/>
                  </a:lnTo>
                  <a:lnTo>
                    <a:pt x="209931" y="188087"/>
                  </a:lnTo>
                  <a:lnTo>
                    <a:pt x="198120" y="188087"/>
                  </a:lnTo>
                  <a:lnTo>
                    <a:pt x="198120" y="231140"/>
                  </a:lnTo>
                  <a:lnTo>
                    <a:pt x="224536" y="231140"/>
                  </a:lnTo>
                  <a:lnTo>
                    <a:pt x="224536" y="221107"/>
                  </a:lnTo>
                  <a:close/>
                </a:path>
                <a:path w="549275" h="232410">
                  <a:moveTo>
                    <a:pt x="273177" y="206159"/>
                  </a:moveTo>
                  <a:lnTo>
                    <a:pt x="270992" y="203073"/>
                  </a:lnTo>
                  <a:lnTo>
                    <a:pt x="261645" y="190055"/>
                  </a:lnTo>
                  <a:lnTo>
                    <a:pt x="261924" y="189992"/>
                  </a:lnTo>
                  <a:lnTo>
                    <a:pt x="261620" y="189877"/>
                  </a:lnTo>
                  <a:lnTo>
                    <a:pt x="261620" y="206133"/>
                  </a:lnTo>
                  <a:lnTo>
                    <a:pt x="261620" y="213360"/>
                  </a:lnTo>
                  <a:lnTo>
                    <a:pt x="260731" y="215773"/>
                  </a:lnTo>
                  <a:lnTo>
                    <a:pt x="260477" y="216408"/>
                  </a:lnTo>
                  <a:lnTo>
                    <a:pt x="256286" y="221234"/>
                  </a:lnTo>
                  <a:lnTo>
                    <a:pt x="253619" y="222377"/>
                  </a:lnTo>
                  <a:lnTo>
                    <a:pt x="247015" y="222377"/>
                  </a:lnTo>
                  <a:lnTo>
                    <a:pt x="244348" y="221234"/>
                  </a:lnTo>
                  <a:lnTo>
                    <a:pt x="240157" y="216408"/>
                  </a:lnTo>
                  <a:lnTo>
                    <a:pt x="239141" y="213360"/>
                  </a:lnTo>
                  <a:lnTo>
                    <a:pt x="239141" y="206159"/>
                  </a:lnTo>
                  <a:lnTo>
                    <a:pt x="240157" y="203073"/>
                  </a:lnTo>
                  <a:lnTo>
                    <a:pt x="244348" y="198374"/>
                  </a:lnTo>
                  <a:lnTo>
                    <a:pt x="247142" y="197104"/>
                  </a:lnTo>
                  <a:lnTo>
                    <a:pt x="253492" y="197104"/>
                  </a:lnTo>
                  <a:lnTo>
                    <a:pt x="256286" y="198374"/>
                  </a:lnTo>
                  <a:lnTo>
                    <a:pt x="260477" y="203073"/>
                  </a:lnTo>
                  <a:lnTo>
                    <a:pt x="261620" y="206133"/>
                  </a:lnTo>
                  <a:lnTo>
                    <a:pt x="261620" y="189877"/>
                  </a:lnTo>
                  <a:lnTo>
                    <a:pt x="256286" y="187706"/>
                  </a:lnTo>
                  <a:lnTo>
                    <a:pt x="253365" y="187198"/>
                  </a:lnTo>
                  <a:lnTo>
                    <a:pt x="247269" y="187198"/>
                  </a:lnTo>
                  <a:lnTo>
                    <a:pt x="230644" y="203073"/>
                  </a:lnTo>
                  <a:lnTo>
                    <a:pt x="227457" y="206159"/>
                  </a:lnTo>
                  <a:lnTo>
                    <a:pt x="227457" y="213360"/>
                  </a:lnTo>
                  <a:lnTo>
                    <a:pt x="247269" y="232283"/>
                  </a:lnTo>
                  <a:lnTo>
                    <a:pt x="253365" y="232283"/>
                  </a:lnTo>
                  <a:lnTo>
                    <a:pt x="269621" y="222377"/>
                  </a:lnTo>
                  <a:lnTo>
                    <a:pt x="270510" y="221234"/>
                  </a:lnTo>
                  <a:lnTo>
                    <a:pt x="272796" y="215773"/>
                  </a:lnTo>
                  <a:lnTo>
                    <a:pt x="273177" y="213360"/>
                  </a:lnTo>
                  <a:lnTo>
                    <a:pt x="273177" y="206159"/>
                  </a:lnTo>
                  <a:close/>
                </a:path>
                <a:path w="549275" h="232410">
                  <a:moveTo>
                    <a:pt x="324231" y="208788"/>
                  </a:moveTo>
                  <a:lnTo>
                    <a:pt x="324104" y="206248"/>
                  </a:lnTo>
                  <a:lnTo>
                    <a:pt x="301117" y="206248"/>
                  </a:lnTo>
                  <a:lnTo>
                    <a:pt x="301117" y="215265"/>
                  </a:lnTo>
                  <a:lnTo>
                    <a:pt x="312801" y="215265"/>
                  </a:lnTo>
                  <a:lnTo>
                    <a:pt x="312420" y="217678"/>
                  </a:lnTo>
                  <a:lnTo>
                    <a:pt x="311277" y="219710"/>
                  </a:lnTo>
                  <a:lnTo>
                    <a:pt x="307340" y="222631"/>
                  </a:lnTo>
                  <a:lnTo>
                    <a:pt x="304800" y="223266"/>
                  </a:lnTo>
                  <a:lnTo>
                    <a:pt x="298323" y="223266"/>
                  </a:lnTo>
                  <a:lnTo>
                    <a:pt x="295529" y="222123"/>
                  </a:lnTo>
                  <a:lnTo>
                    <a:pt x="291592" y="217424"/>
                  </a:lnTo>
                  <a:lnTo>
                    <a:pt x="290576" y="214249"/>
                  </a:lnTo>
                  <a:lnTo>
                    <a:pt x="290576" y="206121"/>
                  </a:lnTo>
                  <a:lnTo>
                    <a:pt x="291592" y="202819"/>
                  </a:lnTo>
                  <a:lnTo>
                    <a:pt x="295529" y="198247"/>
                  </a:lnTo>
                  <a:lnTo>
                    <a:pt x="298323" y="196977"/>
                  </a:lnTo>
                  <a:lnTo>
                    <a:pt x="303784" y="196977"/>
                  </a:lnTo>
                  <a:lnTo>
                    <a:pt x="305435" y="197485"/>
                  </a:lnTo>
                  <a:lnTo>
                    <a:pt x="308483" y="199009"/>
                  </a:lnTo>
                  <a:lnTo>
                    <a:pt x="309880" y="200279"/>
                  </a:lnTo>
                  <a:lnTo>
                    <a:pt x="311023" y="201930"/>
                  </a:lnTo>
                  <a:lnTo>
                    <a:pt x="321183" y="197104"/>
                  </a:lnTo>
                  <a:lnTo>
                    <a:pt x="319024" y="193802"/>
                  </a:lnTo>
                  <a:lnTo>
                    <a:pt x="316230" y="191262"/>
                  </a:lnTo>
                  <a:lnTo>
                    <a:pt x="309753" y="187960"/>
                  </a:lnTo>
                  <a:lnTo>
                    <a:pt x="306070" y="187198"/>
                  </a:lnTo>
                  <a:lnTo>
                    <a:pt x="298577" y="187198"/>
                  </a:lnTo>
                  <a:lnTo>
                    <a:pt x="278892" y="206502"/>
                  </a:lnTo>
                  <a:lnTo>
                    <a:pt x="278892" y="212725"/>
                  </a:lnTo>
                  <a:lnTo>
                    <a:pt x="298323" y="232156"/>
                  </a:lnTo>
                  <a:lnTo>
                    <a:pt x="308991" y="232156"/>
                  </a:lnTo>
                  <a:lnTo>
                    <a:pt x="314452" y="230124"/>
                  </a:lnTo>
                  <a:lnTo>
                    <a:pt x="322326" y="221996"/>
                  </a:lnTo>
                  <a:lnTo>
                    <a:pt x="324231" y="216154"/>
                  </a:lnTo>
                  <a:lnTo>
                    <a:pt x="324231" y="208788"/>
                  </a:lnTo>
                  <a:close/>
                </a:path>
                <a:path w="549275" h="232410">
                  <a:moveTo>
                    <a:pt x="375412" y="206159"/>
                  </a:moveTo>
                  <a:lnTo>
                    <a:pt x="373227" y="203073"/>
                  </a:lnTo>
                  <a:lnTo>
                    <a:pt x="363880" y="190055"/>
                  </a:lnTo>
                  <a:lnTo>
                    <a:pt x="364159" y="189992"/>
                  </a:lnTo>
                  <a:lnTo>
                    <a:pt x="363855" y="189877"/>
                  </a:lnTo>
                  <a:lnTo>
                    <a:pt x="363855" y="206133"/>
                  </a:lnTo>
                  <a:lnTo>
                    <a:pt x="363855" y="213360"/>
                  </a:lnTo>
                  <a:lnTo>
                    <a:pt x="362966" y="215773"/>
                  </a:lnTo>
                  <a:lnTo>
                    <a:pt x="362712" y="216408"/>
                  </a:lnTo>
                  <a:lnTo>
                    <a:pt x="358521" y="221234"/>
                  </a:lnTo>
                  <a:lnTo>
                    <a:pt x="355854" y="222377"/>
                  </a:lnTo>
                  <a:lnTo>
                    <a:pt x="349250" y="222377"/>
                  </a:lnTo>
                  <a:lnTo>
                    <a:pt x="346583" y="221234"/>
                  </a:lnTo>
                  <a:lnTo>
                    <a:pt x="342392" y="216408"/>
                  </a:lnTo>
                  <a:lnTo>
                    <a:pt x="341376" y="213360"/>
                  </a:lnTo>
                  <a:lnTo>
                    <a:pt x="341376" y="206159"/>
                  </a:lnTo>
                  <a:lnTo>
                    <a:pt x="342392" y="203073"/>
                  </a:lnTo>
                  <a:lnTo>
                    <a:pt x="346583" y="198374"/>
                  </a:lnTo>
                  <a:lnTo>
                    <a:pt x="349377" y="197104"/>
                  </a:lnTo>
                  <a:lnTo>
                    <a:pt x="355727" y="197104"/>
                  </a:lnTo>
                  <a:lnTo>
                    <a:pt x="358521" y="198374"/>
                  </a:lnTo>
                  <a:lnTo>
                    <a:pt x="362712" y="203073"/>
                  </a:lnTo>
                  <a:lnTo>
                    <a:pt x="363855" y="206133"/>
                  </a:lnTo>
                  <a:lnTo>
                    <a:pt x="363855" y="189877"/>
                  </a:lnTo>
                  <a:lnTo>
                    <a:pt x="358521" y="187706"/>
                  </a:lnTo>
                  <a:lnTo>
                    <a:pt x="355600" y="187198"/>
                  </a:lnTo>
                  <a:lnTo>
                    <a:pt x="349504" y="187198"/>
                  </a:lnTo>
                  <a:lnTo>
                    <a:pt x="332879" y="203073"/>
                  </a:lnTo>
                  <a:lnTo>
                    <a:pt x="329692" y="206159"/>
                  </a:lnTo>
                  <a:lnTo>
                    <a:pt x="329692" y="213360"/>
                  </a:lnTo>
                  <a:lnTo>
                    <a:pt x="349504" y="232283"/>
                  </a:lnTo>
                  <a:lnTo>
                    <a:pt x="355600" y="232283"/>
                  </a:lnTo>
                  <a:lnTo>
                    <a:pt x="365963" y="222377"/>
                  </a:lnTo>
                  <a:lnTo>
                    <a:pt x="375412" y="213360"/>
                  </a:lnTo>
                  <a:lnTo>
                    <a:pt x="375412" y="206159"/>
                  </a:lnTo>
                  <a:close/>
                </a:path>
                <a:path w="549275" h="232410">
                  <a:moveTo>
                    <a:pt x="419989" y="0"/>
                  </a:moveTo>
                  <a:lnTo>
                    <a:pt x="359791" y="0"/>
                  </a:lnTo>
                  <a:lnTo>
                    <a:pt x="353187" y="32512"/>
                  </a:lnTo>
                  <a:lnTo>
                    <a:pt x="335280" y="59182"/>
                  </a:lnTo>
                  <a:lnTo>
                    <a:pt x="308610" y="77089"/>
                  </a:lnTo>
                  <a:lnTo>
                    <a:pt x="276098" y="83693"/>
                  </a:lnTo>
                  <a:lnTo>
                    <a:pt x="243586" y="77089"/>
                  </a:lnTo>
                  <a:lnTo>
                    <a:pt x="217043" y="59182"/>
                  </a:lnTo>
                  <a:lnTo>
                    <a:pt x="199009" y="32512"/>
                  </a:lnTo>
                  <a:lnTo>
                    <a:pt x="192532" y="0"/>
                  </a:lnTo>
                  <a:lnTo>
                    <a:pt x="132334" y="0"/>
                  </a:lnTo>
                  <a:lnTo>
                    <a:pt x="139700" y="45466"/>
                  </a:lnTo>
                  <a:lnTo>
                    <a:pt x="160147" y="84963"/>
                  </a:lnTo>
                  <a:lnTo>
                    <a:pt x="191262" y="116078"/>
                  </a:lnTo>
                  <a:lnTo>
                    <a:pt x="230759" y="136525"/>
                  </a:lnTo>
                  <a:lnTo>
                    <a:pt x="276098" y="143891"/>
                  </a:lnTo>
                  <a:lnTo>
                    <a:pt x="321564" y="136525"/>
                  </a:lnTo>
                  <a:lnTo>
                    <a:pt x="361061" y="116078"/>
                  </a:lnTo>
                  <a:lnTo>
                    <a:pt x="392176" y="84963"/>
                  </a:lnTo>
                  <a:lnTo>
                    <a:pt x="412623" y="45466"/>
                  </a:lnTo>
                  <a:lnTo>
                    <a:pt x="419989" y="0"/>
                  </a:lnTo>
                  <a:close/>
                </a:path>
                <a:path w="549275" h="232410">
                  <a:moveTo>
                    <a:pt x="440817" y="188087"/>
                  </a:moveTo>
                  <a:lnTo>
                    <a:pt x="429133" y="188087"/>
                  </a:lnTo>
                  <a:lnTo>
                    <a:pt x="429133" y="204851"/>
                  </a:lnTo>
                  <a:lnTo>
                    <a:pt x="413512" y="204851"/>
                  </a:lnTo>
                  <a:lnTo>
                    <a:pt x="413512" y="188087"/>
                  </a:lnTo>
                  <a:lnTo>
                    <a:pt x="401701" y="188087"/>
                  </a:lnTo>
                  <a:lnTo>
                    <a:pt x="401701" y="231140"/>
                  </a:lnTo>
                  <a:lnTo>
                    <a:pt x="413512" y="231140"/>
                  </a:lnTo>
                  <a:lnTo>
                    <a:pt x="413512" y="213614"/>
                  </a:lnTo>
                  <a:lnTo>
                    <a:pt x="429133" y="213614"/>
                  </a:lnTo>
                  <a:lnTo>
                    <a:pt x="429133" y="231140"/>
                  </a:lnTo>
                  <a:lnTo>
                    <a:pt x="440817" y="231140"/>
                  </a:lnTo>
                  <a:lnTo>
                    <a:pt x="440817" y="188087"/>
                  </a:lnTo>
                  <a:close/>
                </a:path>
                <a:path w="549275" h="232410">
                  <a:moveTo>
                    <a:pt x="476377" y="188087"/>
                  </a:moveTo>
                  <a:lnTo>
                    <a:pt x="449961" y="188087"/>
                  </a:lnTo>
                  <a:lnTo>
                    <a:pt x="449961" y="231140"/>
                  </a:lnTo>
                  <a:lnTo>
                    <a:pt x="476377" y="231140"/>
                  </a:lnTo>
                  <a:lnTo>
                    <a:pt x="476377" y="221488"/>
                  </a:lnTo>
                  <a:lnTo>
                    <a:pt x="461391" y="221488"/>
                  </a:lnTo>
                  <a:lnTo>
                    <a:pt x="461391" y="214249"/>
                  </a:lnTo>
                  <a:lnTo>
                    <a:pt x="475488" y="214249"/>
                  </a:lnTo>
                  <a:lnTo>
                    <a:pt x="475488" y="204978"/>
                  </a:lnTo>
                  <a:lnTo>
                    <a:pt x="461391" y="204978"/>
                  </a:lnTo>
                  <a:lnTo>
                    <a:pt x="461391" y="197485"/>
                  </a:lnTo>
                  <a:lnTo>
                    <a:pt x="476377" y="197485"/>
                  </a:lnTo>
                  <a:lnTo>
                    <a:pt x="476377" y="188087"/>
                  </a:lnTo>
                  <a:close/>
                </a:path>
                <a:path w="549275" h="232410">
                  <a:moveTo>
                    <a:pt x="518287" y="231140"/>
                  </a:moveTo>
                  <a:lnTo>
                    <a:pt x="506857" y="214249"/>
                  </a:lnTo>
                  <a:lnTo>
                    <a:pt x="506476" y="213741"/>
                  </a:lnTo>
                  <a:lnTo>
                    <a:pt x="509651" y="213106"/>
                  </a:lnTo>
                  <a:lnTo>
                    <a:pt x="512064" y="211709"/>
                  </a:lnTo>
                  <a:lnTo>
                    <a:pt x="514604" y="208407"/>
                  </a:lnTo>
                  <a:lnTo>
                    <a:pt x="515366" y="207518"/>
                  </a:lnTo>
                  <a:lnTo>
                    <a:pt x="516128" y="204978"/>
                  </a:lnTo>
                  <a:lnTo>
                    <a:pt x="516128" y="199390"/>
                  </a:lnTo>
                  <a:lnTo>
                    <a:pt x="504571" y="188341"/>
                  </a:lnTo>
                  <a:lnTo>
                    <a:pt x="504571" y="200914"/>
                  </a:lnTo>
                  <a:lnTo>
                    <a:pt x="504571" y="204978"/>
                  </a:lnTo>
                  <a:lnTo>
                    <a:pt x="503936" y="206248"/>
                  </a:lnTo>
                  <a:lnTo>
                    <a:pt x="501650" y="208026"/>
                  </a:lnTo>
                  <a:lnTo>
                    <a:pt x="499872" y="208407"/>
                  </a:lnTo>
                  <a:lnTo>
                    <a:pt x="495173" y="208407"/>
                  </a:lnTo>
                  <a:lnTo>
                    <a:pt x="495173" y="197104"/>
                  </a:lnTo>
                  <a:lnTo>
                    <a:pt x="499999" y="197104"/>
                  </a:lnTo>
                  <a:lnTo>
                    <a:pt x="501904" y="197612"/>
                  </a:lnTo>
                  <a:lnTo>
                    <a:pt x="504063" y="199390"/>
                  </a:lnTo>
                  <a:lnTo>
                    <a:pt x="504571" y="200914"/>
                  </a:lnTo>
                  <a:lnTo>
                    <a:pt x="504571" y="188341"/>
                  </a:lnTo>
                  <a:lnTo>
                    <a:pt x="501142" y="188087"/>
                  </a:lnTo>
                  <a:lnTo>
                    <a:pt x="484124" y="188087"/>
                  </a:lnTo>
                  <a:lnTo>
                    <a:pt x="484124" y="231140"/>
                  </a:lnTo>
                  <a:lnTo>
                    <a:pt x="495173" y="231140"/>
                  </a:lnTo>
                  <a:lnTo>
                    <a:pt x="495173" y="214249"/>
                  </a:lnTo>
                  <a:lnTo>
                    <a:pt x="504952" y="231140"/>
                  </a:lnTo>
                  <a:lnTo>
                    <a:pt x="518287" y="231140"/>
                  </a:lnTo>
                  <a:close/>
                </a:path>
                <a:path w="549275" h="232410">
                  <a:moveTo>
                    <a:pt x="549021" y="188087"/>
                  </a:moveTo>
                  <a:lnTo>
                    <a:pt x="522732" y="188087"/>
                  </a:lnTo>
                  <a:lnTo>
                    <a:pt x="522732" y="231140"/>
                  </a:lnTo>
                  <a:lnTo>
                    <a:pt x="549021" y="231140"/>
                  </a:lnTo>
                  <a:lnTo>
                    <a:pt x="549021" y="221488"/>
                  </a:lnTo>
                  <a:lnTo>
                    <a:pt x="534162" y="221488"/>
                  </a:lnTo>
                  <a:lnTo>
                    <a:pt x="534162" y="214249"/>
                  </a:lnTo>
                  <a:lnTo>
                    <a:pt x="548259" y="214249"/>
                  </a:lnTo>
                  <a:lnTo>
                    <a:pt x="548259" y="204978"/>
                  </a:lnTo>
                  <a:lnTo>
                    <a:pt x="534162" y="204978"/>
                  </a:lnTo>
                  <a:lnTo>
                    <a:pt x="534162" y="197485"/>
                  </a:lnTo>
                  <a:lnTo>
                    <a:pt x="549021" y="197485"/>
                  </a:lnTo>
                  <a:lnTo>
                    <a:pt x="549021" y="1880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26042" y="1937257"/>
              <a:ext cx="322578" cy="8686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77198" y="1925980"/>
              <a:ext cx="106794" cy="1065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204705" y="1938159"/>
              <a:ext cx="1905" cy="87630"/>
            </a:xfrm>
            <a:custGeom>
              <a:avLst/>
              <a:gdLst/>
              <a:ahLst/>
              <a:cxnLst/>
              <a:rect l="l" t="t" r="r" b="b"/>
              <a:pathLst>
                <a:path w="1904" h="87630">
                  <a:moveTo>
                    <a:pt x="1892" y="0"/>
                  </a:moveTo>
                  <a:lnTo>
                    <a:pt x="0" y="0"/>
                  </a:lnTo>
                  <a:lnTo>
                    <a:pt x="0" y="87363"/>
                  </a:lnTo>
                  <a:lnTo>
                    <a:pt x="1892" y="87363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55760" y="2052700"/>
              <a:ext cx="271145" cy="17780"/>
            </a:xfrm>
            <a:custGeom>
              <a:avLst/>
              <a:gdLst/>
              <a:ahLst/>
              <a:cxnLst/>
              <a:rect l="l" t="t" r="r" b="b"/>
              <a:pathLst>
                <a:path w="271145" h="17780">
                  <a:moveTo>
                    <a:pt x="14351" y="7239"/>
                  </a:moveTo>
                  <a:lnTo>
                    <a:pt x="13716" y="5207"/>
                  </a:lnTo>
                  <a:lnTo>
                    <a:pt x="11938" y="2667"/>
                  </a:lnTo>
                  <a:lnTo>
                    <a:pt x="11811" y="13716"/>
                  </a:lnTo>
                  <a:lnTo>
                    <a:pt x="8509" y="15113"/>
                  </a:lnTo>
                  <a:lnTo>
                    <a:pt x="2540" y="15113"/>
                  </a:lnTo>
                  <a:lnTo>
                    <a:pt x="2540" y="2667"/>
                  </a:lnTo>
                  <a:lnTo>
                    <a:pt x="10287" y="2667"/>
                  </a:lnTo>
                  <a:lnTo>
                    <a:pt x="11811" y="6362"/>
                  </a:lnTo>
                  <a:lnTo>
                    <a:pt x="11811" y="2667"/>
                  </a:lnTo>
                  <a:lnTo>
                    <a:pt x="11303" y="1778"/>
                  </a:lnTo>
                  <a:lnTo>
                    <a:pt x="9144" y="381"/>
                  </a:lnTo>
                  <a:lnTo>
                    <a:pt x="0" y="381"/>
                  </a:lnTo>
                  <a:lnTo>
                    <a:pt x="0" y="17399"/>
                  </a:lnTo>
                  <a:lnTo>
                    <a:pt x="7874" y="17399"/>
                  </a:lnTo>
                  <a:lnTo>
                    <a:pt x="10160" y="16891"/>
                  </a:lnTo>
                  <a:lnTo>
                    <a:pt x="11938" y="15113"/>
                  </a:lnTo>
                  <a:lnTo>
                    <a:pt x="13462" y="13716"/>
                  </a:lnTo>
                  <a:lnTo>
                    <a:pt x="14351" y="11303"/>
                  </a:lnTo>
                  <a:lnTo>
                    <a:pt x="14351" y="7239"/>
                  </a:lnTo>
                  <a:close/>
                </a:path>
                <a:path w="271145" h="17780">
                  <a:moveTo>
                    <a:pt x="21539" y="317"/>
                  </a:moveTo>
                  <a:lnTo>
                    <a:pt x="19050" y="317"/>
                  </a:lnTo>
                  <a:lnTo>
                    <a:pt x="19050" y="17399"/>
                  </a:lnTo>
                  <a:lnTo>
                    <a:pt x="21539" y="17399"/>
                  </a:lnTo>
                  <a:lnTo>
                    <a:pt x="21539" y="317"/>
                  </a:lnTo>
                  <a:close/>
                </a:path>
                <a:path w="271145" h="17780">
                  <a:moveTo>
                    <a:pt x="35179" y="381"/>
                  </a:moveTo>
                  <a:lnTo>
                    <a:pt x="26543" y="381"/>
                  </a:lnTo>
                  <a:lnTo>
                    <a:pt x="26543" y="17399"/>
                  </a:lnTo>
                  <a:lnTo>
                    <a:pt x="29083" y="17399"/>
                  </a:lnTo>
                  <a:lnTo>
                    <a:pt x="29083" y="10033"/>
                  </a:lnTo>
                  <a:lnTo>
                    <a:pt x="35179" y="10033"/>
                  </a:lnTo>
                  <a:lnTo>
                    <a:pt x="35179" y="7759"/>
                  </a:lnTo>
                  <a:lnTo>
                    <a:pt x="29083" y="7759"/>
                  </a:lnTo>
                  <a:lnTo>
                    <a:pt x="29083" y="2667"/>
                  </a:lnTo>
                  <a:lnTo>
                    <a:pt x="35179" y="2667"/>
                  </a:lnTo>
                  <a:lnTo>
                    <a:pt x="35179" y="381"/>
                  </a:lnTo>
                  <a:close/>
                </a:path>
                <a:path w="271145" h="17780">
                  <a:moveTo>
                    <a:pt x="48120" y="381"/>
                  </a:moveTo>
                  <a:lnTo>
                    <a:pt x="39484" y="381"/>
                  </a:lnTo>
                  <a:lnTo>
                    <a:pt x="39484" y="17399"/>
                  </a:lnTo>
                  <a:lnTo>
                    <a:pt x="42037" y="17399"/>
                  </a:lnTo>
                  <a:lnTo>
                    <a:pt x="42037" y="10033"/>
                  </a:lnTo>
                  <a:lnTo>
                    <a:pt x="48120" y="10033"/>
                  </a:lnTo>
                  <a:lnTo>
                    <a:pt x="48120" y="7759"/>
                  </a:lnTo>
                  <a:lnTo>
                    <a:pt x="42037" y="7759"/>
                  </a:lnTo>
                  <a:lnTo>
                    <a:pt x="42037" y="2667"/>
                  </a:lnTo>
                  <a:lnTo>
                    <a:pt x="48120" y="2667"/>
                  </a:lnTo>
                  <a:lnTo>
                    <a:pt x="48120" y="381"/>
                  </a:lnTo>
                  <a:close/>
                </a:path>
                <a:path w="271145" h="17780">
                  <a:moveTo>
                    <a:pt x="61722" y="381"/>
                  </a:moveTo>
                  <a:lnTo>
                    <a:pt x="52451" y="381"/>
                  </a:lnTo>
                  <a:lnTo>
                    <a:pt x="52451" y="17399"/>
                  </a:lnTo>
                  <a:lnTo>
                    <a:pt x="61722" y="17399"/>
                  </a:lnTo>
                  <a:lnTo>
                    <a:pt x="61722" y="15113"/>
                  </a:lnTo>
                  <a:lnTo>
                    <a:pt x="54991" y="15113"/>
                  </a:lnTo>
                  <a:lnTo>
                    <a:pt x="54991" y="10033"/>
                  </a:lnTo>
                  <a:lnTo>
                    <a:pt x="61722" y="10033"/>
                  </a:lnTo>
                  <a:lnTo>
                    <a:pt x="61722" y="7759"/>
                  </a:lnTo>
                  <a:lnTo>
                    <a:pt x="54991" y="7759"/>
                  </a:lnTo>
                  <a:lnTo>
                    <a:pt x="54991" y="2667"/>
                  </a:lnTo>
                  <a:lnTo>
                    <a:pt x="61722" y="2667"/>
                  </a:lnTo>
                  <a:lnTo>
                    <a:pt x="61722" y="381"/>
                  </a:lnTo>
                  <a:close/>
                </a:path>
                <a:path w="271145" h="17780">
                  <a:moveTo>
                    <a:pt x="77089" y="2667"/>
                  </a:moveTo>
                  <a:lnTo>
                    <a:pt x="75311" y="1016"/>
                  </a:lnTo>
                  <a:lnTo>
                    <a:pt x="74041" y="381"/>
                  </a:lnTo>
                  <a:lnTo>
                    <a:pt x="66421" y="381"/>
                  </a:lnTo>
                  <a:lnTo>
                    <a:pt x="66421" y="2667"/>
                  </a:lnTo>
                  <a:lnTo>
                    <a:pt x="68834" y="2667"/>
                  </a:lnTo>
                  <a:lnTo>
                    <a:pt x="68834" y="2794"/>
                  </a:lnTo>
                  <a:lnTo>
                    <a:pt x="74345" y="2794"/>
                  </a:lnTo>
                  <a:lnTo>
                    <a:pt x="74295" y="2667"/>
                  </a:lnTo>
                  <a:lnTo>
                    <a:pt x="77089" y="2667"/>
                  </a:lnTo>
                  <a:close/>
                </a:path>
                <a:path w="271145" h="17780">
                  <a:moveTo>
                    <a:pt x="77724" y="4445"/>
                  </a:moveTo>
                  <a:lnTo>
                    <a:pt x="77330" y="2794"/>
                  </a:lnTo>
                  <a:lnTo>
                    <a:pt x="75311" y="2794"/>
                  </a:lnTo>
                  <a:lnTo>
                    <a:pt x="74358" y="2794"/>
                  </a:lnTo>
                  <a:lnTo>
                    <a:pt x="75311" y="4445"/>
                  </a:lnTo>
                  <a:lnTo>
                    <a:pt x="75311" y="9144"/>
                  </a:lnTo>
                  <a:lnTo>
                    <a:pt x="68834" y="9144"/>
                  </a:lnTo>
                  <a:lnTo>
                    <a:pt x="68834" y="2794"/>
                  </a:lnTo>
                  <a:lnTo>
                    <a:pt x="66421" y="2794"/>
                  </a:lnTo>
                  <a:lnTo>
                    <a:pt x="66421" y="17399"/>
                  </a:lnTo>
                  <a:lnTo>
                    <a:pt x="68834" y="17399"/>
                  </a:lnTo>
                  <a:lnTo>
                    <a:pt x="68834" y="9525"/>
                  </a:lnTo>
                  <a:lnTo>
                    <a:pt x="74549" y="17399"/>
                  </a:lnTo>
                  <a:lnTo>
                    <a:pt x="77597" y="17399"/>
                  </a:lnTo>
                  <a:lnTo>
                    <a:pt x="72898" y="11061"/>
                  </a:lnTo>
                  <a:lnTo>
                    <a:pt x="74041" y="11061"/>
                  </a:lnTo>
                  <a:lnTo>
                    <a:pt x="77724" y="10414"/>
                  </a:lnTo>
                  <a:lnTo>
                    <a:pt x="77724" y="4445"/>
                  </a:lnTo>
                  <a:close/>
                </a:path>
                <a:path w="271145" h="17780">
                  <a:moveTo>
                    <a:pt x="91186" y="381"/>
                  </a:moveTo>
                  <a:lnTo>
                    <a:pt x="81902" y="381"/>
                  </a:lnTo>
                  <a:lnTo>
                    <a:pt x="81902" y="17399"/>
                  </a:lnTo>
                  <a:lnTo>
                    <a:pt x="91186" y="17399"/>
                  </a:lnTo>
                  <a:lnTo>
                    <a:pt x="91186" y="15113"/>
                  </a:lnTo>
                  <a:lnTo>
                    <a:pt x="84455" y="15113"/>
                  </a:lnTo>
                  <a:lnTo>
                    <a:pt x="84455" y="10033"/>
                  </a:lnTo>
                  <a:lnTo>
                    <a:pt x="91186" y="10033"/>
                  </a:lnTo>
                  <a:lnTo>
                    <a:pt x="91186" y="7759"/>
                  </a:lnTo>
                  <a:lnTo>
                    <a:pt x="84455" y="7759"/>
                  </a:lnTo>
                  <a:lnTo>
                    <a:pt x="84455" y="2667"/>
                  </a:lnTo>
                  <a:lnTo>
                    <a:pt x="91186" y="2667"/>
                  </a:lnTo>
                  <a:lnTo>
                    <a:pt x="91186" y="381"/>
                  </a:lnTo>
                  <a:close/>
                </a:path>
                <a:path w="271145" h="17780">
                  <a:moveTo>
                    <a:pt x="109601" y="381"/>
                  </a:moveTo>
                  <a:lnTo>
                    <a:pt x="107061" y="381"/>
                  </a:lnTo>
                  <a:lnTo>
                    <a:pt x="107061" y="13335"/>
                  </a:lnTo>
                  <a:lnTo>
                    <a:pt x="101219" y="4191"/>
                  </a:lnTo>
                  <a:lnTo>
                    <a:pt x="98679" y="381"/>
                  </a:lnTo>
                  <a:lnTo>
                    <a:pt x="96012" y="381"/>
                  </a:lnTo>
                  <a:lnTo>
                    <a:pt x="96012" y="17399"/>
                  </a:lnTo>
                  <a:lnTo>
                    <a:pt x="98552" y="17399"/>
                  </a:lnTo>
                  <a:lnTo>
                    <a:pt x="98552" y="4191"/>
                  </a:lnTo>
                  <a:lnTo>
                    <a:pt x="106934" y="17399"/>
                  </a:lnTo>
                  <a:lnTo>
                    <a:pt x="109601" y="17399"/>
                  </a:lnTo>
                  <a:lnTo>
                    <a:pt x="109601" y="381"/>
                  </a:lnTo>
                  <a:close/>
                </a:path>
                <a:path w="271145" h="17780">
                  <a:moveTo>
                    <a:pt x="130683" y="4699"/>
                  </a:moveTo>
                  <a:lnTo>
                    <a:pt x="129540" y="2794"/>
                  </a:lnTo>
                  <a:lnTo>
                    <a:pt x="128905" y="2286"/>
                  </a:lnTo>
                  <a:lnTo>
                    <a:pt x="126238" y="381"/>
                  </a:lnTo>
                  <a:lnTo>
                    <a:pt x="124079" y="0"/>
                  </a:lnTo>
                  <a:lnTo>
                    <a:pt x="118110" y="0"/>
                  </a:lnTo>
                  <a:lnTo>
                    <a:pt x="114046" y="3810"/>
                  </a:lnTo>
                  <a:lnTo>
                    <a:pt x="114046" y="13716"/>
                  </a:lnTo>
                  <a:lnTo>
                    <a:pt x="117983" y="17780"/>
                  </a:lnTo>
                  <a:lnTo>
                    <a:pt x="125476" y="17780"/>
                  </a:lnTo>
                  <a:lnTo>
                    <a:pt x="128651" y="16637"/>
                  </a:lnTo>
                  <a:lnTo>
                    <a:pt x="130556" y="13208"/>
                  </a:lnTo>
                  <a:lnTo>
                    <a:pt x="127508" y="13208"/>
                  </a:lnTo>
                  <a:lnTo>
                    <a:pt x="126365" y="14605"/>
                  </a:lnTo>
                  <a:lnTo>
                    <a:pt x="124587" y="15494"/>
                  </a:lnTo>
                  <a:lnTo>
                    <a:pt x="119507" y="15494"/>
                  </a:lnTo>
                  <a:lnTo>
                    <a:pt x="116586" y="12573"/>
                  </a:lnTo>
                  <a:lnTo>
                    <a:pt x="116586" y="5207"/>
                  </a:lnTo>
                  <a:lnTo>
                    <a:pt x="119253" y="2286"/>
                  </a:lnTo>
                  <a:lnTo>
                    <a:pt x="125603" y="2286"/>
                  </a:lnTo>
                  <a:lnTo>
                    <a:pt x="127635" y="4699"/>
                  </a:lnTo>
                  <a:lnTo>
                    <a:pt x="130683" y="4699"/>
                  </a:lnTo>
                  <a:close/>
                </a:path>
                <a:path w="271145" h="17780">
                  <a:moveTo>
                    <a:pt x="143764" y="381"/>
                  </a:moveTo>
                  <a:lnTo>
                    <a:pt x="134480" y="381"/>
                  </a:lnTo>
                  <a:lnTo>
                    <a:pt x="134480" y="17399"/>
                  </a:lnTo>
                  <a:lnTo>
                    <a:pt x="143764" y="17399"/>
                  </a:lnTo>
                  <a:lnTo>
                    <a:pt x="143764" y="15113"/>
                  </a:lnTo>
                  <a:lnTo>
                    <a:pt x="137033" y="15113"/>
                  </a:lnTo>
                  <a:lnTo>
                    <a:pt x="137033" y="10033"/>
                  </a:lnTo>
                  <a:lnTo>
                    <a:pt x="143764" y="10033"/>
                  </a:lnTo>
                  <a:lnTo>
                    <a:pt x="143764" y="7759"/>
                  </a:lnTo>
                  <a:lnTo>
                    <a:pt x="137033" y="7759"/>
                  </a:lnTo>
                  <a:lnTo>
                    <a:pt x="137033" y="2667"/>
                  </a:lnTo>
                  <a:lnTo>
                    <a:pt x="143764" y="2667"/>
                  </a:lnTo>
                  <a:lnTo>
                    <a:pt x="143764" y="381"/>
                  </a:lnTo>
                  <a:close/>
                </a:path>
                <a:path w="271145" h="17780">
                  <a:moveTo>
                    <a:pt x="175006" y="381"/>
                  </a:moveTo>
                  <a:lnTo>
                    <a:pt x="171069" y="381"/>
                  </a:lnTo>
                  <a:lnTo>
                    <a:pt x="165862" y="13462"/>
                  </a:lnTo>
                  <a:lnTo>
                    <a:pt x="161798" y="3048"/>
                  </a:lnTo>
                  <a:lnTo>
                    <a:pt x="160782" y="381"/>
                  </a:lnTo>
                  <a:lnTo>
                    <a:pt x="156845" y="381"/>
                  </a:lnTo>
                  <a:lnTo>
                    <a:pt x="156845" y="17399"/>
                  </a:lnTo>
                  <a:lnTo>
                    <a:pt x="159385" y="17399"/>
                  </a:lnTo>
                  <a:lnTo>
                    <a:pt x="159385" y="3048"/>
                  </a:lnTo>
                  <a:lnTo>
                    <a:pt x="165100" y="17399"/>
                  </a:lnTo>
                  <a:lnTo>
                    <a:pt x="166624" y="17399"/>
                  </a:lnTo>
                  <a:lnTo>
                    <a:pt x="168275" y="13462"/>
                  </a:lnTo>
                  <a:lnTo>
                    <a:pt x="172339" y="3048"/>
                  </a:lnTo>
                  <a:lnTo>
                    <a:pt x="172466" y="17399"/>
                  </a:lnTo>
                  <a:lnTo>
                    <a:pt x="175006" y="17399"/>
                  </a:lnTo>
                  <a:lnTo>
                    <a:pt x="175006" y="381"/>
                  </a:lnTo>
                  <a:close/>
                </a:path>
                <a:path w="271145" h="17780">
                  <a:moveTo>
                    <a:pt x="194056" y="17399"/>
                  </a:moveTo>
                  <a:lnTo>
                    <a:pt x="192138" y="12446"/>
                  </a:lnTo>
                  <a:lnTo>
                    <a:pt x="191262" y="10160"/>
                  </a:lnTo>
                  <a:lnTo>
                    <a:pt x="188722" y="3556"/>
                  </a:lnTo>
                  <a:lnTo>
                    <a:pt x="188595" y="10160"/>
                  </a:lnTo>
                  <a:lnTo>
                    <a:pt x="184277" y="10160"/>
                  </a:lnTo>
                  <a:lnTo>
                    <a:pt x="186436" y="3556"/>
                  </a:lnTo>
                  <a:lnTo>
                    <a:pt x="188595" y="10160"/>
                  </a:lnTo>
                  <a:lnTo>
                    <a:pt x="188595" y="3556"/>
                  </a:lnTo>
                  <a:lnTo>
                    <a:pt x="188595" y="3302"/>
                  </a:lnTo>
                  <a:lnTo>
                    <a:pt x="187579" y="381"/>
                  </a:lnTo>
                  <a:lnTo>
                    <a:pt x="185293" y="381"/>
                  </a:lnTo>
                  <a:lnTo>
                    <a:pt x="178816" y="17399"/>
                  </a:lnTo>
                  <a:lnTo>
                    <a:pt x="181483" y="17399"/>
                  </a:lnTo>
                  <a:lnTo>
                    <a:pt x="183388" y="12446"/>
                  </a:lnTo>
                  <a:lnTo>
                    <a:pt x="189484" y="12446"/>
                  </a:lnTo>
                  <a:lnTo>
                    <a:pt x="191389" y="17399"/>
                  </a:lnTo>
                  <a:lnTo>
                    <a:pt x="194056" y="17399"/>
                  </a:lnTo>
                  <a:close/>
                </a:path>
                <a:path w="271145" h="17780">
                  <a:moveTo>
                    <a:pt x="200647" y="381"/>
                  </a:moveTo>
                  <a:lnTo>
                    <a:pt x="198234" y="381"/>
                  </a:lnTo>
                  <a:lnTo>
                    <a:pt x="198234" y="17399"/>
                  </a:lnTo>
                  <a:lnTo>
                    <a:pt x="200647" y="17399"/>
                  </a:lnTo>
                  <a:lnTo>
                    <a:pt x="200647" y="8890"/>
                  </a:lnTo>
                  <a:lnTo>
                    <a:pt x="200647" y="381"/>
                  </a:lnTo>
                  <a:close/>
                </a:path>
                <a:path w="271145" h="17780">
                  <a:moveTo>
                    <a:pt x="210299" y="381"/>
                  </a:moveTo>
                  <a:lnTo>
                    <a:pt x="207251" y="381"/>
                  </a:lnTo>
                  <a:lnTo>
                    <a:pt x="200647" y="8890"/>
                  </a:lnTo>
                  <a:lnTo>
                    <a:pt x="207251" y="17399"/>
                  </a:lnTo>
                  <a:lnTo>
                    <a:pt x="210299" y="17399"/>
                  </a:lnTo>
                  <a:lnTo>
                    <a:pt x="203695" y="8890"/>
                  </a:lnTo>
                  <a:lnTo>
                    <a:pt x="210299" y="381"/>
                  </a:lnTo>
                  <a:close/>
                </a:path>
                <a:path w="271145" h="17780">
                  <a:moveTo>
                    <a:pt x="223012" y="381"/>
                  </a:moveTo>
                  <a:lnTo>
                    <a:pt x="213741" y="381"/>
                  </a:lnTo>
                  <a:lnTo>
                    <a:pt x="213741" y="17399"/>
                  </a:lnTo>
                  <a:lnTo>
                    <a:pt x="223012" y="17399"/>
                  </a:lnTo>
                  <a:lnTo>
                    <a:pt x="223012" y="15113"/>
                  </a:lnTo>
                  <a:lnTo>
                    <a:pt x="216281" y="15113"/>
                  </a:lnTo>
                  <a:lnTo>
                    <a:pt x="216281" y="10033"/>
                  </a:lnTo>
                  <a:lnTo>
                    <a:pt x="223012" y="10033"/>
                  </a:lnTo>
                  <a:lnTo>
                    <a:pt x="223012" y="7747"/>
                  </a:lnTo>
                  <a:lnTo>
                    <a:pt x="216281" y="7747"/>
                  </a:lnTo>
                  <a:lnTo>
                    <a:pt x="216281" y="2667"/>
                  </a:lnTo>
                  <a:lnTo>
                    <a:pt x="223012" y="2667"/>
                  </a:lnTo>
                  <a:lnTo>
                    <a:pt x="223012" y="381"/>
                  </a:lnTo>
                  <a:close/>
                </a:path>
                <a:path w="271145" h="17780">
                  <a:moveTo>
                    <a:pt x="239014" y="10414"/>
                  </a:moveTo>
                  <a:lnTo>
                    <a:pt x="239001" y="9525"/>
                  </a:lnTo>
                  <a:lnTo>
                    <a:pt x="239001" y="9144"/>
                  </a:lnTo>
                  <a:lnTo>
                    <a:pt x="238963" y="4368"/>
                  </a:lnTo>
                  <a:lnTo>
                    <a:pt x="238493" y="2794"/>
                  </a:lnTo>
                  <a:lnTo>
                    <a:pt x="236524" y="965"/>
                  </a:lnTo>
                  <a:lnTo>
                    <a:pt x="236499" y="4368"/>
                  </a:lnTo>
                  <a:lnTo>
                    <a:pt x="236474" y="9144"/>
                  </a:lnTo>
                  <a:lnTo>
                    <a:pt x="230124" y="9144"/>
                  </a:lnTo>
                  <a:lnTo>
                    <a:pt x="230124" y="2667"/>
                  </a:lnTo>
                  <a:lnTo>
                    <a:pt x="235585" y="2667"/>
                  </a:lnTo>
                  <a:lnTo>
                    <a:pt x="236499" y="4368"/>
                  </a:lnTo>
                  <a:lnTo>
                    <a:pt x="236499" y="2667"/>
                  </a:lnTo>
                  <a:lnTo>
                    <a:pt x="236524" y="965"/>
                  </a:lnTo>
                  <a:lnTo>
                    <a:pt x="235331" y="381"/>
                  </a:lnTo>
                  <a:lnTo>
                    <a:pt x="227584" y="381"/>
                  </a:lnTo>
                  <a:lnTo>
                    <a:pt x="227584" y="17399"/>
                  </a:lnTo>
                  <a:lnTo>
                    <a:pt x="230124" y="17399"/>
                  </a:lnTo>
                  <a:lnTo>
                    <a:pt x="230124" y="9525"/>
                  </a:lnTo>
                  <a:lnTo>
                    <a:pt x="235839" y="17399"/>
                  </a:lnTo>
                  <a:lnTo>
                    <a:pt x="238887" y="17399"/>
                  </a:lnTo>
                  <a:lnTo>
                    <a:pt x="234188" y="11049"/>
                  </a:lnTo>
                  <a:lnTo>
                    <a:pt x="235204" y="11049"/>
                  </a:lnTo>
                  <a:lnTo>
                    <a:pt x="239014" y="10414"/>
                  </a:lnTo>
                  <a:close/>
                </a:path>
                <a:path w="271145" h="17780">
                  <a:moveTo>
                    <a:pt x="252590" y="8509"/>
                  </a:moveTo>
                  <a:lnTo>
                    <a:pt x="249542" y="7861"/>
                  </a:lnTo>
                  <a:lnTo>
                    <a:pt x="246634" y="6718"/>
                  </a:lnTo>
                  <a:lnTo>
                    <a:pt x="245097" y="6337"/>
                  </a:lnTo>
                  <a:lnTo>
                    <a:pt x="245097" y="3683"/>
                  </a:lnTo>
                  <a:lnTo>
                    <a:pt x="245859" y="2286"/>
                  </a:lnTo>
                  <a:lnTo>
                    <a:pt x="248399" y="2286"/>
                  </a:lnTo>
                  <a:lnTo>
                    <a:pt x="249796" y="2908"/>
                  </a:lnTo>
                  <a:lnTo>
                    <a:pt x="249796" y="4826"/>
                  </a:lnTo>
                  <a:lnTo>
                    <a:pt x="252209" y="4826"/>
                  </a:lnTo>
                  <a:lnTo>
                    <a:pt x="252209" y="1892"/>
                  </a:lnTo>
                  <a:lnTo>
                    <a:pt x="250190" y="0"/>
                  </a:lnTo>
                  <a:lnTo>
                    <a:pt x="244081" y="0"/>
                  </a:lnTo>
                  <a:lnTo>
                    <a:pt x="242811" y="2286"/>
                  </a:lnTo>
                  <a:lnTo>
                    <a:pt x="242684" y="6337"/>
                  </a:lnTo>
                  <a:lnTo>
                    <a:pt x="242938" y="7112"/>
                  </a:lnTo>
                  <a:lnTo>
                    <a:pt x="244475" y="8636"/>
                  </a:lnTo>
                  <a:lnTo>
                    <a:pt x="248526" y="10287"/>
                  </a:lnTo>
                  <a:lnTo>
                    <a:pt x="250063" y="10668"/>
                  </a:lnTo>
                  <a:lnTo>
                    <a:pt x="250063" y="14338"/>
                  </a:lnTo>
                  <a:lnTo>
                    <a:pt x="248780" y="15608"/>
                  </a:lnTo>
                  <a:lnTo>
                    <a:pt x="244843" y="15608"/>
                  </a:lnTo>
                  <a:lnTo>
                    <a:pt x="244589" y="12954"/>
                  </a:lnTo>
                  <a:lnTo>
                    <a:pt x="244589" y="12433"/>
                  </a:lnTo>
                  <a:lnTo>
                    <a:pt x="242062" y="12433"/>
                  </a:lnTo>
                  <a:lnTo>
                    <a:pt x="242062" y="16256"/>
                  </a:lnTo>
                  <a:lnTo>
                    <a:pt x="244970" y="17780"/>
                  </a:lnTo>
                  <a:lnTo>
                    <a:pt x="250431" y="17780"/>
                  </a:lnTo>
                  <a:lnTo>
                    <a:pt x="252590" y="15608"/>
                  </a:lnTo>
                  <a:lnTo>
                    <a:pt x="252590" y="8509"/>
                  </a:lnTo>
                  <a:close/>
                </a:path>
                <a:path w="271145" h="17780">
                  <a:moveTo>
                    <a:pt x="263271" y="1143"/>
                  </a:moveTo>
                  <a:lnTo>
                    <a:pt x="259588" y="1143"/>
                  </a:lnTo>
                  <a:lnTo>
                    <a:pt x="259588" y="1765"/>
                  </a:lnTo>
                  <a:lnTo>
                    <a:pt x="261112" y="1765"/>
                  </a:lnTo>
                  <a:lnTo>
                    <a:pt x="261112" y="7239"/>
                  </a:lnTo>
                  <a:lnTo>
                    <a:pt x="261747" y="7239"/>
                  </a:lnTo>
                  <a:lnTo>
                    <a:pt x="261747" y="1765"/>
                  </a:lnTo>
                  <a:lnTo>
                    <a:pt x="263271" y="1765"/>
                  </a:lnTo>
                  <a:lnTo>
                    <a:pt x="263271" y="1143"/>
                  </a:lnTo>
                  <a:close/>
                </a:path>
                <a:path w="271145" h="17780">
                  <a:moveTo>
                    <a:pt x="270637" y="1143"/>
                  </a:moveTo>
                  <a:lnTo>
                    <a:pt x="269748" y="1143"/>
                  </a:lnTo>
                  <a:lnTo>
                    <a:pt x="267462" y="6223"/>
                  </a:lnTo>
                  <a:lnTo>
                    <a:pt x="265303" y="1143"/>
                  </a:lnTo>
                  <a:lnTo>
                    <a:pt x="264287" y="1143"/>
                  </a:lnTo>
                  <a:lnTo>
                    <a:pt x="264287" y="7112"/>
                  </a:lnTo>
                  <a:lnTo>
                    <a:pt x="264922" y="7112"/>
                  </a:lnTo>
                  <a:lnTo>
                    <a:pt x="264922" y="1765"/>
                  </a:lnTo>
                  <a:lnTo>
                    <a:pt x="267195" y="7112"/>
                  </a:lnTo>
                  <a:lnTo>
                    <a:pt x="267716" y="7112"/>
                  </a:lnTo>
                  <a:lnTo>
                    <a:pt x="270002" y="1765"/>
                  </a:lnTo>
                  <a:lnTo>
                    <a:pt x="270002" y="7112"/>
                  </a:lnTo>
                  <a:lnTo>
                    <a:pt x="270637" y="7112"/>
                  </a:lnTo>
                  <a:lnTo>
                    <a:pt x="270637" y="11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01278" y="1941207"/>
              <a:ext cx="785939" cy="12927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992102" y="2015870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19">
                  <a:moveTo>
                    <a:pt x="4445" y="0"/>
                  </a:moveTo>
                  <a:lnTo>
                    <a:pt x="1524" y="0"/>
                  </a:lnTo>
                  <a:lnTo>
                    <a:pt x="0" y="7365"/>
                  </a:lnTo>
                  <a:lnTo>
                    <a:pt x="1917" y="7365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590785" y="1925573"/>
              <a:ext cx="490206" cy="144906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3196082" y="4095343"/>
            <a:ext cx="3230245" cy="2281555"/>
            <a:chOff x="3196082" y="4095343"/>
            <a:chExt cx="3230245" cy="2281555"/>
          </a:xfrm>
        </p:grpSpPr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96082" y="4095343"/>
              <a:ext cx="3230117" cy="228117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196844" y="5712331"/>
              <a:ext cx="3228975" cy="0"/>
            </a:xfrm>
            <a:custGeom>
              <a:avLst/>
              <a:gdLst/>
              <a:ahLst/>
              <a:cxnLst/>
              <a:rect l="l" t="t" r="r" b="b"/>
              <a:pathLst>
                <a:path w="3228975">
                  <a:moveTo>
                    <a:pt x="3228721" y="0"/>
                  </a:moveTo>
                  <a:lnTo>
                    <a:pt x="0" y="0"/>
                  </a:lnTo>
                </a:path>
              </a:pathLst>
            </a:custGeom>
            <a:ln w="5067">
              <a:solidFill>
                <a:srgbClr val="809FB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8061" y="5893993"/>
              <a:ext cx="113740" cy="11374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578733" y="5950838"/>
              <a:ext cx="549275" cy="232410"/>
            </a:xfrm>
            <a:custGeom>
              <a:avLst/>
              <a:gdLst/>
              <a:ahLst/>
              <a:cxnLst/>
              <a:rect l="l" t="t" r="r" b="b"/>
              <a:pathLst>
                <a:path w="549275" h="232410">
                  <a:moveTo>
                    <a:pt x="41402" y="188087"/>
                  </a:moveTo>
                  <a:lnTo>
                    <a:pt x="27940" y="188087"/>
                  </a:lnTo>
                  <a:lnTo>
                    <a:pt x="21336" y="200787"/>
                  </a:lnTo>
                  <a:lnTo>
                    <a:pt x="20701" y="202819"/>
                  </a:lnTo>
                  <a:lnTo>
                    <a:pt x="20066" y="200660"/>
                  </a:lnTo>
                  <a:lnTo>
                    <a:pt x="13462" y="188087"/>
                  </a:lnTo>
                  <a:lnTo>
                    <a:pt x="0" y="188087"/>
                  </a:lnTo>
                  <a:lnTo>
                    <a:pt x="15113" y="211582"/>
                  </a:lnTo>
                  <a:lnTo>
                    <a:pt x="15113" y="231140"/>
                  </a:lnTo>
                  <a:lnTo>
                    <a:pt x="26416" y="231140"/>
                  </a:lnTo>
                  <a:lnTo>
                    <a:pt x="26416" y="211582"/>
                  </a:lnTo>
                  <a:lnTo>
                    <a:pt x="41402" y="188087"/>
                  </a:lnTo>
                  <a:close/>
                </a:path>
                <a:path w="549275" h="232410">
                  <a:moveTo>
                    <a:pt x="86360" y="206121"/>
                  </a:moveTo>
                  <a:lnTo>
                    <a:pt x="85852" y="203708"/>
                  </a:lnTo>
                  <a:lnTo>
                    <a:pt x="83693" y="198374"/>
                  </a:lnTo>
                  <a:lnTo>
                    <a:pt x="82804" y="197104"/>
                  </a:lnTo>
                  <a:lnTo>
                    <a:pt x="82042" y="195961"/>
                  </a:lnTo>
                  <a:lnTo>
                    <a:pt x="77724" y="191643"/>
                  </a:lnTo>
                  <a:lnTo>
                    <a:pt x="75184" y="189992"/>
                  </a:lnTo>
                  <a:lnTo>
                    <a:pt x="74803" y="189865"/>
                  </a:lnTo>
                  <a:lnTo>
                    <a:pt x="74803" y="206121"/>
                  </a:lnTo>
                  <a:lnTo>
                    <a:pt x="74803" y="213360"/>
                  </a:lnTo>
                  <a:lnTo>
                    <a:pt x="73914" y="215773"/>
                  </a:lnTo>
                  <a:lnTo>
                    <a:pt x="73660" y="216408"/>
                  </a:lnTo>
                  <a:lnTo>
                    <a:pt x="69469" y="221234"/>
                  </a:lnTo>
                  <a:lnTo>
                    <a:pt x="66802" y="222377"/>
                  </a:lnTo>
                  <a:lnTo>
                    <a:pt x="60198" y="222377"/>
                  </a:lnTo>
                  <a:lnTo>
                    <a:pt x="57531" y="221234"/>
                  </a:lnTo>
                  <a:lnTo>
                    <a:pt x="53340" y="216408"/>
                  </a:lnTo>
                  <a:lnTo>
                    <a:pt x="52197" y="213360"/>
                  </a:lnTo>
                  <a:lnTo>
                    <a:pt x="52197" y="206121"/>
                  </a:lnTo>
                  <a:lnTo>
                    <a:pt x="53340" y="203073"/>
                  </a:lnTo>
                  <a:lnTo>
                    <a:pt x="57531" y="198374"/>
                  </a:lnTo>
                  <a:lnTo>
                    <a:pt x="60198" y="197104"/>
                  </a:lnTo>
                  <a:lnTo>
                    <a:pt x="66675" y="197104"/>
                  </a:lnTo>
                  <a:lnTo>
                    <a:pt x="69342" y="198374"/>
                  </a:lnTo>
                  <a:lnTo>
                    <a:pt x="73660" y="203073"/>
                  </a:lnTo>
                  <a:lnTo>
                    <a:pt x="74803" y="206121"/>
                  </a:lnTo>
                  <a:lnTo>
                    <a:pt x="74803" y="189865"/>
                  </a:lnTo>
                  <a:lnTo>
                    <a:pt x="69469" y="187706"/>
                  </a:lnTo>
                  <a:lnTo>
                    <a:pt x="66548" y="187198"/>
                  </a:lnTo>
                  <a:lnTo>
                    <a:pt x="60452" y="187198"/>
                  </a:lnTo>
                  <a:lnTo>
                    <a:pt x="40640" y="206121"/>
                  </a:lnTo>
                  <a:lnTo>
                    <a:pt x="40640" y="213360"/>
                  </a:lnTo>
                  <a:lnTo>
                    <a:pt x="60452" y="232283"/>
                  </a:lnTo>
                  <a:lnTo>
                    <a:pt x="66548" y="232283"/>
                  </a:lnTo>
                  <a:lnTo>
                    <a:pt x="82804" y="222377"/>
                  </a:lnTo>
                  <a:lnTo>
                    <a:pt x="83566" y="221234"/>
                  </a:lnTo>
                  <a:lnTo>
                    <a:pt x="85979" y="215773"/>
                  </a:lnTo>
                  <a:lnTo>
                    <a:pt x="86360" y="213360"/>
                  </a:lnTo>
                  <a:lnTo>
                    <a:pt x="86360" y="206121"/>
                  </a:lnTo>
                  <a:close/>
                </a:path>
                <a:path w="549275" h="232410">
                  <a:moveTo>
                    <a:pt x="131826" y="188087"/>
                  </a:moveTo>
                  <a:lnTo>
                    <a:pt x="120142" y="188087"/>
                  </a:lnTo>
                  <a:lnTo>
                    <a:pt x="120142" y="214376"/>
                  </a:lnTo>
                  <a:lnTo>
                    <a:pt x="114300" y="222377"/>
                  </a:lnTo>
                  <a:lnTo>
                    <a:pt x="111125" y="222377"/>
                  </a:lnTo>
                  <a:lnTo>
                    <a:pt x="105283" y="212090"/>
                  </a:lnTo>
                  <a:lnTo>
                    <a:pt x="105283" y="188087"/>
                  </a:lnTo>
                  <a:lnTo>
                    <a:pt x="93599" y="188087"/>
                  </a:lnTo>
                  <a:lnTo>
                    <a:pt x="93599" y="215646"/>
                  </a:lnTo>
                  <a:lnTo>
                    <a:pt x="93853" y="219075"/>
                  </a:lnTo>
                  <a:lnTo>
                    <a:pt x="109093" y="232283"/>
                  </a:lnTo>
                  <a:lnTo>
                    <a:pt x="116332" y="232283"/>
                  </a:lnTo>
                  <a:lnTo>
                    <a:pt x="131826" y="215646"/>
                  </a:lnTo>
                  <a:lnTo>
                    <a:pt x="131826" y="188087"/>
                  </a:lnTo>
                  <a:close/>
                </a:path>
                <a:path w="549275" h="232410">
                  <a:moveTo>
                    <a:pt x="174879" y="231140"/>
                  </a:moveTo>
                  <a:lnTo>
                    <a:pt x="163449" y="214249"/>
                  </a:lnTo>
                  <a:lnTo>
                    <a:pt x="163195" y="213868"/>
                  </a:lnTo>
                  <a:lnTo>
                    <a:pt x="166243" y="213106"/>
                  </a:lnTo>
                  <a:lnTo>
                    <a:pt x="168656" y="211709"/>
                  </a:lnTo>
                  <a:lnTo>
                    <a:pt x="171196" y="208407"/>
                  </a:lnTo>
                  <a:lnTo>
                    <a:pt x="171958" y="207518"/>
                  </a:lnTo>
                  <a:lnTo>
                    <a:pt x="172720" y="204978"/>
                  </a:lnTo>
                  <a:lnTo>
                    <a:pt x="172720" y="199390"/>
                  </a:lnTo>
                  <a:lnTo>
                    <a:pt x="172466" y="197612"/>
                  </a:lnTo>
                  <a:lnTo>
                    <a:pt x="161163" y="188341"/>
                  </a:lnTo>
                  <a:lnTo>
                    <a:pt x="161163" y="200914"/>
                  </a:lnTo>
                  <a:lnTo>
                    <a:pt x="161163" y="204978"/>
                  </a:lnTo>
                  <a:lnTo>
                    <a:pt x="160655" y="206248"/>
                  </a:lnTo>
                  <a:lnTo>
                    <a:pt x="158369" y="208026"/>
                  </a:lnTo>
                  <a:lnTo>
                    <a:pt x="156464" y="208407"/>
                  </a:lnTo>
                  <a:lnTo>
                    <a:pt x="151765" y="208407"/>
                  </a:lnTo>
                  <a:lnTo>
                    <a:pt x="151765" y="197104"/>
                  </a:lnTo>
                  <a:lnTo>
                    <a:pt x="156718" y="197104"/>
                  </a:lnTo>
                  <a:lnTo>
                    <a:pt x="158496" y="197612"/>
                  </a:lnTo>
                  <a:lnTo>
                    <a:pt x="160655" y="199390"/>
                  </a:lnTo>
                  <a:lnTo>
                    <a:pt x="161163" y="200914"/>
                  </a:lnTo>
                  <a:lnTo>
                    <a:pt x="161163" y="188341"/>
                  </a:lnTo>
                  <a:lnTo>
                    <a:pt x="157861" y="188087"/>
                  </a:lnTo>
                  <a:lnTo>
                    <a:pt x="140716" y="188087"/>
                  </a:lnTo>
                  <a:lnTo>
                    <a:pt x="140716" y="231140"/>
                  </a:lnTo>
                  <a:lnTo>
                    <a:pt x="151765" y="231140"/>
                  </a:lnTo>
                  <a:lnTo>
                    <a:pt x="151765" y="214249"/>
                  </a:lnTo>
                  <a:lnTo>
                    <a:pt x="161671" y="231140"/>
                  </a:lnTo>
                  <a:lnTo>
                    <a:pt x="174879" y="231140"/>
                  </a:lnTo>
                  <a:close/>
                </a:path>
                <a:path w="549275" h="232410">
                  <a:moveTo>
                    <a:pt x="224536" y="221107"/>
                  </a:moveTo>
                  <a:lnTo>
                    <a:pt x="209931" y="221107"/>
                  </a:lnTo>
                  <a:lnTo>
                    <a:pt x="209931" y="188087"/>
                  </a:lnTo>
                  <a:lnTo>
                    <a:pt x="198247" y="188087"/>
                  </a:lnTo>
                  <a:lnTo>
                    <a:pt x="198247" y="231140"/>
                  </a:lnTo>
                  <a:lnTo>
                    <a:pt x="224536" y="231140"/>
                  </a:lnTo>
                  <a:lnTo>
                    <a:pt x="224536" y="221107"/>
                  </a:lnTo>
                  <a:close/>
                </a:path>
                <a:path w="549275" h="232410">
                  <a:moveTo>
                    <a:pt x="273177" y="206121"/>
                  </a:moveTo>
                  <a:lnTo>
                    <a:pt x="261708" y="189992"/>
                  </a:lnTo>
                  <a:lnTo>
                    <a:pt x="261620" y="213360"/>
                  </a:lnTo>
                  <a:lnTo>
                    <a:pt x="260477" y="216408"/>
                  </a:lnTo>
                  <a:lnTo>
                    <a:pt x="256286" y="221234"/>
                  </a:lnTo>
                  <a:lnTo>
                    <a:pt x="253619" y="222377"/>
                  </a:lnTo>
                  <a:lnTo>
                    <a:pt x="247015" y="222377"/>
                  </a:lnTo>
                  <a:lnTo>
                    <a:pt x="244348" y="221234"/>
                  </a:lnTo>
                  <a:lnTo>
                    <a:pt x="240157" y="216408"/>
                  </a:lnTo>
                  <a:lnTo>
                    <a:pt x="239141" y="213360"/>
                  </a:lnTo>
                  <a:lnTo>
                    <a:pt x="239141" y="206121"/>
                  </a:lnTo>
                  <a:lnTo>
                    <a:pt x="240157" y="203073"/>
                  </a:lnTo>
                  <a:lnTo>
                    <a:pt x="244348" y="198374"/>
                  </a:lnTo>
                  <a:lnTo>
                    <a:pt x="247142" y="197104"/>
                  </a:lnTo>
                  <a:lnTo>
                    <a:pt x="253492" y="197104"/>
                  </a:lnTo>
                  <a:lnTo>
                    <a:pt x="256286" y="198374"/>
                  </a:lnTo>
                  <a:lnTo>
                    <a:pt x="260477" y="203073"/>
                  </a:lnTo>
                  <a:lnTo>
                    <a:pt x="261620" y="206121"/>
                  </a:lnTo>
                  <a:lnTo>
                    <a:pt x="261620" y="189865"/>
                  </a:lnTo>
                  <a:lnTo>
                    <a:pt x="256286" y="187706"/>
                  </a:lnTo>
                  <a:lnTo>
                    <a:pt x="253365" y="187198"/>
                  </a:lnTo>
                  <a:lnTo>
                    <a:pt x="247269" y="187198"/>
                  </a:lnTo>
                  <a:lnTo>
                    <a:pt x="227457" y="206121"/>
                  </a:lnTo>
                  <a:lnTo>
                    <a:pt x="227457" y="213360"/>
                  </a:lnTo>
                  <a:lnTo>
                    <a:pt x="247269" y="232283"/>
                  </a:lnTo>
                  <a:lnTo>
                    <a:pt x="253365" y="232283"/>
                  </a:lnTo>
                  <a:lnTo>
                    <a:pt x="269621" y="222377"/>
                  </a:lnTo>
                  <a:lnTo>
                    <a:pt x="270510" y="221234"/>
                  </a:lnTo>
                  <a:lnTo>
                    <a:pt x="272796" y="215773"/>
                  </a:lnTo>
                  <a:lnTo>
                    <a:pt x="273177" y="213360"/>
                  </a:lnTo>
                  <a:lnTo>
                    <a:pt x="273177" y="206121"/>
                  </a:lnTo>
                  <a:close/>
                </a:path>
                <a:path w="549275" h="232410">
                  <a:moveTo>
                    <a:pt x="324231" y="206248"/>
                  </a:moveTo>
                  <a:lnTo>
                    <a:pt x="301117" y="206248"/>
                  </a:lnTo>
                  <a:lnTo>
                    <a:pt x="301117" y="215265"/>
                  </a:lnTo>
                  <a:lnTo>
                    <a:pt x="312801" y="215265"/>
                  </a:lnTo>
                  <a:lnTo>
                    <a:pt x="312420" y="217805"/>
                  </a:lnTo>
                  <a:lnTo>
                    <a:pt x="311277" y="219710"/>
                  </a:lnTo>
                  <a:lnTo>
                    <a:pt x="307340" y="222631"/>
                  </a:lnTo>
                  <a:lnTo>
                    <a:pt x="304800" y="223393"/>
                  </a:lnTo>
                  <a:lnTo>
                    <a:pt x="298323" y="223393"/>
                  </a:lnTo>
                  <a:lnTo>
                    <a:pt x="295656" y="222123"/>
                  </a:lnTo>
                  <a:lnTo>
                    <a:pt x="291592" y="217424"/>
                  </a:lnTo>
                  <a:lnTo>
                    <a:pt x="290576" y="214249"/>
                  </a:lnTo>
                  <a:lnTo>
                    <a:pt x="290576" y="206121"/>
                  </a:lnTo>
                  <a:lnTo>
                    <a:pt x="291592" y="202946"/>
                  </a:lnTo>
                  <a:lnTo>
                    <a:pt x="295656" y="198247"/>
                  </a:lnTo>
                  <a:lnTo>
                    <a:pt x="298323" y="197104"/>
                  </a:lnTo>
                  <a:lnTo>
                    <a:pt x="303784" y="197104"/>
                  </a:lnTo>
                  <a:lnTo>
                    <a:pt x="305435" y="197485"/>
                  </a:lnTo>
                  <a:lnTo>
                    <a:pt x="308483" y="199136"/>
                  </a:lnTo>
                  <a:lnTo>
                    <a:pt x="309880" y="200279"/>
                  </a:lnTo>
                  <a:lnTo>
                    <a:pt x="311023" y="201930"/>
                  </a:lnTo>
                  <a:lnTo>
                    <a:pt x="321183" y="197104"/>
                  </a:lnTo>
                  <a:lnTo>
                    <a:pt x="319024" y="193802"/>
                  </a:lnTo>
                  <a:lnTo>
                    <a:pt x="316357" y="191389"/>
                  </a:lnTo>
                  <a:lnTo>
                    <a:pt x="309753" y="187960"/>
                  </a:lnTo>
                  <a:lnTo>
                    <a:pt x="306070" y="187198"/>
                  </a:lnTo>
                  <a:lnTo>
                    <a:pt x="298577" y="187198"/>
                  </a:lnTo>
                  <a:lnTo>
                    <a:pt x="278892" y="206502"/>
                  </a:lnTo>
                  <a:lnTo>
                    <a:pt x="278892" y="212725"/>
                  </a:lnTo>
                  <a:lnTo>
                    <a:pt x="298323" y="232156"/>
                  </a:lnTo>
                  <a:lnTo>
                    <a:pt x="308991" y="232156"/>
                  </a:lnTo>
                  <a:lnTo>
                    <a:pt x="314452" y="230124"/>
                  </a:lnTo>
                  <a:lnTo>
                    <a:pt x="322326" y="221996"/>
                  </a:lnTo>
                  <a:lnTo>
                    <a:pt x="324231" y="216281"/>
                  </a:lnTo>
                  <a:lnTo>
                    <a:pt x="324231" y="206248"/>
                  </a:lnTo>
                  <a:close/>
                </a:path>
                <a:path w="549275" h="232410">
                  <a:moveTo>
                    <a:pt x="375412" y="206121"/>
                  </a:moveTo>
                  <a:lnTo>
                    <a:pt x="363943" y="189992"/>
                  </a:lnTo>
                  <a:lnTo>
                    <a:pt x="363855" y="213360"/>
                  </a:lnTo>
                  <a:lnTo>
                    <a:pt x="362712" y="216408"/>
                  </a:lnTo>
                  <a:lnTo>
                    <a:pt x="358521" y="221234"/>
                  </a:lnTo>
                  <a:lnTo>
                    <a:pt x="355854" y="222377"/>
                  </a:lnTo>
                  <a:lnTo>
                    <a:pt x="349250" y="222377"/>
                  </a:lnTo>
                  <a:lnTo>
                    <a:pt x="346583" y="221234"/>
                  </a:lnTo>
                  <a:lnTo>
                    <a:pt x="342392" y="216408"/>
                  </a:lnTo>
                  <a:lnTo>
                    <a:pt x="341376" y="213360"/>
                  </a:lnTo>
                  <a:lnTo>
                    <a:pt x="341376" y="206121"/>
                  </a:lnTo>
                  <a:lnTo>
                    <a:pt x="342392" y="203073"/>
                  </a:lnTo>
                  <a:lnTo>
                    <a:pt x="346583" y="198374"/>
                  </a:lnTo>
                  <a:lnTo>
                    <a:pt x="349377" y="197104"/>
                  </a:lnTo>
                  <a:lnTo>
                    <a:pt x="355727" y="197104"/>
                  </a:lnTo>
                  <a:lnTo>
                    <a:pt x="358521" y="198374"/>
                  </a:lnTo>
                  <a:lnTo>
                    <a:pt x="362712" y="203073"/>
                  </a:lnTo>
                  <a:lnTo>
                    <a:pt x="363855" y="206121"/>
                  </a:lnTo>
                  <a:lnTo>
                    <a:pt x="363855" y="189865"/>
                  </a:lnTo>
                  <a:lnTo>
                    <a:pt x="358521" y="187706"/>
                  </a:lnTo>
                  <a:lnTo>
                    <a:pt x="355600" y="187198"/>
                  </a:lnTo>
                  <a:lnTo>
                    <a:pt x="349504" y="187198"/>
                  </a:lnTo>
                  <a:lnTo>
                    <a:pt x="329692" y="206121"/>
                  </a:lnTo>
                  <a:lnTo>
                    <a:pt x="329692" y="213360"/>
                  </a:lnTo>
                  <a:lnTo>
                    <a:pt x="349504" y="232283"/>
                  </a:lnTo>
                  <a:lnTo>
                    <a:pt x="355600" y="232283"/>
                  </a:lnTo>
                  <a:lnTo>
                    <a:pt x="371856" y="222377"/>
                  </a:lnTo>
                  <a:lnTo>
                    <a:pt x="372745" y="221234"/>
                  </a:lnTo>
                  <a:lnTo>
                    <a:pt x="375031" y="215773"/>
                  </a:lnTo>
                  <a:lnTo>
                    <a:pt x="375412" y="213360"/>
                  </a:lnTo>
                  <a:lnTo>
                    <a:pt x="375412" y="206121"/>
                  </a:lnTo>
                  <a:close/>
                </a:path>
                <a:path w="549275" h="232410">
                  <a:moveTo>
                    <a:pt x="419989" y="0"/>
                  </a:moveTo>
                  <a:lnTo>
                    <a:pt x="359791" y="0"/>
                  </a:lnTo>
                  <a:lnTo>
                    <a:pt x="353187" y="32639"/>
                  </a:lnTo>
                  <a:lnTo>
                    <a:pt x="335280" y="59182"/>
                  </a:lnTo>
                  <a:lnTo>
                    <a:pt x="308610" y="77089"/>
                  </a:lnTo>
                  <a:lnTo>
                    <a:pt x="276098" y="83693"/>
                  </a:lnTo>
                  <a:lnTo>
                    <a:pt x="243586" y="77089"/>
                  </a:lnTo>
                  <a:lnTo>
                    <a:pt x="217043" y="59182"/>
                  </a:lnTo>
                  <a:lnTo>
                    <a:pt x="199009" y="32639"/>
                  </a:lnTo>
                  <a:lnTo>
                    <a:pt x="192532" y="0"/>
                  </a:lnTo>
                  <a:lnTo>
                    <a:pt x="132334" y="0"/>
                  </a:lnTo>
                  <a:lnTo>
                    <a:pt x="139700" y="45466"/>
                  </a:lnTo>
                  <a:lnTo>
                    <a:pt x="160147" y="84963"/>
                  </a:lnTo>
                  <a:lnTo>
                    <a:pt x="191262" y="116078"/>
                  </a:lnTo>
                  <a:lnTo>
                    <a:pt x="230759" y="136525"/>
                  </a:lnTo>
                  <a:lnTo>
                    <a:pt x="276098" y="143891"/>
                  </a:lnTo>
                  <a:lnTo>
                    <a:pt x="321564" y="136525"/>
                  </a:lnTo>
                  <a:lnTo>
                    <a:pt x="361061" y="116078"/>
                  </a:lnTo>
                  <a:lnTo>
                    <a:pt x="392176" y="84963"/>
                  </a:lnTo>
                  <a:lnTo>
                    <a:pt x="412623" y="45466"/>
                  </a:lnTo>
                  <a:lnTo>
                    <a:pt x="419989" y="0"/>
                  </a:lnTo>
                  <a:close/>
                </a:path>
                <a:path w="549275" h="232410">
                  <a:moveTo>
                    <a:pt x="440817" y="188087"/>
                  </a:moveTo>
                  <a:lnTo>
                    <a:pt x="429133" y="188087"/>
                  </a:lnTo>
                  <a:lnTo>
                    <a:pt x="429133" y="204851"/>
                  </a:lnTo>
                  <a:lnTo>
                    <a:pt x="413512" y="204851"/>
                  </a:lnTo>
                  <a:lnTo>
                    <a:pt x="413512" y="188087"/>
                  </a:lnTo>
                  <a:lnTo>
                    <a:pt x="401701" y="188087"/>
                  </a:lnTo>
                  <a:lnTo>
                    <a:pt x="401701" y="231140"/>
                  </a:lnTo>
                  <a:lnTo>
                    <a:pt x="413512" y="231140"/>
                  </a:lnTo>
                  <a:lnTo>
                    <a:pt x="413512" y="213614"/>
                  </a:lnTo>
                  <a:lnTo>
                    <a:pt x="429133" y="213614"/>
                  </a:lnTo>
                  <a:lnTo>
                    <a:pt x="429133" y="231140"/>
                  </a:lnTo>
                  <a:lnTo>
                    <a:pt x="440817" y="231140"/>
                  </a:lnTo>
                  <a:lnTo>
                    <a:pt x="440817" y="188087"/>
                  </a:lnTo>
                  <a:close/>
                </a:path>
                <a:path w="549275" h="232410">
                  <a:moveTo>
                    <a:pt x="476377" y="188087"/>
                  </a:moveTo>
                  <a:lnTo>
                    <a:pt x="449961" y="188087"/>
                  </a:lnTo>
                  <a:lnTo>
                    <a:pt x="449961" y="231140"/>
                  </a:lnTo>
                  <a:lnTo>
                    <a:pt x="476377" y="231140"/>
                  </a:lnTo>
                  <a:lnTo>
                    <a:pt x="476377" y="221488"/>
                  </a:lnTo>
                  <a:lnTo>
                    <a:pt x="461391" y="221488"/>
                  </a:lnTo>
                  <a:lnTo>
                    <a:pt x="461391" y="214249"/>
                  </a:lnTo>
                  <a:lnTo>
                    <a:pt x="475488" y="214249"/>
                  </a:lnTo>
                  <a:lnTo>
                    <a:pt x="475488" y="204978"/>
                  </a:lnTo>
                  <a:lnTo>
                    <a:pt x="461391" y="204978"/>
                  </a:lnTo>
                  <a:lnTo>
                    <a:pt x="461391" y="197612"/>
                  </a:lnTo>
                  <a:lnTo>
                    <a:pt x="476377" y="197612"/>
                  </a:lnTo>
                  <a:lnTo>
                    <a:pt x="476377" y="188087"/>
                  </a:lnTo>
                  <a:close/>
                </a:path>
                <a:path w="549275" h="232410">
                  <a:moveTo>
                    <a:pt x="518287" y="231140"/>
                  </a:moveTo>
                  <a:lnTo>
                    <a:pt x="506857" y="214249"/>
                  </a:lnTo>
                  <a:lnTo>
                    <a:pt x="506476" y="213868"/>
                  </a:lnTo>
                  <a:lnTo>
                    <a:pt x="509651" y="213106"/>
                  </a:lnTo>
                  <a:lnTo>
                    <a:pt x="512064" y="211709"/>
                  </a:lnTo>
                  <a:lnTo>
                    <a:pt x="514604" y="208407"/>
                  </a:lnTo>
                  <a:lnTo>
                    <a:pt x="515366" y="207518"/>
                  </a:lnTo>
                  <a:lnTo>
                    <a:pt x="516128" y="204978"/>
                  </a:lnTo>
                  <a:lnTo>
                    <a:pt x="516128" y="199390"/>
                  </a:lnTo>
                  <a:lnTo>
                    <a:pt x="515747" y="197612"/>
                  </a:lnTo>
                  <a:lnTo>
                    <a:pt x="515747" y="197358"/>
                  </a:lnTo>
                  <a:lnTo>
                    <a:pt x="504571" y="188341"/>
                  </a:lnTo>
                  <a:lnTo>
                    <a:pt x="504571" y="200914"/>
                  </a:lnTo>
                  <a:lnTo>
                    <a:pt x="504571" y="204978"/>
                  </a:lnTo>
                  <a:lnTo>
                    <a:pt x="503936" y="206248"/>
                  </a:lnTo>
                  <a:lnTo>
                    <a:pt x="501650" y="208026"/>
                  </a:lnTo>
                  <a:lnTo>
                    <a:pt x="499872" y="208407"/>
                  </a:lnTo>
                  <a:lnTo>
                    <a:pt x="495173" y="208407"/>
                  </a:lnTo>
                  <a:lnTo>
                    <a:pt x="495173" y="197104"/>
                  </a:lnTo>
                  <a:lnTo>
                    <a:pt x="499999" y="197104"/>
                  </a:lnTo>
                  <a:lnTo>
                    <a:pt x="501904" y="197612"/>
                  </a:lnTo>
                  <a:lnTo>
                    <a:pt x="504063" y="199390"/>
                  </a:lnTo>
                  <a:lnTo>
                    <a:pt x="504571" y="200914"/>
                  </a:lnTo>
                  <a:lnTo>
                    <a:pt x="504571" y="188341"/>
                  </a:lnTo>
                  <a:lnTo>
                    <a:pt x="501142" y="188087"/>
                  </a:lnTo>
                  <a:lnTo>
                    <a:pt x="484124" y="188087"/>
                  </a:lnTo>
                  <a:lnTo>
                    <a:pt x="484124" y="231140"/>
                  </a:lnTo>
                  <a:lnTo>
                    <a:pt x="495173" y="231140"/>
                  </a:lnTo>
                  <a:lnTo>
                    <a:pt x="495173" y="214249"/>
                  </a:lnTo>
                  <a:lnTo>
                    <a:pt x="504952" y="231140"/>
                  </a:lnTo>
                  <a:lnTo>
                    <a:pt x="518287" y="231140"/>
                  </a:lnTo>
                  <a:close/>
                </a:path>
                <a:path w="549275" h="232410">
                  <a:moveTo>
                    <a:pt x="549021" y="188087"/>
                  </a:moveTo>
                  <a:lnTo>
                    <a:pt x="522732" y="188087"/>
                  </a:lnTo>
                  <a:lnTo>
                    <a:pt x="522732" y="231140"/>
                  </a:lnTo>
                  <a:lnTo>
                    <a:pt x="549021" y="231140"/>
                  </a:lnTo>
                  <a:lnTo>
                    <a:pt x="549021" y="221488"/>
                  </a:lnTo>
                  <a:lnTo>
                    <a:pt x="534162" y="221488"/>
                  </a:lnTo>
                  <a:lnTo>
                    <a:pt x="534162" y="214249"/>
                  </a:lnTo>
                  <a:lnTo>
                    <a:pt x="548259" y="214249"/>
                  </a:lnTo>
                  <a:lnTo>
                    <a:pt x="548259" y="204978"/>
                  </a:lnTo>
                  <a:lnTo>
                    <a:pt x="534162" y="204978"/>
                  </a:lnTo>
                  <a:lnTo>
                    <a:pt x="534162" y="197612"/>
                  </a:lnTo>
                  <a:lnTo>
                    <a:pt x="549021" y="197612"/>
                  </a:lnTo>
                  <a:lnTo>
                    <a:pt x="549021" y="188087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50688" y="6049898"/>
              <a:ext cx="322578" cy="868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1844" y="6038621"/>
              <a:ext cx="106806" cy="10651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229352" y="6050787"/>
              <a:ext cx="1905" cy="87630"/>
            </a:xfrm>
            <a:custGeom>
              <a:avLst/>
              <a:gdLst/>
              <a:ahLst/>
              <a:cxnLst/>
              <a:rect l="l" t="t" r="r" b="b"/>
              <a:pathLst>
                <a:path w="1904" h="87629">
                  <a:moveTo>
                    <a:pt x="1892" y="0"/>
                  </a:moveTo>
                  <a:lnTo>
                    <a:pt x="0" y="0"/>
                  </a:lnTo>
                  <a:lnTo>
                    <a:pt x="0" y="87376"/>
                  </a:lnTo>
                  <a:lnTo>
                    <a:pt x="1892" y="87376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00478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280406" y="6165468"/>
              <a:ext cx="271145" cy="17780"/>
            </a:xfrm>
            <a:custGeom>
              <a:avLst/>
              <a:gdLst/>
              <a:ahLst/>
              <a:cxnLst/>
              <a:rect l="l" t="t" r="r" b="b"/>
              <a:pathLst>
                <a:path w="271145" h="17779">
                  <a:moveTo>
                    <a:pt x="14351" y="7239"/>
                  </a:moveTo>
                  <a:lnTo>
                    <a:pt x="13716" y="5080"/>
                  </a:lnTo>
                  <a:lnTo>
                    <a:pt x="11938" y="2540"/>
                  </a:lnTo>
                  <a:lnTo>
                    <a:pt x="11811" y="2413"/>
                  </a:lnTo>
                  <a:lnTo>
                    <a:pt x="11811" y="6223"/>
                  </a:lnTo>
                  <a:lnTo>
                    <a:pt x="11811" y="13589"/>
                  </a:lnTo>
                  <a:lnTo>
                    <a:pt x="8509" y="15113"/>
                  </a:lnTo>
                  <a:lnTo>
                    <a:pt x="2540" y="15113"/>
                  </a:lnTo>
                  <a:lnTo>
                    <a:pt x="2540" y="2540"/>
                  </a:lnTo>
                  <a:lnTo>
                    <a:pt x="10287" y="2540"/>
                  </a:lnTo>
                  <a:lnTo>
                    <a:pt x="11811" y="6223"/>
                  </a:lnTo>
                  <a:lnTo>
                    <a:pt x="11811" y="2413"/>
                  </a:lnTo>
                  <a:lnTo>
                    <a:pt x="11303" y="1651"/>
                  </a:lnTo>
                  <a:lnTo>
                    <a:pt x="9144" y="254"/>
                  </a:lnTo>
                  <a:lnTo>
                    <a:pt x="0" y="254"/>
                  </a:lnTo>
                  <a:lnTo>
                    <a:pt x="0" y="17399"/>
                  </a:lnTo>
                  <a:lnTo>
                    <a:pt x="7874" y="17399"/>
                  </a:lnTo>
                  <a:lnTo>
                    <a:pt x="10160" y="16764"/>
                  </a:lnTo>
                  <a:lnTo>
                    <a:pt x="11938" y="15113"/>
                  </a:lnTo>
                  <a:lnTo>
                    <a:pt x="13462" y="13589"/>
                  </a:lnTo>
                  <a:lnTo>
                    <a:pt x="14351" y="11176"/>
                  </a:lnTo>
                  <a:lnTo>
                    <a:pt x="14351" y="7239"/>
                  </a:lnTo>
                  <a:close/>
                </a:path>
                <a:path w="271145" h="17779">
                  <a:moveTo>
                    <a:pt x="21539" y="304"/>
                  </a:moveTo>
                  <a:lnTo>
                    <a:pt x="19050" y="304"/>
                  </a:lnTo>
                  <a:lnTo>
                    <a:pt x="19050" y="17399"/>
                  </a:lnTo>
                  <a:lnTo>
                    <a:pt x="21539" y="17399"/>
                  </a:lnTo>
                  <a:lnTo>
                    <a:pt x="21539" y="304"/>
                  </a:lnTo>
                  <a:close/>
                </a:path>
                <a:path w="271145" h="17779">
                  <a:moveTo>
                    <a:pt x="35179" y="266"/>
                  </a:moveTo>
                  <a:lnTo>
                    <a:pt x="26543" y="266"/>
                  </a:lnTo>
                  <a:lnTo>
                    <a:pt x="26543" y="17411"/>
                  </a:lnTo>
                  <a:lnTo>
                    <a:pt x="29083" y="17411"/>
                  </a:lnTo>
                  <a:lnTo>
                    <a:pt x="29083" y="9918"/>
                  </a:lnTo>
                  <a:lnTo>
                    <a:pt x="35179" y="9918"/>
                  </a:lnTo>
                  <a:lnTo>
                    <a:pt x="35179" y="7747"/>
                  </a:lnTo>
                  <a:lnTo>
                    <a:pt x="29083" y="7747"/>
                  </a:lnTo>
                  <a:lnTo>
                    <a:pt x="29083" y="2552"/>
                  </a:lnTo>
                  <a:lnTo>
                    <a:pt x="35179" y="2552"/>
                  </a:lnTo>
                  <a:lnTo>
                    <a:pt x="35179" y="266"/>
                  </a:lnTo>
                  <a:close/>
                </a:path>
                <a:path w="271145" h="17779">
                  <a:moveTo>
                    <a:pt x="48120" y="266"/>
                  </a:moveTo>
                  <a:lnTo>
                    <a:pt x="39484" y="266"/>
                  </a:lnTo>
                  <a:lnTo>
                    <a:pt x="39484" y="17411"/>
                  </a:lnTo>
                  <a:lnTo>
                    <a:pt x="42037" y="17411"/>
                  </a:lnTo>
                  <a:lnTo>
                    <a:pt x="42037" y="9918"/>
                  </a:lnTo>
                  <a:lnTo>
                    <a:pt x="48120" y="9918"/>
                  </a:lnTo>
                  <a:lnTo>
                    <a:pt x="48120" y="7747"/>
                  </a:lnTo>
                  <a:lnTo>
                    <a:pt x="42037" y="7747"/>
                  </a:lnTo>
                  <a:lnTo>
                    <a:pt x="42037" y="2552"/>
                  </a:lnTo>
                  <a:lnTo>
                    <a:pt x="48120" y="2552"/>
                  </a:lnTo>
                  <a:lnTo>
                    <a:pt x="48120" y="266"/>
                  </a:lnTo>
                  <a:close/>
                </a:path>
                <a:path w="271145" h="17779">
                  <a:moveTo>
                    <a:pt x="61722" y="266"/>
                  </a:moveTo>
                  <a:lnTo>
                    <a:pt x="52578" y="266"/>
                  </a:lnTo>
                  <a:lnTo>
                    <a:pt x="52578" y="17411"/>
                  </a:lnTo>
                  <a:lnTo>
                    <a:pt x="61722" y="17411"/>
                  </a:lnTo>
                  <a:lnTo>
                    <a:pt x="61722" y="15125"/>
                  </a:lnTo>
                  <a:lnTo>
                    <a:pt x="54991" y="15125"/>
                  </a:lnTo>
                  <a:lnTo>
                    <a:pt x="54991" y="9918"/>
                  </a:lnTo>
                  <a:lnTo>
                    <a:pt x="61722" y="9918"/>
                  </a:lnTo>
                  <a:lnTo>
                    <a:pt x="61722" y="7632"/>
                  </a:lnTo>
                  <a:lnTo>
                    <a:pt x="54991" y="7632"/>
                  </a:lnTo>
                  <a:lnTo>
                    <a:pt x="54991" y="2552"/>
                  </a:lnTo>
                  <a:lnTo>
                    <a:pt x="61722" y="2552"/>
                  </a:lnTo>
                  <a:lnTo>
                    <a:pt x="61722" y="266"/>
                  </a:lnTo>
                  <a:close/>
                </a:path>
                <a:path w="271145" h="17779">
                  <a:moveTo>
                    <a:pt x="77724" y="4318"/>
                  </a:moveTo>
                  <a:lnTo>
                    <a:pt x="77330" y="2806"/>
                  </a:lnTo>
                  <a:lnTo>
                    <a:pt x="75311" y="889"/>
                  </a:lnTo>
                  <a:lnTo>
                    <a:pt x="75311" y="4318"/>
                  </a:lnTo>
                  <a:lnTo>
                    <a:pt x="75311" y="9144"/>
                  </a:lnTo>
                  <a:lnTo>
                    <a:pt x="68834" y="9144"/>
                  </a:lnTo>
                  <a:lnTo>
                    <a:pt x="68834" y="2552"/>
                  </a:lnTo>
                  <a:lnTo>
                    <a:pt x="74295" y="2552"/>
                  </a:lnTo>
                  <a:lnTo>
                    <a:pt x="75311" y="4318"/>
                  </a:lnTo>
                  <a:lnTo>
                    <a:pt x="75311" y="889"/>
                  </a:lnTo>
                  <a:lnTo>
                    <a:pt x="74028" y="266"/>
                  </a:lnTo>
                  <a:lnTo>
                    <a:pt x="66421" y="266"/>
                  </a:lnTo>
                  <a:lnTo>
                    <a:pt x="66421" y="17411"/>
                  </a:lnTo>
                  <a:lnTo>
                    <a:pt x="68834" y="17411"/>
                  </a:lnTo>
                  <a:lnTo>
                    <a:pt x="68834" y="9410"/>
                  </a:lnTo>
                  <a:lnTo>
                    <a:pt x="74549" y="17411"/>
                  </a:lnTo>
                  <a:lnTo>
                    <a:pt x="77597" y="17411"/>
                  </a:lnTo>
                  <a:lnTo>
                    <a:pt x="72885" y="10934"/>
                  </a:lnTo>
                  <a:lnTo>
                    <a:pt x="74028" y="10934"/>
                  </a:lnTo>
                  <a:lnTo>
                    <a:pt x="77724" y="10287"/>
                  </a:lnTo>
                  <a:lnTo>
                    <a:pt x="77724" y="9410"/>
                  </a:lnTo>
                  <a:lnTo>
                    <a:pt x="77724" y="9144"/>
                  </a:lnTo>
                  <a:lnTo>
                    <a:pt x="77724" y="4318"/>
                  </a:lnTo>
                  <a:close/>
                </a:path>
                <a:path w="271145" h="17779">
                  <a:moveTo>
                    <a:pt x="91186" y="266"/>
                  </a:moveTo>
                  <a:lnTo>
                    <a:pt x="81902" y="266"/>
                  </a:lnTo>
                  <a:lnTo>
                    <a:pt x="81902" y="17411"/>
                  </a:lnTo>
                  <a:lnTo>
                    <a:pt x="91186" y="17411"/>
                  </a:lnTo>
                  <a:lnTo>
                    <a:pt x="91186" y="15125"/>
                  </a:lnTo>
                  <a:lnTo>
                    <a:pt x="84455" y="15125"/>
                  </a:lnTo>
                  <a:lnTo>
                    <a:pt x="84455" y="9918"/>
                  </a:lnTo>
                  <a:lnTo>
                    <a:pt x="91186" y="9918"/>
                  </a:lnTo>
                  <a:lnTo>
                    <a:pt x="91186" y="7632"/>
                  </a:lnTo>
                  <a:lnTo>
                    <a:pt x="84455" y="7632"/>
                  </a:lnTo>
                  <a:lnTo>
                    <a:pt x="84455" y="2552"/>
                  </a:lnTo>
                  <a:lnTo>
                    <a:pt x="91186" y="2552"/>
                  </a:lnTo>
                  <a:lnTo>
                    <a:pt x="91186" y="266"/>
                  </a:lnTo>
                  <a:close/>
                </a:path>
                <a:path w="271145" h="17779">
                  <a:moveTo>
                    <a:pt x="109601" y="254"/>
                  </a:moveTo>
                  <a:lnTo>
                    <a:pt x="107061" y="254"/>
                  </a:lnTo>
                  <a:lnTo>
                    <a:pt x="107061" y="13208"/>
                  </a:lnTo>
                  <a:lnTo>
                    <a:pt x="98679" y="254"/>
                  </a:lnTo>
                  <a:lnTo>
                    <a:pt x="96012" y="254"/>
                  </a:lnTo>
                  <a:lnTo>
                    <a:pt x="96012" y="17399"/>
                  </a:lnTo>
                  <a:lnTo>
                    <a:pt x="98552" y="17399"/>
                  </a:lnTo>
                  <a:lnTo>
                    <a:pt x="98552" y="4191"/>
                  </a:lnTo>
                  <a:lnTo>
                    <a:pt x="106934" y="17399"/>
                  </a:lnTo>
                  <a:lnTo>
                    <a:pt x="109601" y="17399"/>
                  </a:lnTo>
                  <a:lnTo>
                    <a:pt x="109601" y="254"/>
                  </a:lnTo>
                  <a:close/>
                </a:path>
                <a:path w="271145" h="17779">
                  <a:moveTo>
                    <a:pt x="130683" y="4699"/>
                  </a:moveTo>
                  <a:lnTo>
                    <a:pt x="129540" y="2667"/>
                  </a:lnTo>
                  <a:lnTo>
                    <a:pt x="128905" y="2286"/>
                  </a:lnTo>
                  <a:lnTo>
                    <a:pt x="126238" y="254"/>
                  </a:lnTo>
                  <a:lnTo>
                    <a:pt x="124079" y="0"/>
                  </a:lnTo>
                  <a:lnTo>
                    <a:pt x="118110" y="0"/>
                  </a:lnTo>
                  <a:lnTo>
                    <a:pt x="114046" y="3810"/>
                  </a:lnTo>
                  <a:lnTo>
                    <a:pt x="114046" y="13589"/>
                  </a:lnTo>
                  <a:lnTo>
                    <a:pt x="117983" y="17653"/>
                  </a:lnTo>
                  <a:lnTo>
                    <a:pt x="125476" y="17653"/>
                  </a:lnTo>
                  <a:lnTo>
                    <a:pt x="128651" y="16510"/>
                  </a:lnTo>
                  <a:lnTo>
                    <a:pt x="130556" y="13081"/>
                  </a:lnTo>
                  <a:lnTo>
                    <a:pt x="127508" y="13081"/>
                  </a:lnTo>
                  <a:lnTo>
                    <a:pt x="126365" y="14478"/>
                  </a:lnTo>
                  <a:lnTo>
                    <a:pt x="124587" y="15367"/>
                  </a:lnTo>
                  <a:lnTo>
                    <a:pt x="119507" y="15367"/>
                  </a:lnTo>
                  <a:lnTo>
                    <a:pt x="116586" y="12446"/>
                  </a:lnTo>
                  <a:lnTo>
                    <a:pt x="116586" y="5207"/>
                  </a:lnTo>
                  <a:lnTo>
                    <a:pt x="119253" y="2286"/>
                  </a:lnTo>
                  <a:lnTo>
                    <a:pt x="125603" y="2286"/>
                  </a:lnTo>
                  <a:lnTo>
                    <a:pt x="127127" y="4064"/>
                  </a:lnTo>
                  <a:lnTo>
                    <a:pt x="127635" y="4699"/>
                  </a:lnTo>
                  <a:lnTo>
                    <a:pt x="130683" y="4699"/>
                  </a:lnTo>
                  <a:close/>
                </a:path>
                <a:path w="271145" h="17779">
                  <a:moveTo>
                    <a:pt x="143764" y="266"/>
                  </a:moveTo>
                  <a:lnTo>
                    <a:pt x="134480" y="266"/>
                  </a:lnTo>
                  <a:lnTo>
                    <a:pt x="134480" y="17411"/>
                  </a:lnTo>
                  <a:lnTo>
                    <a:pt x="143764" y="17411"/>
                  </a:lnTo>
                  <a:lnTo>
                    <a:pt x="143764" y="15125"/>
                  </a:lnTo>
                  <a:lnTo>
                    <a:pt x="137033" y="15125"/>
                  </a:lnTo>
                  <a:lnTo>
                    <a:pt x="137033" y="9918"/>
                  </a:lnTo>
                  <a:lnTo>
                    <a:pt x="143764" y="9918"/>
                  </a:lnTo>
                  <a:lnTo>
                    <a:pt x="143764" y="7632"/>
                  </a:lnTo>
                  <a:lnTo>
                    <a:pt x="137033" y="7632"/>
                  </a:lnTo>
                  <a:lnTo>
                    <a:pt x="137033" y="2552"/>
                  </a:lnTo>
                  <a:lnTo>
                    <a:pt x="143764" y="2552"/>
                  </a:lnTo>
                  <a:lnTo>
                    <a:pt x="143764" y="266"/>
                  </a:lnTo>
                  <a:close/>
                </a:path>
                <a:path w="271145" h="17779">
                  <a:moveTo>
                    <a:pt x="175006" y="254"/>
                  </a:moveTo>
                  <a:lnTo>
                    <a:pt x="171069" y="254"/>
                  </a:lnTo>
                  <a:lnTo>
                    <a:pt x="165862" y="13335"/>
                  </a:lnTo>
                  <a:lnTo>
                    <a:pt x="161798" y="2921"/>
                  </a:lnTo>
                  <a:lnTo>
                    <a:pt x="160782" y="254"/>
                  </a:lnTo>
                  <a:lnTo>
                    <a:pt x="156845" y="254"/>
                  </a:lnTo>
                  <a:lnTo>
                    <a:pt x="156845" y="17399"/>
                  </a:lnTo>
                  <a:lnTo>
                    <a:pt x="159385" y="17399"/>
                  </a:lnTo>
                  <a:lnTo>
                    <a:pt x="159385" y="2921"/>
                  </a:lnTo>
                  <a:lnTo>
                    <a:pt x="165100" y="17399"/>
                  </a:lnTo>
                  <a:lnTo>
                    <a:pt x="166624" y="17399"/>
                  </a:lnTo>
                  <a:lnTo>
                    <a:pt x="168275" y="13335"/>
                  </a:lnTo>
                  <a:lnTo>
                    <a:pt x="172339" y="2921"/>
                  </a:lnTo>
                  <a:lnTo>
                    <a:pt x="172466" y="17399"/>
                  </a:lnTo>
                  <a:lnTo>
                    <a:pt x="175006" y="17399"/>
                  </a:lnTo>
                  <a:lnTo>
                    <a:pt x="175006" y="254"/>
                  </a:lnTo>
                  <a:close/>
                </a:path>
                <a:path w="271145" h="17779">
                  <a:moveTo>
                    <a:pt x="194056" y="17399"/>
                  </a:moveTo>
                  <a:lnTo>
                    <a:pt x="192151" y="12319"/>
                  </a:lnTo>
                  <a:lnTo>
                    <a:pt x="191249" y="10033"/>
                  </a:lnTo>
                  <a:lnTo>
                    <a:pt x="188722" y="3568"/>
                  </a:lnTo>
                  <a:lnTo>
                    <a:pt x="188595" y="10033"/>
                  </a:lnTo>
                  <a:lnTo>
                    <a:pt x="184277" y="10033"/>
                  </a:lnTo>
                  <a:lnTo>
                    <a:pt x="186436" y="3568"/>
                  </a:lnTo>
                  <a:lnTo>
                    <a:pt x="188595" y="10033"/>
                  </a:lnTo>
                  <a:lnTo>
                    <a:pt x="188595" y="3568"/>
                  </a:lnTo>
                  <a:lnTo>
                    <a:pt x="188595" y="3238"/>
                  </a:lnTo>
                  <a:lnTo>
                    <a:pt x="187579" y="254"/>
                  </a:lnTo>
                  <a:lnTo>
                    <a:pt x="185293" y="254"/>
                  </a:lnTo>
                  <a:lnTo>
                    <a:pt x="178816" y="17399"/>
                  </a:lnTo>
                  <a:lnTo>
                    <a:pt x="181483" y="17399"/>
                  </a:lnTo>
                  <a:lnTo>
                    <a:pt x="183388" y="12319"/>
                  </a:lnTo>
                  <a:lnTo>
                    <a:pt x="189484" y="12319"/>
                  </a:lnTo>
                  <a:lnTo>
                    <a:pt x="191389" y="17399"/>
                  </a:lnTo>
                  <a:lnTo>
                    <a:pt x="194056" y="17399"/>
                  </a:lnTo>
                  <a:close/>
                </a:path>
                <a:path w="271145" h="17779">
                  <a:moveTo>
                    <a:pt x="200647" y="266"/>
                  </a:moveTo>
                  <a:lnTo>
                    <a:pt x="198234" y="266"/>
                  </a:lnTo>
                  <a:lnTo>
                    <a:pt x="198234" y="17411"/>
                  </a:lnTo>
                  <a:lnTo>
                    <a:pt x="200647" y="17411"/>
                  </a:lnTo>
                  <a:lnTo>
                    <a:pt x="200647" y="8775"/>
                  </a:lnTo>
                  <a:lnTo>
                    <a:pt x="200647" y="266"/>
                  </a:lnTo>
                  <a:close/>
                </a:path>
                <a:path w="271145" h="17779">
                  <a:moveTo>
                    <a:pt x="210299" y="266"/>
                  </a:moveTo>
                  <a:lnTo>
                    <a:pt x="207251" y="266"/>
                  </a:lnTo>
                  <a:lnTo>
                    <a:pt x="200647" y="8775"/>
                  </a:lnTo>
                  <a:lnTo>
                    <a:pt x="207251" y="17411"/>
                  </a:lnTo>
                  <a:lnTo>
                    <a:pt x="210299" y="17411"/>
                  </a:lnTo>
                  <a:lnTo>
                    <a:pt x="203695" y="8775"/>
                  </a:lnTo>
                  <a:lnTo>
                    <a:pt x="210299" y="266"/>
                  </a:lnTo>
                  <a:close/>
                </a:path>
                <a:path w="271145" h="17779">
                  <a:moveTo>
                    <a:pt x="223012" y="266"/>
                  </a:moveTo>
                  <a:lnTo>
                    <a:pt x="213741" y="266"/>
                  </a:lnTo>
                  <a:lnTo>
                    <a:pt x="213741" y="17411"/>
                  </a:lnTo>
                  <a:lnTo>
                    <a:pt x="223012" y="17411"/>
                  </a:lnTo>
                  <a:lnTo>
                    <a:pt x="223012" y="15125"/>
                  </a:lnTo>
                  <a:lnTo>
                    <a:pt x="216281" y="15125"/>
                  </a:lnTo>
                  <a:lnTo>
                    <a:pt x="216281" y="9918"/>
                  </a:lnTo>
                  <a:lnTo>
                    <a:pt x="223012" y="9918"/>
                  </a:lnTo>
                  <a:lnTo>
                    <a:pt x="223012" y="7632"/>
                  </a:lnTo>
                  <a:lnTo>
                    <a:pt x="216281" y="7632"/>
                  </a:lnTo>
                  <a:lnTo>
                    <a:pt x="216281" y="2552"/>
                  </a:lnTo>
                  <a:lnTo>
                    <a:pt x="223012" y="2552"/>
                  </a:lnTo>
                  <a:lnTo>
                    <a:pt x="223012" y="266"/>
                  </a:lnTo>
                  <a:close/>
                </a:path>
                <a:path w="271145" h="17779">
                  <a:moveTo>
                    <a:pt x="239014" y="4406"/>
                  </a:moveTo>
                  <a:lnTo>
                    <a:pt x="238493" y="2806"/>
                  </a:lnTo>
                  <a:lnTo>
                    <a:pt x="238379" y="2552"/>
                  </a:lnTo>
                  <a:lnTo>
                    <a:pt x="236550" y="965"/>
                  </a:lnTo>
                  <a:lnTo>
                    <a:pt x="236512" y="4406"/>
                  </a:lnTo>
                  <a:lnTo>
                    <a:pt x="236474" y="9144"/>
                  </a:lnTo>
                  <a:lnTo>
                    <a:pt x="230124" y="9144"/>
                  </a:lnTo>
                  <a:lnTo>
                    <a:pt x="230124" y="2552"/>
                  </a:lnTo>
                  <a:lnTo>
                    <a:pt x="235585" y="2552"/>
                  </a:lnTo>
                  <a:lnTo>
                    <a:pt x="236512" y="4406"/>
                  </a:lnTo>
                  <a:lnTo>
                    <a:pt x="236512" y="2552"/>
                  </a:lnTo>
                  <a:lnTo>
                    <a:pt x="236550" y="965"/>
                  </a:lnTo>
                  <a:lnTo>
                    <a:pt x="236677" y="965"/>
                  </a:lnTo>
                  <a:lnTo>
                    <a:pt x="235331" y="266"/>
                  </a:lnTo>
                  <a:lnTo>
                    <a:pt x="227584" y="266"/>
                  </a:lnTo>
                  <a:lnTo>
                    <a:pt x="227584" y="17411"/>
                  </a:lnTo>
                  <a:lnTo>
                    <a:pt x="230124" y="17411"/>
                  </a:lnTo>
                  <a:lnTo>
                    <a:pt x="230124" y="9410"/>
                  </a:lnTo>
                  <a:lnTo>
                    <a:pt x="235839" y="17411"/>
                  </a:lnTo>
                  <a:lnTo>
                    <a:pt x="238887" y="17411"/>
                  </a:lnTo>
                  <a:lnTo>
                    <a:pt x="234188" y="10934"/>
                  </a:lnTo>
                  <a:lnTo>
                    <a:pt x="235191" y="10934"/>
                  </a:lnTo>
                  <a:lnTo>
                    <a:pt x="239014" y="10287"/>
                  </a:lnTo>
                  <a:lnTo>
                    <a:pt x="239014" y="9410"/>
                  </a:lnTo>
                  <a:lnTo>
                    <a:pt x="239014" y="9144"/>
                  </a:lnTo>
                  <a:lnTo>
                    <a:pt x="239014" y="4406"/>
                  </a:lnTo>
                  <a:close/>
                </a:path>
                <a:path w="271145" h="17779">
                  <a:moveTo>
                    <a:pt x="252603" y="8394"/>
                  </a:moveTo>
                  <a:lnTo>
                    <a:pt x="249542" y="7747"/>
                  </a:lnTo>
                  <a:lnTo>
                    <a:pt x="246634" y="6604"/>
                  </a:lnTo>
                  <a:lnTo>
                    <a:pt x="245097" y="6223"/>
                  </a:lnTo>
                  <a:lnTo>
                    <a:pt x="245097" y="3556"/>
                  </a:lnTo>
                  <a:lnTo>
                    <a:pt x="245859" y="2286"/>
                  </a:lnTo>
                  <a:lnTo>
                    <a:pt x="248399" y="2286"/>
                  </a:lnTo>
                  <a:lnTo>
                    <a:pt x="249796" y="2806"/>
                  </a:lnTo>
                  <a:lnTo>
                    <a:pt x="249796" y="4711"/>
                  </a:lnTo>
                  <a:lnTo>
                    <a:pt x="252209" y="4711"/>
                  </a:lnTo>
                  <a:lnTo>
                    <a:pt x="252209" y="1778"/>
                  </a:lnTo>
                  <a:lnTo>
                    <a:pt x="250190" y="0"/>
                  </a:lnTo>
                  <a:lnTo>
                    <a:pt x="244081" y="0"/>
                  </a:lnTo>
                  <a:lnTo>
                    <a:pt x="242811" y="2286"/>
                  </a:lnTo>
                  <a:lnTo>
                    <a:pt x="242684" y="6223"/>
                  </a:lnTo>
                  <a:lnTo>
                    <a:pt x="242811" y="6604"/>
                  </a:lnTo>
                  <a:lnTo>
                    <a:pt x="250063" y="10553"/>
                  </a:lnTo>
                  <a:lnTo>
                    <a:pt x="250063" y="14351"/>
                  </a:lnTo>
                  <a:lnTo>
                    <a:pt x="248780" y="15494"/>
                  </a:lnTo>
                  <a:lnTo>
                    <a:pt x="244843" y="15494"/>
                  </a:lnTo>
                  <a:lnTo>
                    <a:pt x="244589" y="12839"/>
                  </a:lnTo>
                  <a:lnTo>
                    <a:pt x="244589" y="12319"/>
                  </a:lnTo>
                  <a:lnTo>
                    <a:pt x="242062" y="12319"/>
                  </a:lnTo>
                  <a:lnTo>
                    <a:pt x="242062" y="16141"/>
                  </a:lnTo>
                  <a:lnTo>
                    <a:pt x="244970" y="17665"/>
                  </a:lnTo>
                  <a:lnTo>
                    <a:pt x="250431" y="17665"/>
                  </a:lnTo>
                  <a:lnTo>
                    <a:pt x="252603" y="15494"/>
                  </a:lnTo>
                  <a:lnTo>
                    <a:pt x="252603" y="8394"/>
                  </a:lnTo>
                  <a:close/>
                </a:path>
                <a:path w="271145" h="17779">
                  <a:moveTo>
                    <a:pt x="263271" y="1016"/>
                  </a:moveTo>
                  <a:lnTo>
                    <a:pt x="259588" y="1016"/>
                  </a:lnTo>
                  <a:lnTo>
                    <a:pt x="259588" y="1651"/>
                  </a:lnTo>
                  <a:lnTo>
                    <a:pt x="261112" y="1651"/>
                  </a:lnTo>
                  <a:lnTo>
                    <a:pt x="261112" y="7124"/>
                  </a:lnTo>
                  <a:lnTo>
                    <a:pt x="261747" y="7124"/>
                  </a:lnTo>
                  <a:lnTo>
                    <a:pt x="261747" y="1651"/>
                  </a:lnTo>
                  <a:lnTo>
                    <a:pt x="263271" y="1651"/>
                  </a:lnTo>
                  <a:lnTo>
                    <a:pt x="263271" y="1016"/>
                  </a:lnTo>
                  <a:close/>
                </a:path>
                <a:path w="271145" h="17779">
                  <a:moveTo>
                    <a:pt x="270637" y="1016"/>
                  </a:moveTo>
                  <a:lnTo>
                    <a:pt x="269748" y="1016"/>
                  </a:lnTo>
                  <a:lnTo>
                    <a:pt x="267462" y="6096"/>
                  </a:lnTo>
                  <a:lnTo>
                    <a:pt x="265303" y="1016"/>
                  </a:lnTo>
                  <a:lnTo>
                    <a:pt x="264287" y="1016"/>
                  </a:lnTo>
                  <a:lnTo>
                    <a:pt x="264287" y="7124"/>
                  </a:lnTo>
                  <a:lnTo>
                    <a:pt x="264909" y="7124"/>
                  </a:lnTo>
                  <a:lnTo>
                    <a:pt x="264909" y="1651"/>
                  </a:lnTo>
                  <a:lnTo>
                    <a:pt x="267335" y="7124"/>
                  </a:lnTo>
                  <a:lnTo>
                    <a:pt x="267716" y="7124"/>
                  </a:lnTo>
                  <a:lnTo>
                    <a:pt x="270002" y="1651"/>
                  </a:lnTo>
                  <a:lnTo>
                    <a:pt x="270002" y="7124"/>
                  </a:lnTo>
                  <a:lnTo>
                    <a:pt x="270637" y="7124"/>
                  </a:lnTo>
                  <a:lnTo>
                    <a:pt x="270637" y="101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25925" y="6053848"/>
              <a:ext cx="785951" cy="12927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016749" y="6128510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20">
                  <a:moveTo>
                    <a:pt x="4445" y="0"/>
                  </a:moveTo>
                  <a:lnTo>
                    <a:pt x="1524" y="0"/>
                  </a:lnTo>
                  <a:lnTo>
                    <a:pt x="0" y="7365"/>
                  </a:lnTo>
                  <a:lnTo>
                    <a:pt x="1917" y="7365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15432" y="6037630"/>
              <a:ext cx="485634" cy="145490"/>
            </a:xfrm>
            <a:prstGeom prst="rect">
              <a:avLst/>
            </a:prstGeom>
          </p:spPr>
        </p:pic>
      </p:grpSp>
      <p:sp>
        <p:nvSpPr>
          <p:cNvPr id="37" name="object 37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7077709" y="4285232"/>
            <a:ext cx="3314065" cy="1618615"/>
            <a:chOff x="7077709" y="4285232"/>
            <a:chExt cx="3314065" cy="1618615"/>
          </a:xfrm>
        </p:grpSpPr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77709" y="4285233"/>
              <a:ext cx="3313808" cy="161823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077835" y="4285232"/>
              <a:ext cx="3314065" cy="442595"/>
            </a:xfrm>
            <a:custGeom>
              <a:avLst/>
              <a:gdLst/>
              <a:ahLst/>
              <a:cxnLst/>
              <a:rect l="l" t="t" r="r" b="b"/>
              <a:pathLst>
                <a:path w="3314065" h="442595">
                  <a:moveTo>
                    <a:pt x="3313811" y="0"/>
                  </a:moveTo>
                  <a:lnTo>
                    <a:pt x="0" y="0"/>
                  </a:lnTo>
                  <a:lnTo>
                    <a:pt x="59690" y="321564"/>
                  </a:lnTo>
                  <a:lnTo>
                    <a:pt x="74168" y="360807"/>
                  </a:lnTo>
                  <a:lnTo>
                    <a:pt x="100965" y="394081"/>
                  </a:lnTo>
                  <a:lnTo>
                    <a:pt x="137922" y="419862"/>
                  </a:lnTo>
                  <a:lnTo>
                    <a:pt x="182626" y="436626"/>
                  </a:lnTo>
                  <a:lnTo>
                    <a:pt x="232664" y="442468"/>
                  </a:lnTo>
                  <a:lnTo>
                    <a:pt x="3081020" y="442468"/>
                  </a:lnTo>
                  <a:lnTo>
                    <a:pt x="3131185" y="436626"/>
                  </a:lnTo>
                  <a:lnTo>
                    <a:pt x="3175762" y="419862"/>
                  </a:lnTo>
                  <a:lnTo>
                    <a:pt x="3212719" y="394081"/>
                  </a:lnTo>
                  <a:lnTo>
                    <a:pt x="3239643" y="360807"/>
                  </a:lnTo>
                  <a:lnTo>
                    <a:pt x="3254121" y="321564"/>
                  </a:lnTo>
                  <a:lnTo>
                    <a:pt x="3313811" y="0"/>
                  </a:lnTo>
                  <a:close/>
                </a:path>
              </a:pathLst>
            </a:custGeom>
            <a:solidFill>
              <a:srgbClr val="F7F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6933" y="5557062"/>
              <a:ext cx="113737" cy="11372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507732" y="5614034"/>
              <a:ext cx="549275" cy="232410"/>
            </a:xfrm>
            <a:custGeom>
              <a:avLst/>
              <a:gdLst/>
              <a:ahLst/>
              <a:cxnLst/>
              <a:rect l="l" t="t" r="r" b="b"/>
              <a:pathLst>
                <a:path w="549275" h="232410">
                  <a:moveTo>
                    <a:pt x="41402" y="187960"/>
                  </a:moveTo>
                  <a:lnTo>
                    <a:pt x="27940" y="187960"/>
                  </a:lnTo>
                  <a:lnTo>
                    <a:pt x="21336" y="200660"/>
                  </a:lnTo>
                  <a:lnTo>
                    <a:pt x="20701" y="202692"/>
                  </a:lnTo>
                  <a:lnTo>
                    <a:pt x="20066" y="200533"/>
                  </a:lnTo>
                  <a:lnTo>
                    <a:pt x="13462" y="187960"/>
                  </a:lnTo>
                  <a:lnTo>
                    <a:pt x="0" y="187960"/>
                  </a:lnTo>
                  <a:lnTo>
                    <a:pt x="15113" y="211455"/>
                  </a:lnTo>
                  <a:lnTo>
                    <a:pt x="15113" y="231013"/>
                  </a:lnTo>
                  <a:lnTo>
                    <a:pt x="26416" y="231013"/>
                  </a:lnTo>
                  <a:lnTo>
                    <a:pt x="26416" y="211455"/>
                  </a:lnTo>
                  <a:lnTo>
                    <a:pt x="41402" y="187960"/>
                  </a:lnTo>
                  <a:close/>
                </a:path>
                <a:path w="549275" h="232410">
                  <a:moveTo>
                    <a:pt x="86360" y="205994"/>
                  </a:moveTo>
                  <a:lnTo>
                    <a:pt x="74815" y="189928"/>
                  </a:lnTo>
                  <a:lnTo>
                    <a:pt x="75107" y="189865"/>
                  </a:lnTo>
                  <a:lnTo>
                    <a:pt x="74701" y="189712"/>
                  </a:lnTo>
                  <a:lnTo>
                    <a:pt x="74701" y="205778"/>
                  </a:lnTo>
                  <a:lnTo>
                    <a:pt x="74676" y="213360"/>
                  </a:lnTo>
                  <a:lnTo>
                    <a:pt x="73914" y="215646"/>
                  </a:lnTo>
                  <a:lnTo>
                    <a:pt x="73660" y="216281"/>
                  </a:lnTo>
                  <a:lnTo>
                    <a:pt x="69469" y="221107"/>
                  </a:lnTo>
                  <a:lnTo>
                    <a:pt x="66802" y="222250"/>
                  </a:lnTo>
                  <a:lnTo>
                    <a:pt x="60198" y="222250"/>
                  </a:lnTo>
                  <a:lnTo>
                    <a:pt x="57531" y="221107"/>
                  </a:lnTo>
                  <a:lnTo>
                    <a:pt x="53340" y="216281"/>
                  </a:lnTo>
                  <a:lnTo>
                    <a:pt x="52197" y="213360"/>
                  </a:lnTo>
                  <a:lnTo>
                    <a:pt x="52273" y="205778"/>
                  </a:lnTo>
                  <a:lnTo>
                    <a:pt x="74701" y="205778"/>
                  </a:lnTo>
                  <a:lnTo>
                    <a:pt x="74701" y="189712"/>
                  </a:lnTo>
                  <a:lnTo>
                    <a:pt x="69469" y="187579"/>
                  </a:lnTo>
                  <a:lnTo>
                    <a:pt x="66548" y="187071"/>
                  </a:lnTo>
                  <a:lnTo>
                    <a:pt x="60452" y="187071"/>
                  </a:lnTo>
                  <a:lnTo>
                    <a:pt x="40640" y="213360"/>
                  </a:lnTo>
                  <a:lnTo>
                    <a:pt x="41021" y="215646"/>
                  </a:lnTo>
                  <a:lnTo>
                    <a:pt x="60452" y="232156"/>
                  </a:lnTo>
                  <a:lnTo>
                    <a:pt x="66548" y="232156"/>
                  </a:lnTo>
                  <a:lnTo>
                    <a:pt x="82804" y="222250"/>
                  </a:lnTo>
                  <a:lnTo>
                    <a:pt x="83566" y="221107"/>
                  </a:lnTo>
                  <a:lnTo>
                    <a:pt x="85852" y="215646"/>
                  </a:lnTo>
                  <a:lnTo>
                    <a:pt x="86360" y="213360"/>
                  </a:lnTo>
                  <a:lnTo>
                    <a:pt x="86360" y="205994"/>
                  </a:lnTo>
                  <a:close/>
                </a:path>
                <a:path w="549275" h="232410">
                  <a:moveTo>
                    <a:pt x="131826" y="188087"/>
                  </a:moveTo>
                  <a:lnTo>
                    <a:pt x="120142" y="188087"/>
                  </a:lnTo>
                  <a:lnTo>
                    <a:pt x="120142" y="214249"/>
                  </a:lnTo>
                  <a:lnTo>
                    <a:pt x="114300" y="222377"/>
                  </a:lnTo>
                  <a:lnTo>
                    <a:pt x="111125" y="222377"/>
                  </a:lnTo>
                  <a:lnTo>
                    <a:pt x="105283" y="212090"/>
                  </a:lnTo>
                  <a:lnTo>
                    <a:pt x="105283" y="188087"/>
                  </a:lnTo>
                  <a:lnTo>
                    <a:pt x="93599" y="188087"/>
                  </a:lnTo>
                  <a:lnTo>
                    <a:pt x="93599" y="215519"/>
                  </a:lnTo>
                  <a:lnTo>
                    <a:pt x="93853" y="218948"/>
                  </a:lnTo>
                  <a:lnTo>
                    <a:pt x="109093" y="232156"/>
                  </a:lnTo>
                  <a:lnTo>
                    <a:pt x="116332" y="232156"/>
                  </a:lnTo>
                  <a:lnTo>
                    <a:pt x="131826" y="215519"/>
                  </a:lnTo>
                  <a:lnTo>
                    <a:pt x="131826" y="188087"/>
                  </a:lnTo>
                  <a:close/>
                </a:path>
                <a:path w="549275" h="232410">
                  <a:moveTo>
                    <a:pt x="174879" y="231013"/>
                  </a:moveTo>
                  <a:lnTo>
                    <a:pt x="163449" y="214249"/>
                  </a:lnTo>
                  <a:lnTo>
                    <a:pt x="163195" y="213741"/>
                  </a:lnTo>
                  <a:lnTo>
                    <a:pt x="166243" y="212979"/>
                  </a:lnTo>
                  <a:lnTo>
                    <a:pt x="168402" y="208407"/>
                  </a:lnTo>
                  <a:lnTo>
                    <a:pt x="172720" y="199263"/>
                  </a:lnTo>
                  <a:lnTo>
                    <a:pt x="172466" y="197485"/>
                  </a:lnTo>
                  <a:lnTo>
                    <a:pt x="161163" y="188214"/>
                  </a:lnTo>
                  <a:lnTo>
                    <a:pt x="161163" y="200914"/>
                  </a:lnTo>
                  <a:lnTo>
                    <a:pt x="161163" y="204851"/>
                  </a:lnTo>
                  <a:lnTo>
                    <a:pt x="160655" y="206248"/>
                  </a:lnTo>
                  <a:lnTo>
                    <a:pt x="158242" y="207899"/>
                  </a:lnTo>
                  <a:lnTo>
                    <a:pt x="156464" y="208407"/>
                  </a:lnTo>
                  <a:lnTo>
                    <a:pt x="151765" y="208407"/>
                  </a:lnTo>
                  <a:lnTo>
                    <a:pt x="151765" y="197104"/>
                  </a:lnTo>
                  <a:lnTo>
                    <a:pt x="156718" y="197104"/>
                  </a:lnTo>
                  <a:lnTo>
                    <a:pt x="158496" y="197485"/>
                  </a:lnTo>
                  <a:lnTo>
                    <a:pt x="160655" y="199263"/>
                  </a:lnTo>
                  <a:lnTo>
                    <a:pt x="161163" y="200914"/>
                  </a:lnTo>
                  <a:lnTo>
                    <a:pt x="161163" y="188214"/>
                  </a:lnTo>
                  <a:lnTo>
                    <a:pt x="140716" y="188214"/>
                  </a:lnTo>
                  <a:lnTo>
                    <a:pt x="140716" y="231013"/>
                  </a:lnTo>
                  <a:lnTo>
                    <a:pt x="151765" y="231013"/>
                  </a:lnTo>
                  <a:lnTo>
                    <a:pt x="151765" y="214249"/>
                  </a:lnTo>
                  <a:lnTo>
                    <a:pt x="161671" y="231013"/>
                  </a:lnTo>
                  <a:lnTo>
                    <a:pt x="174879" y="231013"/>
                  </a:lnTo>
                  <a:close/>
                </a:path>
                <a:path w="549275" h="232410">
                  <a:moveTo>
                    <a:pt x="224536" y="220980"/>
                  </a:moveTo>
                  <a:lnTo>
                    <a:pt x="209931" y="220980"/>
                  </a:lnTo>
                  <a:lnTo>
                    <a:pt x="209931" y="187960"/>
                  </a:lnTo>
                  <a:lnTo>
                    <a:pt x="198120" y="187960"/>
                  </a:lnTo>
                  <a:lnTo>
                    <a:pt x="198120" y="231013"/>
                  </a:lnTo>
                  <a:lnTo>
                    <a:pt x="224536" y="231013"/>
                  </a:lnTo>
                  <a:lnTo>
                    <a:pt x="224536" y="220980"/>
                  </a:lnTo>
                  <a:close/>
                </a:path>
                <a:path w="549275" h="232410">
                  <a:moveTo>
                    <a:pt x="273177" y="206032"/>
                  </a:moveTo>
                  <a:lnTo>
                    <a:pt x="271081" y="203073"/>
                  </a:lnTo>
                  <a:lnTo>
                    <a:pt x="261645" y="189928"/>
                  </a:lnTo>
                  <a:lnTo>
                    <a:pt x="261924" y="189865"/>
                  </a:lnTo>
                  <a:lnTo>
                    <a:pt x="261620" y="189750"/>
                  </a:lnTo>
                  <a:lnTo>
                    <a:pt x="261620" y="206006"/>
                  </a:lnTo>
                  <a:lnTo>
                    <a:pt x="261620" y="213360"/>
                  </a:lnTo>
                  <a:lnTo>
                    <a:pt x="260477" y="216281"/>
                  </a:lnTo>
                  <a:lnTo>
                    <a:pt x="256286" y="221107"/>
                  </a:lnTo>
                  <a:lnTo>
                    <a:pt x="253619" y="222250"/>
                  </a:lnTo>
                  <a:lnTo>
                    <a:pt x="247015" y="222250"/>
                  </a:lnTo>
                  <a:lnTo>
                    <a:pt x="244348" y="221107"/>
                  </a:lnTo>
                  <a:lnTo>
                    <a:pt x="240157" y="216281"/>
                  </a:lnTo>
                  <a:lnTo>
                    <a:pt x="239141" y="213360"/>
                  </a:lnTo>
                  <a:lnTo>
                    <a:pt x="239141" y="206032"/>
                  </a:lnTo>
                  <a:lnTo>
                    <a:pt x="240157" y="203073"/>
                  </a:lnTo>
                  <a:lnTo>
                    <a:pt x="244348" y="198247"/>
                  </a:lnTo>
                  <a:lnTo>
                    <a:pt x="247142" y="196977"/>
                  </a:lnTo>
                  <a:lnTo>
                    <a:pt x="253492" y="196977"/>
                  </a:lnTo>
                  <a:lnTo>
                    <a:pt x="256286" y="198247"/>
                  </a:lnTo>
                  <a:lnTo>
                    <a:pt x="260477" y="203073"/>
                  </a:lnTo>
                  <a:lnTo>
                    <a:pt x="261620" y="206006"/>
                  </a:lnTo>
                  <a:lnTo>
                    <a:pt x="261620" y="189750"/>
                  </a:lnTo>
                  <a:lnTo>
                    <a:pt x="256286" y="187579"/>
                  </a:lnTo>
                  <a:lnTo>
                    <a:pt x="253365" y="187071"/>
                  </a:lnTo>
                  <a:lnTo>
                    <a:pt x="247269" y="187071"/>
                  </a:lnTo>
                  <a:lnTo>
                    <a:pt x="230505" y="203073"/>
                  </a:lnTo>
                  <a:lnTo>
                    <a:pt x="227457" y="206032"/>
                  </a:lnTo>
                  <a:lnTo>
                    <a:pt x="227457" y="213360"/>
                  </a:lnTo>
                  <a:lnTo>
                    <a:pt x="247269" y="232156"/>
                  </a:lnTo>
                  <a:lnTo>
                    <a:pt x="253365" y="232156"/>
                  </a:lnTo>
                  <a:lnTo>
                    <a:pt x="269621" y="222250"/>
                  </a:lnTo>
                  <a:lnTo>
                    <a:pt x="270510" y="221107"/>
                  </a:lnTo>
                  <a:lnTo>
                    <a:pt x="272796" y="215646"/>
                  </a:lnTo>
                  <a:lnTo>
                    <a:pt x="273177" y="213360"/>
                  </a:lnTo>
                  <a:lnTo>
                    <a:pt x="273177" y="206032"/>
                  </a:lnTo>
                  <a:close/>
                </a:path>
                <a:path w="549275" h="232410">
                  <a:moveTo>
                    <a:pt x="324231" y="208661"/>
                  </a:moveTo>
                  <a:lnTo>
                    <a:pt x="324104" y="206248"/>
                  </a:lnTo>
                  <a:lnTo>
                    <a:pt x="301117" y="206248"/>
                  </a:lnTo>
                  <a:lnTo>
                    <a:pt x="301117" y="215265"/>
                  </a:lnTo>
                  <a:lnTo>
                    <a:pt x="312801" y="215265"/>
                  </a:lnTo>
                  <a:lnTo>
                    <a:pt x="312420" y="217678"/>
                  </a:lnTo>
                  <a:lnTo>
                    <a:pt x="311277" y="219583"/>
                  </a:lnTo>
                  <a:lnTo>
                    <a:pt x="307340" y="222504"/>
                  </a:lnTo>
                  <a:lnTo>
                    <a:pt x="304800" y="223266"/>
                  </a:lnTo>
                  <a:lnTo>
                    <a:pt x="298323" y="223266"/>
                  </a:lnTo>
                  <a:lnTo>
                    <a:pt x="295529" y="221996"/>
                  </a:lnTo>
                  <a:lnTo>
                    <a:pt x="291592" y="217297"/>
                  </a:lnTo>
                  <a:lnTo>
                    <a:pt x="290576" y="214122"/>
                  </a:lnTo>
                  <a:lnTo>
                    <a:pt x="290576" y="205994"/>
                  </a:lnTo>
                  <a:lnTo>
                    <a:pt x="291592" y="202819"/>
                  </a:lnTo>
                  <a:lnTo>
                    <a:pt x="295529" y="198120"/>
                  </a:lnTo>
                  <a:lnTo>
                    <a:pt x="298323" y="196977"/>
                  </a:lnTo>
                  <a:lnTo>
                    <a:pt x="303784" y="196977"/>
                  </a:lnTo>
                  <a:lnTo>
                    <a:pt x="305435" y="197358"/>
                  </a:lnTo>
                  <a:lnTo>
                    <a:pt x="308483" y="199009"/>
                  </a:lnTo>
                  <a:lnTo>
                    <a:pt x="309880" y="200152"/>
                  </a:lnTo>
                  <a:lnTo>
                    <a:pt x="311023" y="201803"/>
                  </a:lnTo>
                  <a:lnTo>
                    <a:pt x="321183" y="196977"/>
                  </a:lnTo>
                  <a:lnTo>
                    <a:pt x="319024" y="193675"/>
                  </a:lnTo>
                  <a:lnTo>
                    <a:pt x="316230" y="191262"/>
                  </a:lnTo>
                  <a:lnTo>
                    <a:pt x="309753" y="187833"/>
                  </a:lnTo>
                  <a:lnTo>
                    <a:pt x="306070" y="187071"/>
                  </a:lnTo>
                  <a:lnTo>
                    <a:pt x="298577" y="187071"/>
                  </a:lnTo>
                  <a:lnTo>
                    <a:pt x="278892" y="206375"/>
                  </a:lnTo>
                  <a:lnTo>
                    <a:pt x="278892" y="212598"/>
                  </a:lnTo>
                  <a:lnTo>
                    <a:pt x="298323" y="232029"/>
                  </a:lnTo>
                  <a:lnTo>
                    <a:pt x="308991" y="232029"/>
                  </a:lnTo>
                  <a:lnTo>
                    <a:pt x="314452" y="229997"/>
                  </a:lnTo>
                  <a:lnTo>
                    <a:pt x="322326" y="221869"/>
                  </a:lnTo>
                  <a:lnTo>
                    <a:pt x="324231" y="216154"/>
                  </a:lnTo>
                  <a:lnTo>
                    <a:pt x="324231" y="208661"/>
                  </a:lnTo>
                  <a:close/>
                </a:path>
                <a:path w="549275" h="232410">
                  <a:moveTo>
                    <a:pt x="375412" y="205994"/>
                  </a:moveTo>
                  <a:lnTo>
                    <a:pt x="375031" y="203708"/>
                  </a:lnTo>
                  <a:lnTo>
                    <a:pt x="372745" y="198247"/>
                  </a:lnTo>
                  <a:lnTo>
                    <a:pt x="371856" y="196977"/>
                  </a:lnTo>
                  <a:lnTo>
                    <a:pt x="371094" y="195834"/>
                  </a:lnTo>
                  <a:lnTo>
                    <a:pt x="366776" y="191516"/>
                  </a:lnTo>
                  <a:lnTo>
                    <a:pt x="364236" y="189865"/>
                  </a:lnTo>
                  <a:lnTo>
                    <a:pt x="363855" y="189763"/>
                  </a:lnTo>
                  <a:lnTo>
                    <a:pt x="363855" y="205994"/>
                  </a:lnTo>
                  <a:lnTo>
                    <a:pt x="363855" y="213360"/>
                  </a:lnTo>
                  <a:lnTo>
                    <a:pt x="362712" y="216281"/>
                  </a:lnTo>
                  <a:lnTo>
                    <a:pt x="358521" y="221107"/>
                  </a:lnTo>
                  <a:lnTo>
                    <a:pt x="355854" y="222250"/>
                  </a:lnTo>
                  <a:lnTo>
                    <a:pt x="349250" y="222250"/>
                  </a:lnTo>
                  <a:lnTo>
                    <a:pt x="346583" y="221107"/>
                  </a:lnTo>
                  <a:lnTo>
                    <a:pt x="342392" y="216281"/>
                  </a:lnTo>
                  <a:lnTo>
                    <a:pt x="341376" y="213360"/>
                  </a:lnTo>
                  <a:lnTo>
                    <a:pt x="341376" y="205994"/>
                  </a:lnTo>
                  <a:lnTo>
                    <a:pt x="342392" y="203073"/>
                  </a:lnTo>
                  <a:lnTo>
                    <a:pt x="346583" y="198247"/>
                  </a:lnTo>
                  <a:lnTo>
                    <a:pt x="349377" y="196977"/>
                  </a:lnTo>
                  <a:lnTo>
                    <a:pt x="355727" y="196977"/>
                  </a:lnTo>
                  <a:lnTo>
                    <a:pt x="358521" y="198247"/>
                  </a:lnTo>
                  <a:lnTo>
                    <a:pt x="362712" y="203073"/>
                  </a:lnTo>
                  <a:lnTo>
                    <a:pt x="363855" y="205994"/>
                  </a:lnTo>
                  <a:lnTo>
                    <a:pt x="363855" y="189763"/>
                  </a:lnTo>
                  <a:lnTo>
                    <a:pt x="358521" y="187579"/>
                  </a:lnTo>
                  <a:lnTo>
                    <a:pt x="355600" y="187071"/>
                  </a:lnTo>
                  <a:lnTo>
                    <a:pt x="349504" y="187071"/>
                  </a:lnTo>
                  <a:lnTo>
                    <a:pt x="329692" y="205994"/>
                  </a:lnTo>
                  <a:lnTo>
                    <a:pt x="329692" y="213360"/>
                  </a:lnTo>
                  <a:lnTo>
                    <a:pt x="349504" y="232156"/>
                  </a:lnTo>
                  <a:lnTo>
                    <a:pt x="355600" y="232156"/>
                  </a:lnTo>
                  <a:lnTo>
                    <a:pt x="371856" y="222250"/>
                  </a:lnTo>
                  <a:lnTo>
                    <a:pt x="372745" y="221107"/>
                  </a:lnTo>
                  <a:lnTo>
                    <a:pt x="375031" y="215646"/>
                  </a:lnTo>
                  <a:lnTo>
                    <a:pt x="375412" y="213360"/>
                  </a:lnTo>
                  <a:lnTo>
                    <a:pt x="375412" y="205994"/>
                  </a:lnTo>
                  <a:close/>
                </a:path>
                <a:path w="549275" h="232410">
                  <a:moveTo>
                    <a:pt x="419989" y="0"/>
                  </a:moveTo>
                  <a:lnTo>
                    <a:pt x="359791" y="0"/>
                  </a:lnTo>
                  <a:lnTo>
                    <a:pt x="353187" y="32512"/>
                  </a:lnTo>
                  <a:lnTo>
                    <a:pt x="335280" y="59055"/>
                  </a:lnTo>
                  <a:lnTo>
                    <a:pt x="308610" y="76962"/>
                  </a:lnTo>
                  <a:lnTo>
                    <a:pt x="276098" y="83566"/>
                  </a:lnTo>
                  <a:lnTo>
                    <a:pt x="243586" y="76962"/>
                  </a:lnTo>
                  <a:lnTo>
                    <a:pt x="217043" y="59055"/>
                  </a:lnTo>
                  <a:lnTo>
                    <a:pt x="199009" y="32512"/>
                  </a:lnTo>
                  <a:lnTo>
                    <a:pt x="192532" y="0"/>
                  </a:lnTo>
                  <a:lnTo>
                    <a:pt x="132334" y="0"/>
                  </a:lnTo>
                  <a:lnTo>
                    <a:pt x="139700" y="45339"/>
                  </a:lnTo>
                  <a:lnTo>
                    <a:pt x="160020" y="84836"/>
                  </a:lnTo>
                  <a:lnTo>
                    <a:pt x="191262" y="115951"/>
                  </a:lnTo>
                  <a:lnTo>
                    <a:pt x="230759" y="136398"/>
                  </a:lnTo>
                  <a:lnTo>
                    <a:pt x="276098" y="143764"/>
                  </a:lnTo>
                  <a:lnTo>
                    <a:pt x="321564" y="136398"/>
                  </a:lnTo>
                  <a:lnTo>
                    <a:pt x="361061" y="115951"/>
                  </a:lnTo>
                  <a:lnTo>
                    <a:pt x="392176" y="84836"/>
                  </a:lnTo>
                  <a:lnTo>
                    <a:pt x="412623" y="45339"/>
                  </a:lnTo>
                  <a:lnTo>
                    <a:pt x="419989" y="0"/>
                  </a:lnTo>
                  <a:close/>
                </a:path>
                <a:path w="549275" h="232410">
                  <a:moveTo>
                    <a:pt x="440817" y="187960"/>
                  </a:moveTo>
                  <a:lnTo>
                    <a:pt x="429133" y="187960"/>
                  </a:lnTo>
                  <a:lnTo>
                    <a:pt x="429133" y="204724"/>
                  </a:lnTo>
                  <a:lnTo>
                    <a:pt x="413512" y="204724"/>
                  </a:lnTo>
                  <a:lnTo>
                    <a:pt x="413512" y="187960"/>
                  </a:lnTo>
                  <a:lnTo>
                    <a:pt x="401701" y="187960"/>
                  </a:lnTo>
                  <a:lnTo>
                    <a:pt x="401701" y="231013"/>
                  </a:lnTo>
                  <a:lnTo>
                    <a:pt x="413512" y="231013"/>
                  </a:lnTo>
                  <a:lnTo>
                    <a:pt x="413512" y="213487"/>
                  </a:lnTo>
                  <a:lnTo>
                    <a:pt x="429133" y="213487"/>
                  </a:lnTo>
                  <a:lnTo>
                    <a:pt x="429133" y="231013"/>
                  </a:lnTo>
                  <a:lnTo>
                    <a:pt x="440817" y="231013"/>
                  </a:lnTo>
                  <a:lnTo>
                    <a:pt x="440817" y="187960"/>
                  </a:lnTo>
                  <a:close/>
                </a:path>
                <a:path w="549275" h="232410">
                  <a:moveTo>
                    <a:pt x="476377" y="187960"/>
                  </a:moveTo>
                  <a:lnTo>
                    <a:pt x="449961" y="187960"/>
                  </a:lnTo>
                  <a:lnTo>
                    <a:pt x="449961" y="231013"/>
                  </a:lnTo>
                  <a:lnTo>
                    <a:pt x="476377" y="231013"/>
                  </a:lnTo>
                  <a:lnTo>
                    <a:pt x="476377" y="221361"/>
                  </a:lnTo>
                  <a:lnTo>
                    <a:pt x="461391" y="221361"/>
                  </a:lnTo>
                  <a:lnTo>
                    <a:pt x="461391" y="214122"/>
                  </a:lnTo>
                  <a:lnTo>
                    <a:pt x="475488" y="214122"/>
                  </a:lnTo>
                  <a:lnTo>
                    <a:pt x="475488" y="204978"/>
                  </a:lnTo>
                  <a:lnTo>
                    <a:pt x="461391" y="204978"/>
                  </a:lnTo>
                  <a:lnTo>
                    <a:pt x="461391" y="197485"/>
                  </a:lnTo>
                  <a:lnTo>
                    <a:pt x="476377" y="197485"/>
                  </a:lnTo>
                  <a:lnTo>
                    <a:pt x="476377" y="187960"/>
                  </a:lnTo>
                  <a:close/>
                </a:path>
                <a:path w="549275" h="232410">
                  <a:moveTo>
                    <a:pt x="518287" y="231013"/>
                  </a:moveTo>
                  <a:lnTo>
                    <a:pt x="506857" y="214249"/>
                  </a:lnTo>
                  <a:lnTo>
                    <a:pt x="506476" y="213741"/>
                  </a:lnTo>
                  <a:lnTo>
                    <a:pt x="509651" y="212979"/>
                  </a:lnTo>
                  <a:lnTo>
                    <a:pt x="511810" y="208407"/>
                  </a:lnTo>
                  <a:lnTo>
                    <a:pt x="516128" y="199263"/>
                  </a:lnTo>
                  <a:lnTo>
                    <a:pt x="515747" y="197485"/>
                  </a:lnTo>
                  <a:lnTo>
                    <a:pt x="504571" y="188214"/>
                  </a:lnTo>
                  <a:lnTo>
                    <a:pt x="504571" y="200914"/>
                  </a:lnTo>
                  <a:lnTo>
                    <a:pt x="504571" y="204851"/>
                  </a:lnTo>
                  <a:lnTo>
                    <a:pt x="503936" y="206248"/>
                  </a:lnTo>
                  <a:lnTo>
                    <a:pt x="501650" y="207899"/>
                  </a:lnTo>
                  <a:lnTo>
                    <a:pt x="499745" y="208407"/>
                  </a:lnTo>
                  <a:lnTo>
                    <a:pt x="495046" y="208407"/>
                  </a:lnTo>
                  <a:lnTo>
                    <a:pt x="495046" y="197104"/>
                  </a:lnTo>
                  <a:lnTo>
                    <a:pt x="499999" y="197104"/>
                  </a:lnTo>
                  <a:lnTo>
                    <a:pt x="501904" y="197485"/>
                  </a:lnTo>
                  <a:lnTo>
                    <a:pt x="504063" y="199263"/>
                  </a:lnTo>
                  <a:lnTo>
                    <a:pt x="504571" y="200914"/>
                  </a:lnTo>
                  <a:lnTo>
                    <a:pt x="504571" y="188214"/>
                  </a:lnTo>
                  <a:lnTo>
                    <a:pt x="484124" y="188214"/>
                  </a:lnTo>
                  <a:lnTo>
                    <a:pt x="484124" y="231013"/>
                  </a:lnTo>
                  <a:lnTo>
                    <a:pt x="495046" y="231013"/>
                  </a:lnTo>
                  <a:lnTo>
                    <a:pt x="495046" y="214249"/>
                  </a:lnTo>
                  <a:lnTo>
                    <a:pt x="504952" y="231013"/>
                  </a:lnTo>
                  <a:lnTo>
                    <a:pt x="518287" y="231013"/>
                  </a:lnTo>
                  <a:close/>
                </a:path>
                <a:path w="549275" h="232410">
                  <a:moveTo>
                    <a:pt x="549021" y="187960"/>
                  </a:moveTo>
                  <a:lnTo>
                    <a:pt x="522732" y="187960"/>
                  </a:lnTo>
                  <a:lnTo>
                    <a:pt x="522732" y="231013"/>
                  </a:lnTo>
                  <a:lnTo>
                    <a:pt x="549021" y="231013"/>
                  </a:lnTo>
                  <a:lnTo>
                    <a:pt x="549021" y="221361"/>
                  </a:lnTo>
                  <a:lnTo>
                    <a:pt x="534162" y="221361"/>
                  </a:lnTo>
                  <a:lnTo>
                    <a:pt x="534162" y="214122"/>
                  </a:lnTo>
                  <a:lnTo>
                    <a:pt x="548259" y="214122"/>
                  </a:lnTo>
                  <a:lnTo>
                    <a:pt x="548259" y="204978"/>
                  </a:lnTo>
                  <a:lnTo>
                    <a:pt x="534162" y="204978"/>
                  </a:lnTo>
                  <a:lnTo>
                    <a:pt x="534162" y="197485"/>
                  </a:lnTo>
                  <a:lnTo>
                    <a:pt x="549021" y="197485"/>
                  </a:lnTo>
                  <a:lnTo>
                    <a:pt x="549021" y="18796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179686" y="5712967"/>
              <a:ext cx="322567" cy="8686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30842" y="5701690"/>
              <a:ext cx="106803" cy="10652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9158350" y="5713983"/>
              <a:ext cx="1905" cy="87630"/>
            </a:xfrm>
            <a:custGeom>
              <a:avLst/>
              <a:gdLst/>
              <a:ahLst/>
              <a:cxnLst/>
              <a:rect l="l" t="t" r="r" b="b"/>
              <a:pathLst>
                <a:path w="1904" h="87629">
                  <a:moveTo>
                    <a:pt x="1904" y="0"/>
                  </a:moveTo>
                  <a:lnTo>
                    <a:pt x="0" y="0"/>
                  </a:lnTo>
                  <a:lnTo>
                    <a:pt x="0" y="87375"/>
                  </a:lnTo>
                  <a:lnTo>
                    <a:pt x="1904" y="87375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00478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209405" y="5828537"/>
              <a:ext cx="271145" cy="17780"/>
            </a:xfrm>
            <a:custGeom>
              <a:avLst/>
              <a:gdLst/>
              <a:ahLst/>
              <a:cxnLst/>
              <a:rect l="l" t="t" r="r" b="b"/>
              <a:pathLst>
                <a:path w="271145" h="17779">
                  <a:moveTo>
                    <a:pt x="14351" y="7239"/>
                  </a:moveTo>
                  <a:lnTo>
                    <a:pt x="13716" y="5080"/>
                  </a:lnTo>
                  <a:lnTo>
                    <a:pt x="11938" y="2540"/>
                  </a:lnTo>
                  <a:lnTo>
                    <a:pt x="11811" y="13716"/>
                  </a:lnTo>
                  <a:lnTo>
                    <a:pt x="8509" y="15113"/>
                  </a:lnTo>
                  <a:lnTo>
                    <a:pt x="2540" y="15113"/>
                  </a:lnTo>
                  <a:lnTo>
                    <a:pt x="2540" y="2540"/>
                  </a:lnTo>
                  <a:lnTo>
                    <a:pt x="10160" y="2540"/>
                  </a:lnTo>
                  <a:lnTo>
                    <a:pt x="11811" y="6350"/>
                  </a:lnTo>
                  <a:lnTo>
                    <a:pt x="11811" y="2413"/>
                  </a:lnTo>
                  <a:lnTo>
                    <a:pt x="11303" y="1651"/>
                  </a:lnTo>
                  <a:lnTo>
                    <a:pt x="9144" y="254"/>
                  </a:lnTo>
                  <a:lnTo>
                    <a:pt x="0" y="254"/>
                  </a:lnTo>
                  <a:lnTo>
                    <a:pt x="0" y="17399"/>
                  </a:lnTo>
                  <a:lnTo>
                    <a:pt x="7874" y="17399"/>
                  </a:lnTo>
                  <a:lnTo>
                    <a:pt x="10160" y="16891"/>
                  </a:lnTo>
                  <a:lnTo>
                    <a:pt x="11938" y="15113"/>
                  </a:lnTo>
                  <a:lnTo>
                    <a:pt x="13462" y="13716"/>
                  </a:lnTo>
                  <a:lnTo>
                    <a:pt x="14351" y="11176"/>
                  </a:lnTo>
                  <a:lnTo>
                    <a:pt x="14351" y="7239"/>
                  </a:lnTo>
                  <a:close/>
                </a:path>
                <a:path w="271145" h="17779">
                  <a:moveTo>
                    <a:pt x="21539" y="304"/>
                  </a:moveTo>
                  <a:lnTo>
                    <a:pt x="19050" y="304"/>
                  </a:lnTo>
                  <a:lnTo>
                    <a:pt x="19050" y="17399"/>
                  </a:lnTo>
                  <a:lnTo>
                    <a:pt x="21539" y="17399"/>
                  </a:lnTo>
                  <a:lnTo>
                    <a:pt x="21539" y="304"/>
                  </a:lnTo>
                  <a:close/>
                </a:path>
                <a:path w="271145" h="17779">
                  <a:moveTo>
                    <a:pt x="35179" y="266"/>
                  </a:moveTo>
                  <a:lnTo>
                    <a:pt x="26543" y="266"/>
                  </a:lnTo>
                  <a:lnTo>
                    <a:pt x="26543" y="17411"/>
                  </a:lnTo>
                  <a:lnTo>
                    <a:pt x="29083" y="17411"/>
                  </a:lnTo>
                  <a:lnTo>
                    <a:pt x="29083" y="10045"/>
                  </a:lnTo>
                  <a:lnTo>
                    <a:pt x="35179" y="10045"/>
                  </a:lnTo>
                  <a:lnTo>
                    <a:pt x="35179" y="7747"/>
                  </a:lnTo>
                  <a:lnTo>
                    <a:pt x="29083" y="7747"/>
                  </a:lnTo>
                  <a:lnTo>
                    <a:pt x="29083" y="2552"/>
                  </a:lnTo>
                  <a:lnTo>
                    <a:pt x="35179" y="2552"/>
                  </a:lnTo>
                  <a:lnTo>
                    <a:pt x="35179" y="266"/>
                  </a:lnTo>
                  <a:close/>
                </a:path>
                <a:path w="271145" h="17779">
                  <a:moveTo>
                    <a:pt x="48133" y="266"/>
                  </a:moveTo>
                  <a:lnTo>
                    <a:pt x="39497" y="266"/>
                  </a:lnTo>
                  <a:lnTo>
                    <a:pt x="39497" y="17411"/>
                  </a:lnTo>
                  <a:lnTo>
                    <a:pt x="42037" y="17411"/>
                  </a:lnTo>
                  <a:lnTo>
                    <a:pt x="42037" y="10045"/>
                  </a:lnTo>
                  <a:lnTo>
                    <a:pt x="48133" y="10045"/>
                  </a:lnTo>
                  <a:lnTo>
                    <a:pt x="48133" y="7747"/>
                  </a:lnTo>
                  <a:lnTo>
                    <a:pt x="42037" y="7747"/>
                  </a:lnTo>
                  <a:lnTo>
                    <a:pt x="42037" y="2552"/>
                  </a:lnTo>
                  <a:lnTo>
                    <a:pt x="48133" y="2552"/>
                  </a:lnTo>
                  <a:lnTo>
                    <a:pt x="48133" y="266"/>
                  </a:lnTo>
                  <a:close/>
                </a:path>
                <a:path w="271145" h="17779">
                  <a:moveTo>
                    <a:pt x="61709" y="266"/>
                  </a:moveTo>
                  <a:lnTo>
                    <a:pt x="52438" y="266"/>
                  </a:lnTo>
                  <a:lnTo>
                    <a:pt x="52438" y="17411"/>
                  </a:lnTo>
                  <a:lnTo>
                    <a:pt x="61709" y="17411"/>
                  </a:lnTo>
                  <a:lnTo>
                    <a:pt x="61709" y="15125"/>
                  </a:lnTo>
                  <a:lnTo>
                    <a:pt x="54991" y="15125"/>
                  </a:lnTo>
                  <a:lnTo>
                    <a:pt x="54991" y="9918"/>
                  </a:lnTo>
                  <a:lnTo>
                    <a:pt x="61709" y="9918"/>
                  </a:lnTo>
                  <a:lnTo>
                    <a:pt x="61709" y="7632"/>
                  </a:lnTo>
                  <a:lnTo>
                    <a:pt x="54991" y="7632"/>
                  </a:lnTo>
                  <a:lnTo>
                    <a:pt x="54991" y="2552"/>
                  </a:lnTo>
                  <a:lnTo>
                    <a:pt x="61709" y="2552"/>
                  </a:lnTo>
                  <a:lnTo>
                    <a:pt x="61709" y="266"/>
                  </a:lnTo>
                  <a:close/>
                </a:path>
                <a:path w="271145" h="17779">
                  <a:moveTo>
                    <a:pt x="77711" y="4330"/>
                  </a:moveTo>
                  <a:lnTo>
                    <a:pt x="77203" y="2806"/>
                  </a:lnTo>
                  <a:lnTo>
                    <a:pt x="77076" y="2552"/>
                  </a:lnTo>
                  <a:lnTo>
                    <a:pt x="75298" y="889"/>
                  </a:lnTo>
                  <a:lnTo>
                    <a:pt x="75298" y="4330"/>
                  </a:lnTo>
                  <a:lnTo>
                    <a:pt x="75298" y="9156"/>
                  </a:lnTo>
                  <a:lnTo>
                    <a:pt x="68834" y="9156"/>
                  </a:lnTo>
                  <a:lnTo>
                    <a:pt x="68834" y="2552"/>
                  </a:lnTo>
                  <a:lnTo>
                    <a:pt x="74282" y="2552"/>
                  </a:lnTo>
                  <a:lnTo>
                    <a:pt x="75298" y="4330"/>
                  </a:lnTo>
                  <a:lnTo>
                    <a:pt x="75298" y="889"/>
                  </a:lnTo>
                  <a:lnTo>
                    <a:pt x="74028" y="266"/>
                  </a:lnTo>
                  <a:lnTo>
                    <a:pt x="66281" y="266"/>
                  </a:lnTo>
                  <a:lnTo>
                    <a:pt x="66281" y="17411"/>
                  </a:lnTo>
                  <a:lnTo>
                    <a:pt x="68834" y="17411"/>
                  </a:lnTo>
                  <a:lnTo>
                    <a:pt x="68834" y="9410"/>
                  </a:lnTo>
                  <a:lnTo>
                    <a:pt x="74549" y="17411"/>
                  </a:lnTo>
                  <a:lnTo>
                    <a:pt x="77584" y="17411"/>
                  </a:lnTo>
                  <a:lnTo>
                    <a:pt x="72885" y="11061"/>
                  </a:lnTo>
                  <a:lnTo>
                    <a:pt x="73901" y="11061"/>
                  </a:lnTo>
                  <a:lnTo>
                    <a:pt x="77711" y="10299"/>
                  </a:lnTo>
                  <a:lnTo>
                    <a:pt x="77711" y="9410"/>
                  </a:lnTo>
                  <a:lnTo>
                    <a:pt x="77711" y="9156"/>
                  </a:lnTo>
                  <a:lnTo>
                    <a:pt x="77711" y="4330"/>
                  </a:lnTo>
                  <a:close/>
                </a:path>
                <a:path w="271145" h="17779">
                  <a:moveTo>
                    <a:pt x="91059" y="266"/>
                  </a:moveTo>
                  <a:lnTo>
                    <a:pt x="81915" y="266"/>
                  </a:lnTo>
                  <a:lnTo>
                    <a:pt x="81915" y="17411"/>
                  </a:lnTo>
                  <a:lnTo>
                    <a:pt x="91059" y="17411"/>
                  </a:lnTo>
                  <a:lnTo>
                    <a:pt x="91059" y="15125"/>
                  </a:lnTo>
                  <a:lnTo>
                    <a:pt x="84455" y="15125"/>
                  </a:lnTo>
                  <a:lnTo>
                    <a:pt x="84455" y="9918"/>
                  </a:lnTo>
                  <a:lnTo>
                    <a:pt x="91059" y="9918"/>
                  </a:lnTo>
                  <a:lnTo>
                    <a:pt x="91059" y="7632"/>
                  </a:lnTo>
                  <a:lnTo>
                    <a:pt x="84455" y="7632"/>
                  </a:lnTo>
                  <a:lnTo>
                    <a:pt x="84455" y="2552"/>
                  </a:lnTo>
                  <a:lnTo>
                    <a:pt x="91059" y="2552"/>
                  </a:lnTo>
                  <a:lnTo>
                    <a:pt x="91059" y="266"/>
                  </a:lnTo>
                  <a:close/>
                </a:path>
                <a:path w="271145" h="17779">
                  <a:moveTo>
                    <a:pt x="109601" y="254"/>
                  </a:moveTo>
                  <a:lnTo>
                    <a:pt x="107061" y="254"/>
                  </a:lnTo>
                  <a:lnTo>
                    <a:pt x="107061" y="13335"/>
                  </a:lnTo>
                  <a:lnTo>
                    <a:pt x="98679" y="254"/>
                  </a:lnTo>
                  <a:lnTo>
                    <a:pt x="96012" y="254"/>
                  </a:lnTo>
                  <a:lnTo>
                    <a:pt x="96012" y="17399"/>
                  </a:lnTo>
                  <a:lnTo>
                    <a:pt x="98425" y="17399"/>
                  </a:lnTo>
                  <a:lnTo>
                    <a:pt x="98425" y="4191"/>
                  </a:lnTo>
                  <a:lnTo>
                    <a:pt x="106934" y="17399"/>
                  </a:lnTo>
                  <a:lnTo>
                    <a:pt x="109601" y="17399"/>
                  </a:lnTo>
                  <a:lnTo>
                    <a:pt x="109601" y="254"/>
                  </a:lnTo>
                  <a:close/>
                </a:path>
                <a:path w="271145" h="17779">
                  <a:moveTo>
                    <a:pt x="130683" y="4699"/>
                  </a:moveTo>
                  <a:lnTo>
                    <a:pt x="129540" y="2794"/>
                  </a:lnTo>
                  <a:lnTo>
                    <a:pt x="126238" y="254"/>
                  </a:lnTo>
                  <a:lnTo>
                    <a:pt x="124079" y="0"/>
                  </a:lnTo>
                  <a:lnTo>
                    <a:pt x="117983" y="0"/>
                  </a:lnTo>
                  <a:lnTo>
                    <a:pt x="114046" y="3810"/>
                  </a:lnTo>
                  <a:lnTo>
                    <a:pt x="114046" y="13589"/>
                  </a:lnTo>
                  <a:lnTo>
                    <a:pt x="117983" y="17653"/>
                  </a:lnTo>
                  <a:lnTo>
                    <a:pt x="125476" y="17653"/>
                  </a:lnTo>
                  <a:lnTo>
                    <a:pt x="128651" y="16510"/>
                  </a:lnTo>
                  <a:lnTo>
                    <a:pt x="129286" y="15367"/>
                  </a:lnTo>
                  <a:lnTo>
                    <a:pt x="130556" y="13208"/>
                  </a:lnTo>
                  <a:lnTo>
                    <a:pt x="127508" y="13208"/>
                  </a:lnTo>
                  <a:lnTo>
                    <a:pt x="126238" y="14478"/>
                  </a:lnTo>
                  <a:lnTo>
                    <a:pt x="124587" y="15367"/>
                  </a:lnTo>
                  <a:lnTo>
                    <a:pt x="119507" y="15367"/>
                  </a:lnTo>
                  <a:lnTo>
                    <a:pt x="116459" y="12446"/>
                  </a:lnTo>
                  <a:lnTo>
                    <a:pt x="116459" y="5207"/>
                  </a:lnTo>
                  <a:lnTo>
                    <a:pt x="119253" y="2286"/>
                  </a:lnTo>
                  <a:lnTo>
                    <a:pt x="125603" y="2286"/>
                  </a:lnTo>
                  <a:lnTo>
                    <a:pt x="127635" y="4699"/>
                  </a:lnTo>
                  <a:lnTo>
                    <a:pt x="130683" y="4699"/>
                  </a:lnTo>
                  <a:close/>
                </a:path>
                <a:path w="271145" h="17779">
                  <a:moveTo>
                    <a:pt x="143776" y="266"/>
                  </a:moveTo>
                  <a:lnTo>
                    <a:pt x="134493" y="266"/>
                  </a:lnTo>
                  <a:lnTo>
                    <a:pt x="134493" y="17411"/>
                  </a:lnTo>
                  <a:lnTo>
                    <a:pt x="143776" y="17411"/>
                  </a:lnTo>
                  <a:lnTo>
                    <a:pt x="143776" y="15125"/>
                  </a:lnTo>
                  <a:lnTo>
                    <a:pt x="137045" y="15125"/>
                  </a:lnTo>
                  <a:lnTo>
                    <a:pt x="137045" y="9918"/>
                  </a:lnTo>
                  <a:lnTo>
                    <a:pt x="143776" y="9918"/>
                  </a:lnTo>
                  <a:lnTo>
                    <a:pt x="143776" y="7632"/>
                  </a:lnTo>
                  <a:lnTo>
                    <a:pt x="137045" y="7632"/>
                  </a:lnTo>
                  <a:lnTo>
                    <a:pt x="137045" y="2552"/>
                  </a:lnTo>
                  <a:lnTo>
                    <a:pt x="143776" y="2552"/>
                  </a:lnTo>
                  <a:lnTo>
                    <a:pt x="143776" y="266"/>
                  </a:lnTo>
                  <a:close/>
                </a:path>
                <a:path w="271145" h="17779">
                  <a:moveTo>
                    <a:pt x="175006" y="254"/>
                  </a:moveTo>
                  <a:lnTo>
                    <a:pt x="171069" y="254"/>
                  </a:lnTo>
                  <a:lnTo>
                    <a:pt x="165862" y="13335"/>
                  </a:lnTo>
                  <a:lnTo>
                    <a:pt x="161798" y="2921"/>
                  </a:lnTo>
                  <a:lnTo>
                    <a:pt x="160782" y="254"/>
                  </a:lnTo>
                  <a:lnTo>
                    <a:pt x="156845" y="254"/>
                  </a:lnTo>
                  <a:lnTo>
                    <a:pt x="156845" y="17399"/>
                  </a:lnTo>
                  <a:lnTo>
                    <a:pt x="159385" y="17399"/>
                  </a:lnTo>
                  <a:lnTo>
                    <a:pt x="159385" y="2921"/>
                  </a:lnTo>
                  <a:lnTo>
                    <a:pt x="165100" y="17399"/>
                  </a:lnTo>
                  <a:lnTo>
                    <a:pt x="166624" y="17399"/>
                  </a:lnTo>
                  <a:lnTo>
                    <a:pt x="168275" y="13335"/>
                  </a:lnTo>
                  <a:lnTo>
                    <a:pt x="172339" y="2921"/>
                  </a:lnTo>
                  <a:lnTo>
                    <a:pt x="172466" y="17399"/>
                  </a:lnTo>
                  <a:lnTo>
                    <a:pt x="175006" y="17399"/>
                  </a:lnTo>
                  <a:lnTo>
                    <a:pt x="175006" y="254"/>
                  </a:lnTo>
                  <a:close/>
                </a:path>
                <a:path w="271145" h="17779">
                  <a:moveTo>
                    <a:pt x="194056" y="17399"/>
                  </a:moveTo>
                  <a:lnTo>
                    <a:pt x="192151" y="12319"/>
                  </a:lnTo>
                  <a:lnTo>
                    <a:pt x="191262" y="10033"/>
                  </a:lnTo>
                  <a:lnTo>
                    <a:pt x="188722" y="3556"/>
                  </a:lnTo>
                  <a:lnTo>
                    <a:pt x="188595" y="10033"/>
                  </a:lnTo>
                  <a:lnTo>
                    <a:pt x="184277" y="10033"/>
                  </a:lnTo>
                  <a:lnTo>
                    <a:pt x="186436" y="3556"/>
                  </a:lnTo>
                  <a:lnTo>
                    <a:pt x="188595" y="10033"/>
                  </a:lnTo>
                  <a:lnTo>
                    <a:pt x="188595" y="3556"/>
                  </a:lnTo>
                  <a:lnTo>
                    <a:pt x="188595" y="3238"/>
                  </a:lnTo>
                  <a:lnTo>
                    <a:pt x="187579" y="254"/>
                  </a:lnTo>
                  <a:lnTo>
                    <a:pt x="185293" y="254"/>
                  </a:lnTo>
                  <a:lnTo>
                    <a:pt x="178816" y="17399"/>
                  </a:lnTo>
                  <a:lnTo>
                    <a:pt x="181483" y="17399"/>
                  </a:lnTo>
                  <a:lnTo>
                    <a:pt x="183388" y="12319"/>
                  </a:lnTo>
                  <a:lnTo>
                    <a:pt x="189484" y="12319"/>
                  </a:lnTo>
                  <a:lnTo>
                    <a:pt x="191389" y="17399"/>
                  </a:lnTo>
                  <a:lnTo>
                    <a:pt x="194056" y="17399"/>
                  </a:lnTo>
                  <a:close/>
                </a:path>
                <a:path w="271145" h="17779">
                  <a:moveTo>
                    <a:pt x="200672" y="266"/>
                  </a:moveTo>
                  <a:lnTo>
                    <a:pt x="198247" y="266"/>
                  </a:lnTo>
                  <a:lnTo>
                    <a:pt x="198247" y="17411"/>
                  </a:lnTo>
                  <a:lnTo>
                    <a:pt x="200672" y="17411"/>
                  </a:lnTo>
                  <a:lnTo>
                    <a:pt x="200672" y="8775"/>
                  </a:lnTo>
                  <a:lnTo>
                    <a:pt x="200672" y="266"/>
                  </a:lnTo>
                  <a:close/>
                </a:path>
                <a:path w="271145" h="17779">
                  <a:moveTo>
                    <a:pt x="210312" y="266"/>
                  </a:moveTo>
                  <a:lnTo>
                    <a:pt x="207264" y="266"/>
                  </a:lnTo>
                  <a:lnTo>
                    <a:pt x="200672" y="8775"/>
                  </a:lnTo>
                  <a:lnTo>
                    <a:pt x="207264" y="17411"/>
                  </a:lnTo>
                  <a:lnTo>
                    <a:pt x="210312" y="17411"/>
                  </a:lnTo>
                  <a:lnTo>
                    <a:pt x="203708" y="8775"/>
                  </a:lnTo>
                  <a:lnTo>
                    <a:pt x="210312" y="266"/>
                  </a:lnTo>
                  <a:close/>
                </a:path>
                <a:path w="271145" h="17779">
                  <a:moveTo>
                    <a:pt x="223012" y="266"/>
                  </a:moveTo>
                  <a:lnTo>
                    <a:pt x="213741" y="266"/>
                  </a:lnTo>
                  <a:lnTo>
                    <a:pt x="213741" y="17411"/>
                  </a:lnTo>
                  <a:lnTo>
                    <a:pt x="223012" y="17411"/>
                  </a:lnTo>
                  <a:lnTo>
                    <a:pt x="223012" y="15125"/>
                  </a:lnTo>
                  <a:lnTo>
                    <a:pt x="216281" y="15125"/>
                  </a:lnTo>
                  <a:lnTo>
                    <a:pt x="216281" y="9918"/>
                  </a:lnTo>
                  <a:lnTo>
                    <a:pt x="223012" y="9918"/>
                  </a:lnTo>
                  <a:lnTo>
                    <a:pt x="223012" y="7632"/>
                  </a:lnTo>
                  <a:lnTo>
                    <a:pt x="216281" y="7632"/>
                  </a:lnTo>
                  <a:lnTo>
                    <a:pt x="216281" y="2552"/>
                  </a:lnTo>
                  <a:lnTo>
                    <a:pt x="223012" y="2552"/>
                  </a:lnTo>
                  <a:lnTo>
                    <a:pt x="223012" y="266"/>
                  </a:lnTo>
                  <a:close/>
                </a:path>
                <a:path w="271145" h="17779">
                  <a:moveTo>
                    <a:pt x="239014" y="9410"/>
                  </a:moveTo>
                  <a:lnTo>
                    <a:pt x="239001" y="9156"/>
                  </a:lnTo>
                  <a:lnTo>
                    <a:pt x="238963" y="4254"/>
                  </a:lnTo>
                  <a:lnTo>
                    <a:pt x="238506" y="2806"/>
                  </a:lnTo>
                  <a:lnTo>
                    <a:pt x="238379" y="2552"/>
                  </a:lnTo>
                  <a:lnTo>
                    <a:pt x="236524" y="850"/>
                  </a:lnTo>
                  <a:lnTo>
                    <a:pt x="236499" y="4254"/>
                  </a:lnTo>
                  <a:lnTo>
                    <a:pt x="236474" y="9156"/>
                  </a:lnTo>
                  <a:lnTo>
                    <a:pt x="230136" y="9156"/>
                  </a:lnTo>
                  <a:lnTo>
                    <a:pt x="230136" y="2552"/>
                  </a:lnTo>
                  <a:lnTo>
                    <a:pt x="235585" y="2552"/>
                  </a:lnTo>
                  <a:lnTo>
                    <a:pt x="236499" y="4254"/>
                  </a:lnTo>
                  <a:lnTo>
                    <a:pt x="236499" y="2552"/>
                  </a:lnTo>
                  <a:lnTo>
                    <a:pt x="236524" y="850"/>
                  </a:lnTo>
                  <a:lnTo>
                    <a:pt x="235331" y="266"/>
                  </a:lnTo>
                  <a:lnTo>
                    <a:pt x="227584" y="266"/>
                  </a:lnTo>
                  <a:lnTo>
                    <a:pt x="227584" y="17411"/>
                  </a:lnTo>
                  <a:lnTo>
                    <a:pt x="230136" y="17411"/>
                  </a:lnTo>
                  <a:lnTo>
                    <a:pt x="230136" y="9410"/>
                  </a:lnTo>
                  <a:lnTo>
                    <a:pt x="235851" y="17411"/>
                  </a:lnTo>
                  <a:lnTo>
                    <a:pt x="238887" y="17411"/>
                  </a:lnTo>
                  <a:lnTo>
                    <a:pt x="234188" y="11061"/>
                  </a:lnTo>
                  <a:lnTo>
                    <a:pt x="235204" y="11061"/>
                  </a:lnTo>
                  <a:lnTo>
                    <a:pt x="239014" y="10299"/>
                  </a:lnTo>
                  <a:lnTo>
                    <a:pt x="239014" y="9410"/>
                  </a:lnTo>
                  <a:close/>
                </a:path>
                <a:path w="271145" h="17779">
                  <a:moveTo>
                    <a:pt x="252615" y="8394"/>
                  </a:moveTo>
                  <a:lnTo>
                    <a:pt x="249567" y="7747"/>
                  </a:lnTo>
                  <a:lnTo>
                    <a:pt x="246646" y="6604"/>
                  </a:lnTo>
                  <a:lnTo>
                    <a:pt x="245122" y="6235"/>
                  </a:lnTo>
                  <a:lnTo>
                    <a:pt x="245122" y="3568"/>
                  </a:lnTo>
                  <a:lnTo>
                    <a:pt x="245872" y="2298"/>
                  </a:lnTo>
                  <a:lnTo>
                    <a:pt x="248424" y="2298"/>
                  </a:lnTo>
                  <a:lnTo>
                    <a:pt x="249821" y="2806"/>
                  </a:lnTo>
                  <a:lnTo>
                    <a:pt x="249821" y="4711"/>
                  </a:lnTo>
                  <a:lnTo>
                    <a:pt x="252234" y="4711"/>
                  </a:lnTo>
                  <a:lnTo>
                    <a:pt x="252234" y="1790"/>
                  </a:lnTo>
                  <a:lnTo>
                    <a:pt x="250202" y="12"/>
                  </a:lnTo>
                  <a:lnTo>
                    <a:pt x="244106" y="12"/>
                  </a:lnTo>
                  <a:lnTo>
                    <a:pt x="242836" y="2298"/>
                  </a:lnTo>
                  <a:lnTo>
                    <a:pt x="242709" y="6235"/>
                  </a:lnTo>
                  <a:lnTo>
                    <a:pt x="242963" y="7124"/>
                  </a:lnTo>
                  <a:lnTo>
                    <a:pt x="244487" y="8648"/>
                  </a:lnTo>
                  <a:lnTo>
                    <a:pt x="248551" y="10172"/>
                  </a:lnTo>
                  <a:lnTo>
                    <a:pt x="250075" y="10680"/>
                  </a:lnTo>
                  <a:lnTo>
                    <a:pt x="250075" y="14363"/>
                  </a:lnTo>
                  <a:lnTo>
                    <a:pt x="248805" y="15494"/>
                  </a:lnTo>
                  <a:lnTo>
                    <a:pt x="244868" y="15494"/>
                  </a:lnTo>
                  <a:lnTo>
                    <a:pt x="244614" y="12966"/>
                  </a:lnTo>
                  <a:lnTo>
                    <a:pt x="244614" y="12319"/>
                  </a:lnTo>
                  <a:lnTo>
                    <a:pt x="242074" y="12319"/>
                  </a:lnTo>
                  <a:lnTo>
                    <a:pt x="242074" y="16141"/>
                  </a:lnTo>
                  <a:lnTo>
                    <a:pt x="244995" y="17665"/>
                  </a:lnTo>
                  <a:lnTo>
                    <a:pt x="250456" y="17665"/>
                  </a:lnTo>
                  <a:lnTo>
                    <a:pt x="252615" y="15494"/>
                  </a:lnTo>
                  <a:lnTo>
                    <a:pt x="252615" y="8394"/>
                  </a:lnTo>
                  <a:close/>
                </a:path>
                <a:path w="271145" h="17779">
                  <a:moveTo>
                    <a:pt x="263283" y="1016"/>
                  </a:moveTo>
                  <a:lnTo>
                    <a:pt x="259588" y="1016"/>
                  </a:lnTo>
                  <a:lnTo>
                    <a:pt x="259588" y="1651"/>
                  </a:lnTo>
                  <a:lnTo>
                    <a:pt x="261124" y="1651"/>
                  </a:lnTo>
                  <a:lnTo>
                    <a:pt x="261124" y="7124"/>
                  </a:lnTo>
                  <a:lnTo>
                    <a:pt x="261747" y="7124"/>
                  </a:lnTo>
                  <a:lnTo>
                    <a:pt x="261747" y="1651"/>
                  </a:lnTo>
                  <a:lnTo>
                    <a:pt x="263283" y="1651"/>
                  </a:lnTo>
                  <a:lnTo>
                    <a:pt x="263283" y="1016"/>
                  </a:lnTo>
                  <a:close/>
                </a:path>
                <a:path w="271145" h="17779">
                  <a:moveTo>
                    <a:pt x="270637" y="1016"/>
                  </a:moveTo>
                  <a:lnTo>
                    <a:pt x="269748" y="1016"/>
                  </a:lnTo>
                  <a:lnTo>
                    <a:pt x="267462" y="6096"/>
                  </a:lnTo>
                  <a:lnTo>
                    <a:pt x="265315" y="1016"/>
                  </a:lnTo>
                  <a:lnTo>
                    <a:pt x="264299" y="1016"/>
                  </a:lnTo>
                  <a:lnTo>
                    <a:pt x="264299" y="7124"/>
                  </a:lnTo>
                  <a:lnTo>
                    <a:pt x="264922" y="7124"/>
                  </a:lnTo>
                  <a:lnTo>
                    <a:pt x="264922" y="1651"/>
                  </a:lnTo>
                  <a:lnTo>
                    <a:pt x="267208" y="7124"/>
                  </a:lnTo>
                  <a:lnTo>
                    <a:pt x="267728" y="7124"/>
                  </a:lnTo>
                  <a:lnTo>
                    <a:pt x="270014" y="1651"/>
                  </a:lnTo>
                  <a:lnTo>
                    <a:pt x="270014" y="7124"/>
                  </a:lnTo>
                  <a:lnTo>
                    <a:pt x="270637" y="7124"/>
                  </a:lnTo>
                  <a:lnTo>
                    <a:pt x="270637" y="101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54923" y="5716904"/>
              <a:ext cx="785950" cy="12928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945741" y="5791577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20">
                  <a:moveTo>
                    <a:pt x="4444" y="0"/>
                  </a:moveTo>
                  <a:lnTo>
                    <a:pt x="1536" y="0"/>
                  </a:lnTo>
                  <a:lnTo>
                    <a:pt x="0" y="7378"/>
                  </a:lnTo>
                  <a:lnTo>
                    <a:pt x="1917" y="7378"/>
                  </a:lnTo>
                  <a:lnTo>
                    <a:pt x="4444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867777" y="4300854"/>
              <a:ext cx="1734185" cy="1209675"/>
            </a:xfrm>
            <a:custGeom>
              <a:avLst/>
              <a:gdLst/>
              <a:ahLst/>
              <a:cxnLst/>
              <a:rect l="l" t="t" r="r" b="b"/>
              <a:pathLst>
                <a:path w="1734184" h="1209675">
                  <a:moveTo>
                    <a:pt x="1209675" y="342773"/>
                  </a:moveTo>
                  <a:lnTo>
                    <a:pt x="1206500" y="296291"/>
                  </a:lnTo>
                  <a:lnTo>
                    <a:pt x="1197356" y="251714"/>
                  </a:lnTo>
                  <a:lnTo>
                    <a:pt x="1182751" y="209423"/>
                  </a:lnTo>
                  <a:lnTo>
                    <a:pt x="1162812" y="169926"/>
                  </a:lnTo>
                  <a:lnTo>
                    <a:pt x="1138174" y="133477"/>
                  </a:lnTo>
                  <a:lnTo>
                    <a:pt x="1109218" y="100457"/>
                  </a:lnTo>
                  <a:lnTo>
                    <a:pt x="1076198" y="71501"/>
                  </a:lnTo>
                  <a:lnTo>
                    <a:pt x="1039749" y="46863"/>
                  </a:lnTo>
                  <a:lnTo>
                    <a:pt x="1000252" y="27051"/>
                  </a:lnTo>
                  <a:lnTo>
                    <a:pt x="957961" y="12319"/>
                  </a:lnTo>
                  <a:lnTo>
                    <a:pt x="913384" y="3175"/>
                  </a:lnTo>
                  <a:lnTo>
                    <a:pt x="866902" y="0"/>
                  </a:lnTo>
                  <a:lnTo>
                    <a:pt x="820420" y="3175"/>
                  </a:lnTo>
                  <a:lnTo>
                    <a:pt x="775970" y="12319"/>
                  </a:lnTo>
                  <a:lnTo>
                    <a:pt x="733679" y="27051"/>
                  </a:lnTo>
                  <a:lnTo>
                    <a:pt x="694055" y="46863"/>
                  </a:lnTo>
                  <a:lnTo>
                    <a:pt x="657606" y="71501"/>
                  </a:lnTo>
                  <a:lnTo>
                    <a:pt x="624713" y="100457"/>
                  </a:lnTo>
                  <a:lnTo>
                    <a:pt x="595630" y="133477"/>
                  </a:lnTo>
                  <a:lnTo>
                    <a:pt x="570992" y="169926"/>
                  </a:lnTo>
                  <a:lnTo>
                    <a:pt x="551180" y="209423"/>
                  </a:lnTo>
                  <a:lnTo>
                    <a:pt x="536448" y="251714"/>
                  </a:lnTo>
                  <a:lnTo>
                    <a:pt x="527304" y="296291"/>
                  </a:lnTo>
                  <a:lnTo>
                    <a:pt x="524129" y="342773"/>
                  </a:lnTo>
                  <a:lnTo>
                    <a:pt x="527304" y="389255"/>
                  </a:lnTo>
                  <a:lnTo>
                    <a:pt x="536448" y="433832"/>
                  </a:lnTo>
                  <a:lnTo>
                    <a:pt x="551180" y="476123"/>
                  </a:lnTo>
                  <a:lnTo>
                    <a:pt x="570992" y="515620"/>
                  </a:lnTo>
                  <a:lnTo>
                    <a:pt x="595630" y="552069"/>
                  </a:lnTo>
                  <a:lnTo>
                    <a:pt x="624713" y="585089"/>
                  </a:lnTo>
                  <a:lnTo>
                    <a:pt x="657606" y="614045"/>
                  </a:lnTo>
                  <a:lnTo>
                    <a:pt x="694055" y="638683"/>
                  </a:lnTo>
                  <a:lnTo>
                    <a:pt x="733679" y="658622"/>
                  </a:lnTo>
                  <a:lnTo>
                    <a:pt x="775970" y="673227"/>
                  </a:lnTo>
                  <a:lnTo>
                    <a:pt x="820420" y="682371"/>
                  </a:lnTo>
                  <a:lnTo>
                    <a:pt x="866902" y="685546"/>
                  </a:lnTo>
                  <a:lnTo>
                    <a:pt x="913384" y="682371"/>
                  </a:lnTo>
                  <a:lnTo>
                    <a:pt x="957961" y="673227"/>
                  </a:lnTo>
                  <a:lnTo>
                    <a:pt x="1000252" y="658622"/>
                  </a:lnTo>
                  <a:lnTo>
                    <a:pt x="1039749" y="638683"/>
                  </a:lnTo>
                  <a:lnTo>
                    <a:pt x="1076198" y="614045"/>
                  </a:lnTo>
                  <a:lnTo>
                    <a:pt x="1109218" y="585089"/>
                  </a:lnTo>
                  <a:lnTo>
                    <a:pt x="1138174" y="552069"/>
                  </a:lnTo>
                  <a:lnTo>
                    <a:pt x="1162812" y="515620"/>
                  </a:lnTo>
                  <a:lnTo>
                    <a:pt x="1182751" y="476123"/>
                  </a:lnTo>
                  <a:lnTo>
                    <a:pt x="1197356" y="433832"/>
                  </a:lnTo>
                  <a:lnTo>
                    <a:pt x="1206500" y="389255"/>
                  </a:lnTo>
                  <a:lnTo>
                    <a:pt x="1209675" y="342773"/>
                  </a:lnTo>
                  <a:close/>
                </a:path>
                <a:path w="1734184" h="1209675">
                  <a:moveTo>
                    <a:pt x="1733804" y="342773"/>
                  </a:moveTo>
                  <a:lnTo>
                    <a:pt x="1371092" y="342773"/>
                  </a:lnTo>
                  <a:lnTo>
                    <a:pt x="1368806" y="391287"/>
                  </a:lnTo>
                  <a:lnTo>
                    <a:pt x="1361948" y="438404"/>
                  </a:lnTo>
                  <a:lnTo>
                    <a:pt x="1350899" y="484124"/>
                  </a:lnTo>
                  <a:lnTo>
                    <a:pt x="1335786" y="528066"/>
                  </a:lnTo>
                  <a:lnTo>
                    <a:pt x="1316863" y="570230"/>
                  </a:lnTo>
                  <a:lnTo>
                    <a:pt x="1294257" y="610108"/>
                  </a:lnTo>
                  <a:lnTo>
                    <a:pt x="1268222" y="647700"/>
                  </a:lnTo>
                  <a:lnTo>
                    <a:pt x="1239012" y="682625"/>
                  </a:lnTo>
                  <a:lnTo>
                    <a:pt x="1206754" y="714883"/>
                  </a:lnTo>
                  <a:lnTo>
                    <a:pt x="1171829" y="744093"/>
                  </a:lnTo>
                  <a:lnTo>
                    <a:pt x="1134237" y="770128"/>
                  </a:lnTo>
                  <a:lnTo>
                    <a:pt x="1094359" y="792607"/>
                  </a:lnTo>
                  <a:lnTo>
                    <a:pt x="1052322" y="811657"/>
                  </a:lnTo>
                  <a:lnTo>
                    <a:pt x="1008253" y="826770"/>
                  </a:lnTo>
                  <a:lnTo>
                    <a:pt x="962660" y="837819"/>
                  </a:lnTo>
                  <a:lnTo>
                    <a:pt x="915416" y="844550"/>
                  </a:lnTo>
                  <a:lnTo>
                    <a:pt x="866902" y="846963"/>
                  </a:lnTo>
                  <a:lnTo>
                    <a:pt x="818388" y="844550"/>
                  </a:lnTo>
                  <a:lnTo>
                    <a:pt x="771271" y="837819"/>
                  </a:lnTo>
                  <a:lnTo>
                    <a:pt x="725551" y="826770"/>
                  </a:lnTo>
                  <a:lnTo>
                    <a:pt x="681609" y="811657"/>
                  </a:lnTo>
                  <a:lnTo>
                    <a:pt x="639572" y="792607"/>
                  </a:lnTo>
                  <a:lnTo>
                    <a:pt x="599567" y="770128"/>
                  </a:lnTo>
                  <a:lnTo>
                    <a:pt x="562102" y="744093"/>
                  </a:lnTo>
                  <a:lnTo>
                    <a:pt x="527050" y="714883"/>
                  </a:lnTo>
                  <a:lnTo>
                    <a:pt x="494792" y="682625"/>
                  </a:lnTo>
                  <a:lnTo>
                    <a:pt x="465582" y="647700"/>
                  </a:lnTo>
                  <a:lnTo>
                    <a:pt x="439674" y="610108"/>
                  </a:lnTo>
                  <a:lnTo>
                    <a:pt x="417068" y="570230"/>
                  </a:lnTo>
                  <a:lnTo>
                    <a:pt x="398018" y="528066"/>
                  </a:lnTo>
                  <a:lnTo>
                    <a:pt x="382905" y="484124"/>
                  </a:lnTo>
                  <a:lnTo>
                    <a:pt x="371856" y="438404"/>
                  </a:lnTo>
                  <a:lnTo>
                    <a:pt x="365125" y="391287"/>
                  </a:lnTo>
                  <a:lnTo>
                    <a:pt x="362712" y="342773"/>
                  </a:lnTo>
                  <a:lnTo>
                    <a:pt x="0" y="342773"/>
                  </a:lnTo>
                  <a:lnTo>
                    <a:pt x="1270" y="390271"/>
                  </a:lnTo>
                  <a:lnTo>
                    <a:pt x="5080" y="437134"/>
                  </a:lnTo>
                  <a:lnTo>
                    <a:pt x="11430" y="483235"/>
                  </a:lnTo>
                  <a:lnTo>
                    <a:pt x="20066" y="528574"/>
                  </a:lnTo>
                  <a:lnTo>
                    <a:pt x="30988" y="573024"/>
                  </a:lnTo>
                  <a:lnTo>
                    <a:pt x="44323" y="616458"/>
                  </a:lnTo>
                  <a:lnTo>
                    <a:pt x="59690" y="659003"/>
                  </a:lnTo>
                  <a:lnTo>
                    <a:pt x="77343" y="700532"/>
                  </a:lnTo>
                  <a:lnTo>
                    <a:pt x="96901" y="740791"/>
                  </a:lnTo>
                  <a:lnTo>
                    <a:pt x="118491" y="780034"/>
                  </a:lnTo>
                  <a:lnTo>
                    <a:pt x="142113" y="817880"/>
                  </a:lnTo>
                  <a:lnTo>
                    <a:pt x="167513" y="854456"/>
                  </a:lnTo>
                  <a:lnTo>
                    <a:pt x="194691" y="889635"/>
                  </a:lnTo>
                  <a:lnTo>
                    <a:pt x="223647" y="923290"/>
                  </a:lnTo>
                  <a:lnTo>
                    <a:pt x="254254" y="955548"/>
                  </a:lnTo>
                  <a:lnTo>
                    <a:pt x="286385" y="986028"/>
                  </a:lnTo>
                  <a:lnTo>
                    <a:pt x="320040" y="1014984"/>
                  </a:lnTo>
                  <a:lnTo>
                    <a:pt x="355219" y="1042162"/>
                  </a:lnTo>
                  <a:lnTo>
                    <a:pt x="391795" y="1067562"/>
                  </a:lnTo>
                  <a:lnTo>
                    <a:pt x="429768" y="1091184"/>
                  </a:lnTo>
                  <a:lnTo>
                    <a:pt x="468884" y="1112774"/>
                  </a:lnTo>
                  <a:lnTo>
                    <a:pt x="509143" y="1132459"/>
                  </a:lnTo>
                  <a:lnTo>
                    <a:pt x="550672" y="1149985"/>
                  </a:lnTo>
                  <a:lnTo>
                    <a:pt x="593217" y="1165479"/>
                  </a:lnTo>
                  <a:lnTo>
                    <a:pt x="636778" y="1178687"/>
                  </a:lnTo>
                  <a:lnTo>
                    <a:pt x="681228" y="1189609"/>
                  </a:lnTo>
                  <a:lnTo>
                    <a:pt x="726440" y="1198372"/>
                  </a:lnTo>
                  <a:lnTo>
                    <a:pt x="772541" y="1204595"/>
                  </a:lnTo>
                  <a:lnTo>
                    <a:pt x="819404" y="1208405"/>
                  </a:lnTo>
                  <a:lnTo>
                    <a:pt x="866902" y="1209675"/>
                  </a:lnTo>
                  <a:lnTo>
                    <a:pt x="914400" y="1208405"/>
                  </a:lnTo>
                  <a:lnTo>
                    <a:pt x="961263" y="1204595"/>
                  </a:lnTo>
                  <a:lnTo>
                    <a:pt x="1007364" y="1198372"/>
                  </a:lnTo>
                  <a:lnTo>
                    <a:pt x="1052703" y="1189609"/>
                  </a:lnTo>
                  <a:lnTo>
                    <a:pt x="1097153" y="1178687"/>
                  </a:lnTo>
                  <a:lnTo>
                    <a:pt x="1140587" y="1165479"/>
                  </a:lnTo>
                  <a:lnTo>
                    <a:pt x="1183132" y="1149985"/>
                  </a:lnTo>
                  <a:lnTo>
                    <a:pt x="1224661" y="1132459"/>
                  </a:lnTo>
                  <a:lnTo>
                    <a:pt x="1264920" y="1112774"/>
                  </a:lnTo>
                  <a:lnTo>
                    <a:pt x="1304163" y="1091184"/>
                  </a:lnTo>
                  <a:lnTo>
                    <a:pt x="1342009" y="1067562"/>
                  </a:lnTo>
                  <a:lnTo>
                    <a:pt x="1378585" y="1042162"/>
                  </a:lnTo>
                  <a:lnTo>
                    <a:pt x="1413764" y="1014984"/>
                  </a:lnTo>
                  <a:lnTo>
                    <a:pt x="1447419" y="986028"/>
                  </a:lnTo>
                  <a:lnTo>
                    <a:pt x="1479677" y="955548"/>
                  </a:lnTo>
                  <a:lnTo>
                    <a:pt x="1510157" y="923290"/>
                  </a:lnTo>
                  <a:lnTo>
                    <a:pt x="1539113" y="889635"/>
                  </a:lnTo>
                  <a:lnTo>
                    <a:pt x="1566291" y="854456"/>
                  </a:lnTo>
                  <a:lnTo>
                    <a:pt x="1591691" y="817880"/>
                  </a:lnTo>
                  <a:lnTo>
                    <a:pt x="1615313" y="780034"/>
                  </a:lnTo>
                  <a:lnTo>
                    <a:pt x="1636903" y="740791"/>
                  </a:lnTo>
                  <a:lnTo>
                    <a:pt x="1656588" y="700532"/>
                  </a:lnTo>
                  <a:lnTo>
                    <a:pt x="1674114" y="659003"/>
                  </a:lnTo>
                  <a:lnTo>
                    <a:pt x="1689608" y="616458"/>
                  </a:lnTo>
                  <a:lnTo>
                    <a:pt x="1702816" y="573024"/>
                  </a:lnTo>
                  <a:lnTo>
                    <a:pt x="1713738" y="528574"/>
                  </a:lnTo>
                  <a:lnTo>
                    <a:pt x="1722501" y="483235"/>
                  </a:lnTo>
                  <a:lnTo>
                    <a:pt x="1728724" y="437134"/>
                  </a:lnTo>
                  <a:lnTo>
                    <a:pt x="1732534" y="390271"/>
                  </a:lnTo>
                  <a:lnTo>
                    <a:pt x="1733804" y="342773"/>
                  </a:lnTo>
                  <a:close/>
                </a:path>
              </a:pathLst>
            </a:custGeom>
            <a:solidFill>
              <a:srgbClr val="00478F">
                <a:alpha val="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544430" y="5701702"/>
              <a:ext cx="492248" cy="144485"/>
            </a:xfrm>
            <a:prstGeom prst="rect">
              <a:avLst/>
            </a:prstGeom>
          </p:spPr>
        </p:pic>
      </p:grp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10080646" y="134796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37</a:t>
            </a:r>
          </a:p>
        </p:txBody>
      </p:sp>
      <p:pic>
        <p:nvPicPr>
          <p:cNvPr id="52" name="object 5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0" y="401688"/>
            <a:ext cx="4698236" cy="863992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405587" y="439142"/>
            <a:ext cx="326136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CORPORATE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STATIONERY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ENVELOPES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279644" y="6891628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189985" y="3130421"/>
            <a:ext cx="3270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56915" algn="l"/>
              </a:tabLst>
            </a:pPr>
            <a:r>
              <a:rPr sz="1200" b="1" u="dash" dirty="0">
                <a:solidFill>
                  <a:srgbClr val="00007D"/>
                </a:solidFill>
                <a:uFill>
                  <a:solidFill>
                    <a:srgbClr val="809FB6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08582" y="2764661"/>
            <a:ext cx="179260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AGA(SA)</a:t>
            </a:r>
            <a:endParaRPr sz="1200">
              <a:latin typeface="Arial"/>
              <a:cs typeface="Arial"/>
            </a:endParaRPr>
          </a:p>
          <a:p>
            <a:pPr marL="12700" marR="93980">
              <a:lnSpc>
                <a:spcPct val="100000"/>
              </a:lnSpc>
            </a:pP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placement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on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envelopes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should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always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placed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right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practice’s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logo,</a:t>
            </a:r>
            <a:r>
              <a:rPr sz="1200" b="1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next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address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details,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at</a:t>
            </a:r>
            <a:r>
              <a:rPr sz="1200" b="1" spc="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back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envelope.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4317236" cy="8639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7770" y="1604263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1F477B"/>
                </a:solidFill>
                <a:latin typeface="Univers"/>
                <a:cs typeface="Univers"/>
              </a:rPr>
              <a:t>A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80561" y="1604263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1F477B"/>
                </a:solidFill>
                <a:latin typeface="Univers"/>
                <a:cs typeface="Univers"/>
              </a:rPr>
              <a:t>B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40825" y="1596008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1F477B"/>
                </a:solidFill>
                <a:latin typeface="Univers"/>
                <a:cs typeface="Univers"/>
              </a:rPr>
              <a:t>D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3445" y="274445"/>
            <a:ext cx="357441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CORPORATE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STATIONERY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LETTERHEADS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6501" y="1699031"/>
            <a:ext cx="2189480" cy="2560955"/>
            <a:chOff x="706501" y="1699031"/>
            <a:chExt cx="2189480" cy="2560955"/>
          </a:xfrm>
        </p:grpSpPr>
        <p:sp>
          <p:nvSpPr>
            <p:cNvPr id="8" name="object 8"/>
            <p:cNvSpPr/>
            <p:nvPr/>
          </p:nvSpPr>
          <p:spPr>
            <a:xfrm>
              <a:off x="706501" y="1699132"/>
              <a:ext cx="1811020" cy="2560955"/>
            </a:xfrm>
            <a:custGeom>
              <a:avLst/>
              <a:gdLst/>
              <a:ahLst/>
              <a:cxnLst/>
              <a:rect l="l" t="t" r="r" b="b"/>
              <a:pathLst>
                <a:path w="1811020" h="2560954">
                  <a:moveTo>
                    <a:pt x="1810639" y="0"/>
                  </a:moveTo>
                  <a:lnTo>
                    <a:pt x="0" y="0"/>
                  </a:lnTo>
                  <a:lnTo>
                    <a:pt x="0" y="2560701"/>
                  </a:lnTo>
                  <a:lnTo>
                    <a:pt x="1810639" y="2560701"/>
                  </a:lnTo>
                  <a:lnTo>
                    <a:pt x="1810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6501" y="1699031"/>
              <a:ext cx="2189479" cy="124152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59128" y="2289784"/>
            <a:ext cx="1251585" cy="56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5" dirty="0">
                <a:solidFill>
                  <a:srgbClr val="00478F"/>
                </a:solidFill>
                <a:latin typeface="Calibri"/>
                <a:cs typeface="Calibri"/>
              </a:rPr>
              <a:t>earunt</a:t>
            </a:r>
            <a:endParaRPr sz="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8169" y="2320873"/>
            <a:ext cx="1263650" cy="123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60000"/>
              </a:lnSpc>
              <a:spcBef>
                <a:spcPts val="10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t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vel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g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pa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 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nus.</a:t>
            </a:r>
            <a:endParaRPr sz="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7288" y="2430853"/>
            <a:ext cx="1270000" cy="123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60000"/>
              </a:lnSpc>
              <a:spcBef>
                <a:spcPts val="10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5" dirty="0">
                <a:solidFill>
                  <a:srgbClr val="00478F"/>
                </a:solidFill>
                <a:latin typeface="Calibri"/>
                <a:cs typeface="Calibri"/>
              </a:rPr>
              <a:t>ssit,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dunt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int.</a:t>
            </a:r>
            <a:endParaRPr sz="2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2337" y="2585592"/>
            <a:ext cx="295146" cy="3047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59128" y="2613151"/>
            <a:ext cx="1163320" cy="56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Ent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minti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comnis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ist,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optatiu</a:t>
            </a:r>
            <a:r>
              <a:rPr sz="200" spc="1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nturepu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dandit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voluptaerit,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iunt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0" dirty="0">
                <a:solidFill>
                  <a:srgbClr val="00478F"/>
                </a:solidFill>
                <a:latin typeface="Calibri"/>
                <a:cs typeface="Calibri"/>
              </a:rPr>
              <a:t>facientus</a:t>
            </a:r>
            <a:endParaRPr sz="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8402" y="2696031"/>
            <a:ext cx="1226185" cy="220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>
              <a:lnSpc>
                <a:spcPct val="160000"/>
              </a:lnSpc>
              <a:spcBef>
                <a:spcPts val="10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que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os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im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volest,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maiost,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nullaborem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ulluptati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ipsam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ratur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dellam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s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85" dirty="0">
                <a:solidFill>
                  <a:srgbClr val="00478F"/>
                </a:solidFill>
                <a:latin typeface="Calibri"/>
                <a:cs typeface="Calibri"/>
              </a:rPr>
              <a:t>nisciunt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est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dolupta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tempernam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facearc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hiciatus</a:t>
            </a:r>
            <a:r>
              <a:rPr sz="20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into</a:t>
            </a:r>
            <a:r>
              <a:rPr sz="200" spc="1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adis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o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ex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explaborro</a:t>
            </a:r>
            <a:endParaRPr sz="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8325" y="2891067"/>
            <a:ext cx="1273175" cy="220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60000"/>
              </a:lnSpc>
              <a:spcBef>
                <a:spcPts val="10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eations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equidus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mollaut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 n d 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veliqui</a:t>
            </a:r>
            <a:r>
              <a:rPr sz="200" spc="2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consentota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velitis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quibus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nihil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85" dirty="0">
                <a:solidFill>
                  <a:srgbClr val="00478F"/>
                </a:solidFill>
                <a:latin typeface="Calibri"/>
                <a:cs typeface="Calibri"/>
              </a:rPr>
              <a:t>etur,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e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d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ae 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g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35" dirty="0">
                <a:solidFill>
                  <a:srgbClr val="00478F"/>
                </a:solidFill>
                <a:latin typeface="Calibri"/>
                <a:cs typeface="Calibri"/>
              </a:rPr>
              <a:t>nonsequam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3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culliquia</a:t>
            </a:r>
            <a:r>
              <a:rPr sz="20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vollaut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alibus,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samus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autatem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venimus,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simusan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d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ipicim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iureiur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pro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cus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soluptaquas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dus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assinctur.</a:t>
            </a:r>
            <a:endParaRPr sz="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8823" y="3968139"/>
            <a:ext cx="745490" cy="149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Company</a:t>
            </a:r>
            <a:r>
              <a:rPr sz="15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</a:t>
            </a:r>
            <a:r>
              <a:rPr sz="15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go</a:t>
            </a:r>
            <a:r>
              <a:rPr sz="15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here</a:t>
            </a:r>
            <a:endParaRPr sz="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Registration</a:t>
            </a:r>
            <a:r>
              <a:rPr sz="15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VAT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endParaRPr sz="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Contact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details: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15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3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Website</a:t>
            </a:r>
            <a:r>
              <a:rPr sz="15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L="12700" marR="391795" indent="-635">
              <a:lnSpc>
                <a:spcPct val="106700"/>
              </a:lnSpc>
              <a:spcBef>
                <a:spcPts val="2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h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y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s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ica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dres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15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Pos tal</a:t>
            </a:r>
            <a:r>
              <a:rPr sz="15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List</a:t>
            </a:r>
            <a:r>
              <a:rPr sz="15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of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Directors</a:t>
            </a:r>
            <a:endParaRPr sz="15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64895" y="3906075"/>
            <a:ext cx="1476375" cy="179070"/>
            <a:chOff x="864895" y="3906075"/>
            <a:chExt cx="1476375" cy="179070"/>
          </a:xfrm>
        </p:grpSpPr>
        <p:sp>
          <p:nvSpPr>
            <p:cNvPr id="19" name="object 19"/>
            <p:cNvSpPr/>
            <p:nvPr/>
          </p:nvSpPr>
          <p:spPr>
            <a:xfrm>
              <a:off x="864895" y="3907662"/>
              <a:ext cx="1476375" cy="0"/>
            </a:xfrm>
            <a:custGeom>
              <a:avLst/>
              <a:gdLst/>
              <a:ahLst/>
              <a:cxnLst/>
              <a:rect l="l" t="t" r="r" b="b"/>
              <a:pathLst>
                <a:path w="1476375">
                  <a:moveTo>
                    <a:pt x="0" y="0"/>
                  </a:moveTo>
                  <a:lnTo>
                    <a:pt x="1475968" y="0"/>
                  </a:lnTo>
                </a:path>
              </a:pathLst>
            </a:custGeom>
            <a:ln w="3175">
              <a:solidFill>
                <a:srgbClr val="004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6934" y="4023588"/>
              <a:ext cx="179385" cy="569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9533" y="4019130"/>
              <a:ext cx="214767" cy="6582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111247" y="4025696"/>
              <a:ext cx="2540" cy="52705"/>
            </a:xfrm>
            <a:custGeom>
              <a:avLst/>
              <a:gdLst/>
              <a:ahLst/>
              <a:cxnLst/>
              <a:rect l="l" t="t" r="r" b="b"/>
              <a:pathLst>
                <a:path w="2539" h="52704">
                  <a:moveTo>
                    <a:pt x="2324" y="0"/>
                  </a:moveTo>
                  <a:lnTo>
                    <a:pt x="0" y="0"/>
                  </a:lnTo>
                  <a:lnTo>
                    <a:pt x="0" y="52654"/>
                  </a:lnTo>
                  <a:lnTo>
                    <a:pt x="2324" y="5265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461511" y="1699132"/>
            <a:ext cx="1811020" cy="2560955"/>
            <a:chOff x="3461511" y="1699132"/>
            <a:chExt cx="1811020" cy="2560955"/>
          </a:xfrm>
        </p:grpSpPr>
        <p:sp>
          <p:nvSpPr>
            <p:cNvPr id="24" name="object 24"/>
            <p:cNvSpPr/>
            <p:nvPr/>
          </p:nvSpPr>
          <p:spPr>
            <a:xfrm>
              <a:off x="3461511" y="1699132"/>
              <a:ext cx="1811020" cy="2560955"/>
            </a:xfrm>
            <a:custGeom>
              <a:avLst/>
              <a:gdLst/>
              <a:ahLst/>
              <a:cxnLst/>
              <a:rect l="l" t="t" r="r" b="b"/>
              <a:pathLst>
                <a:path w="1811020" h="2560954">
                  <a:moveTo>
                    <a:pt x="1810639" y="0"/>
                  </a:moveTo>
                  <a:lnTo>
                    <a:pt x="0" y="0"/>
                  </a:lnTo>
                  <a:lnTo>
                    <a:pt x="0" y="2560701"/>
                  </a:lnTo>
                  <a:lnTo>
                    <a:pt x="1810639" y="2560701"/>
                  </a:lnTo>
                  <a:lnTo>
                    <a:pt x="1810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19065" y="1814461"/>
              <a:ext cx="191096" cy="13905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94860" y="1974214"/>
              <a:ext cx="439420" cy="36195"/>
            </a:xfrm>
            <a:custGeom>
              <a:avLst/>
              <a:gdLst/>
              <a:ahLst/>
              <a:cxnLst/>
              <a:rect l="l" t="t" r="r" b="b"/>
              <a:pathLst>
                <a:path w="439420" h="36194">
                  <a:moveTo>
                    <a:pt x="33147" y="6096"/>
                  </a:moveTo>
                  <a:lnTo>
                    <a:pt x="29845" y="2159"/>
                  </a:lnTo>
                  <a:lnTo>
                    <a:pt x="24892" y="0"/>
                  </a:lnTo>
                  <a:lnTo>
                    <a:pt x="18796" y="0"/>
                  </a:lnTo>
                  <a:lnTo>
                    <a:pt x="11303" y="1270"/>
                  </a:lnTo>
                  <a:lnTo>
                    <a:pt x="5334" y="5080"/>
                  </a:lnTo>
                  <a:lnTo>
                    <a:pt x="1397" y="10668"/>
                  </a:lnTo>
                  <a:lnTo>
                    <a:pt x="0" y="17907"/>
                  </a:lnTo>
                  <a:lnTo>
                    <a:pt x="1270" y="24511"/>
                  </a:lnTo>
                  <a:lnTo>
                    <a:pt x="1397" y="24892"/>
                  </a:lnTo>
                  <a:lnTo>
                    <a:pt x="1397" y="25146"/>
                  </a:lnTo>
                  <a:lnTo>
                    <a:pt x="5334" y="30861"/>
                  </a:lnTo>
                  <a:lnTo>
                    <a:pt x="11303" y="34544"/>
                  </a:lnTo>
                  <a:lnTo>
                    <a:pt x="18796" y="35941"/>
                  </a:lnTo>
                  <a:lnTo>
                    <a:pt x="24892" y="35941"/>
                  </a:lnTo>
                  <a:lnTo>
                    <a:pt x="29845" y="33782"/>
                  </a:lnTo>
                  <a:lnTo>
                    <a:pt x="33147" y="29718"/>
                  </a:lnTo>
                  <a:lnTo>
                    <a:pt x="32385" y="29083"/>
                  </a:lnTo>
                  <a:lnTo>
                    <a:pt x="27940" y="24892"/>
                  </a:lnTo>
                  <a:lnTo>
                    <a:pt x="25654" y="27686"/>
                  </a:lnTo>
                  <a:lnTo>
                    <a:pt x="22733" y="29083"/>
                  </a:lnTo>
                  <a:lnTo>
                    <a:pt x="12700" y="29083"/>
                  </a:lnTo>
                  <a:lnTo>
                    <a:pt x="8128" y="24511"/>
                  </a:lnTo>
                  <a:lnTo>
                    <a:pt x="8128" y="11430"/>
                  </a:lnTo>
                  <a:lnTo>
                    <a:pt x="12700" y="6858"/>
                  </a:lnTo>
                  <a:lnTo>
                    <a:pt x="22733" y="6858"/>
                  </a:lnTo>
                  <a:lnTo>
                    <a:pt x="25654" y="8255"/>
                  </a:lnTo>
                  <a:lnTo>
                    <a:pt x="27940" y="10922"/>
                  </a:lnTo>
                  <a:lnTo>
                    <a:pt x="32385" y="6858"/>
                  </a:lnTo>
                  <a:lnTo>
                    <a:pt x="33147" y="6096"/>
                  </a:lnTo>
                  <a:close/>
                </a:path>
                <a:path w="439420" h="36194">
                  <a:moveTo>
                    <a:pt x="73647" y="17907"/>
                  </a:moveTo>
                  <a:lnTo>
                    <a:pt x="65519" y="3441"/>
                  </a:lnTo>
                  <a:lnTo>
                    <a:pt x="65519" y="11303"/>
                  </a:lnTo>
                  <a:lnTo>
                    <a:pt x="65519" y="24511"/>
                  </a:lnTo>
                  <a:lnTo>
                    <a:pt x="60820" y="29083"/>
                  </a:lnTo>
                  <a:lnTo>
                    <a:pt x="48374" y="29083"/>
                  </a:lnTo>
                  <a:lnTo>
                    <a:pt x="43675" y="24511"/>
                  </a:lnTo>
                  <a:lnTo>
                    <a:pt x="43675" y="11303"/>
                  </a:lnTo>
                  <a:lnTo>
                    <a:pt x="48374" y="6858"/>
                  </a:lnTo>
                  <a:lnTo>
                    <a:pt x="60820" y="6858"/>
                  </a:lnTo>
                  <a:lnTo>
                    <a:pt x="65519" y="11303"/>
                  </a:lnTo>
                  <a:lnTo>
                    <a:pt x="65519" y="3441"/>
                  </a:lnTo>
                  <a:lnTo>
                    <a:pt x="62217" y="1397"/>
                  </a:lnTo>
                  <a:lnTo>
                    <a:pt x="54597" y="0"/>
                  </a:lnTo>
                  <a:lnTo>
                    <a:pt x="46977" y="1397"/>
                  </a:lnTo>
                  <a:lnTo>
                    <a:pt x="41008" y="5080"/>
                  </a:lnTo>
                  <a:lnTo>
                    <a:pt x="37071" y="10795"/>
                  </a:lnTo>
                  <a:lnTo>
                    <a:pt x="35547" y="17907"/>
                  </a:lnTo>
                  <a:lnTo>
                    <a:pt x="37071" y="25146"/>
                  </a:lnTo>
                  <a:lnTo>
                    <a:pt x="41008" y="30861"/>
                  </a:lnTo>
                  <a:lnTo>
                    <a:pt x="46977" y="34544"/>
                  </a:lnTo>
                  <a:lnTo>
                    <a:pt x="54597" y="35941"/>
                  </a:lnTo>
                  <a:lnTo>
                    <a:pt x="62217" y="34544"/>
                  </a:lnTo>
                  <a:lnTo>
                    <a:pt x="68186" y="30861"/>
                  </a:lnTo>
                  <a:lnTo>
                    <a:pt x="69456" y="29083"/>
                  </a:lnTo>
                  <a:lnTo>
                    <a:pt x="72123" y="25146"/>
                  </a:lnTo>
                  <a:lnTo>
                    <a:pt x="73647" y="17907"/>
                  </a:lnTo>
                  <a:close/>
                </a:path>
                <a:path w="439420" h="36194">
                  <a:moveTo>
                    <a:pt x="118859" y="35306"/>
                  </a:moveTo>
                  <a:lnTo>
                    <a:pt x="118732" y="14478"/>
                  </a:lnTo>
                  <a:lnTo>
                    <a:pt x="118732" y="635"/>
                  </a:lnTo>
                  <a:lnTo>
                    <a:pt x="112128" y="635"/>
                  </a:lnTo>
                  <a:lnTo>
                    <a:pt x="99301" y="22225"/>
                  </a:lnTo>
                  <a:lnTo>
                    <a:pt x="94983" y="14859"/>
                  </a:lnTo>
                  <a:lnTo>
                    <a:pt x="86347" y="635"/>
                  </a:lnTo>
                  <a:lnTo>
                    <a:pt x="79616" y="635"/>
                  </a:lnTo>
                  <a:lnTo>
                    <a:pt x="79616" y="35306"/>
                  </a:lnTo>
                  <a:lnTo>
                    <a:pt x="87236" y="35306"/>
                  </a:lnTo>
                  <a:lnTo>
                    <a:pt x="87236" y="14859"/>
                  </a:lnTo>
                  <a:lnTo>
                    <a:pt x="97396" y="31623"/>
                  </a:lnTo>
                  <a:lnTo>
                    <a:pt x="100952" y="31623"/>
                  </a:lnTo>
                  <a:lnTo>
                    <a:pt x="106667" y="22225"/>
                  </a:lnTo>
                  <a:lnTo>
                    <a:pt x="111239" y="14478"/>
                  </a:lnTo>
                  <a:lnTo>
                    <a:pt x="111239" y="35306"/>
                  </a:lnTo>
                  <a:lnTo>
                    <a:pt x="118859" y="35306"/>
                  </a:lnTo>
                  <a:close/>
                </a:path>
                <a:path w="439420" h="36194">
                  <a:moveTo>
                    <a:pt x="157213" y="5334"/>
                  </a:moveTo>
                  <a:lnTo>
                    <a:pt x="151371" y="635"/>
                  </a:lnTo>
                  <a:lnTo>
                    <a:pt x="149085" y="635"/>
                  </a:lnTo>
                  <a:lnTo>
                    <a:pt x="149085" y="9398"/>
                  </a:lnTo>
                  <a:lnTo>
                    <a:pt x="149085" y="17018"/>
                  </a:lnTo>
                  <a:lnTo>
                    <a:pt x="146545" y="19177"/>
                  </a:lnTo>
                  <a:lnTo>
                    <a:pt x="135115" y="19177"/>
                  </a:lnTo>
                  <a:lnTo>
                    <a:pt x="135115" y="7112"/>
                  </a:lnTo>
                  <a:lnTo>
                    <a:pt x="146545" y="7112"/>
                  </a:lnTo>
                  <a:lnTo>
                    <a:pt x="149085" y="9398"/>
                  </a:lnTo>
                  <a:lnTo>
                    <a:pt x="149085" y="635"/>
                  </a:lnTo>
                  <a:lnTo>
                    <a:pt x="126987" y="635"/>
                  </a:lnTo>
                  <a:lnTo>
                    <a:pt x="126987" y="35306"/>
                  </a:lnTo>
                  <a:lnTo>
                    <a:pt x="135115" y="35306"/>
                  </a:lnTo>
                  <a:lnTo>
                    <a:pt x="135115" y="25781"/>
                  </a:lnTo>
                  <a:lnTo>
                    <a:pt x="151371" y="25781"/>
                  </a:lnTo>
                  <a:lnTo>
                    <a:pt x="157213" y="20955"/>
                  </a:lnTo>
                  <a:lnTo>
                    <a:pt x="157213" y="19177"/>
                  </a:lnTo>
                  <a:lnTo>
                    <a:pt x="157213" y="5334"/>
                  </a:lnTo>
                  <a:close/>
                </a:path>
                <a:path w="439420" h="36194">
                  <a:moveTo>
                    <a:pt x="195567" y="35306"/>
                  </a:moveTo>
                  <a:lnTo>
                    <a:pt x="192138" y="27813"/>
                  </a:lnTo>
                  <a:lnTo>
                    <a:pt x="189471" y="21717"/>
                  </a:lnTo>
                  <a:lnTo>
                    <a:pt x="181470" y="4013"/>
                  </a:lnTo>
                  <a:lnTo>
                    <a:pt x="181470" y="21717"/>
                  </a:lnTo>
                  <a:lnTo>
                    <a:pt x="170421" y="21717"/>
                  </a:lnTo>
                  <a:lnTo>
                    <a:pt x="176009" y="8509"/>
                  </a:lnTo>
                  <a:lnTo>
                    <a:pt x="181470" y="21717"/>
                  </a:lnTo>
                  <a:lnTo>
                    <a:pt x="181470" y="4013"/>
                  </a:lnTo>
                  <a:lnTo>
                    <a:pt x="179946" y="635"/>
                  </a:lnTo>
                  <a:lnTo>
                    <a:pt x="172072" y="635"/>
                  </a:lnTo>
                  <a:lnTo>
                    <a:pt x="156578" y="35306"/>
                  </a:lnTo>
                  <a:lnTo>
                    <a:pt x="164833" y="35306"/>
                  </a:lnTo>
                  <a:lnTo>
                    <a:pt x="167881" y="27813"/>
                  </a:lnTo>
                  <a:lnTo>
                    <a:pt x="184010" y="27813"/>
                  </a:lnTo>
                  <a:lnTo>
                    <a:pt x="187058" y="35306"/>
                  </a:lnTo>
                  <a:lnTo>
                    <a:pt x="195567" y="35306"/>
                  </a:lnTo>
                  <a:close/>
                </a:path>
                <a:path w="439420" h="36194">
                  <a:moveTo>
                    <a:pt x="231063" y="622"/>
                  </a:moveTo>
                  <a:lnTo>
                    <a:pt x="223126" y="622"/>
                  </a:lnTo>
                  <a:lnTo>
                    <a:pt x="223126" y="21717"/>
                  </a:lnTo>
                  <a:lnTo>
                    <a:pt x="205854" y="635"/>
                  </a:lnTo>
                  <a:lnTo>
                    <a:pt x="199123" y="635"/>
                  </a:lnTo>
                  <a:lnTo>
                    <a:pt x="199123" y="35306"/>
                  </a:lnTo>
                  <a:lnTo>
                    <a:pt x="207124" y="35306"/>
                  </a:lnTo>
                  <a:lnTo>
                    <a:pt x="207124" y="14224"/>
                  </a:lnTo>
                  <a:lnTo>
                    <a:pt x="224396" y="35306"/>
                  </a:lnTo>
                  <a:lnTo>
                    <a:pt x="231000" y="35306"/>
                  </a:lnTo>
                  <a:lnTo>
                    <a:pt x="231063" y="622"/>
                  </a:lnTo>
                  <a:close/>
                </a:path>
                <a:path w="439420" h="36194">
                  <a:moveTo>
                    <a:pt x="269354" y="635"/>
                  </a:moveTo>
                  <a:lnTo>
                    <a:pt x="261480" y="635"/>
                  </a:lnTo>
                  <a:lnTo>
                    <a:pt x="252209" y="16002"/>
                  </a:lnTo>
                  <a:lnTo>
                    <a:pt x="242938" y="635"/>
                  </a:lnTo>
                  <a:lnTo>
                    <a:pt x="234429" y="635"/>
                  </a:lnTo>
                  <a:lnTo>
                    <a:pt x="247891" y="22987"/>
                  </a:lnTo>
                  <a:lnTo>
                    <a:pt x="247891" y="35306"/>
                  </a:lnTo>
                  <a:lnTo>
                    <a:pt x="255892" y="35306"/>
                  </a:lnTo>
                  <a:lnTo>
                    <a:pt x="255892" y="22987"/>
                  </a:lnTo>
                  <a:lnTo>
                    <a:pt x="269354" y="635"/>
                  </a:lnTo>
                  <a:close/>
                </a:path>
                <a:path w="439420" h="36194">
                  <a:moveTo>
                    <a:pt x="318693" y="622"/>
                  </a:moveTo>
                  <a:lnTo>
                    <a:pt x="310756" y="622"/>
                  </a:lnTo>
                  <a:lnTo>
                    <a:pt x="310756" y="21717"/>
                  </a:lnTo>
                  <a:lnTo>
                    <a:pt x="293484" y="635"/>
                  </a:lnTo>
                  <a:lnTo>
                    <a:pt x="286880" y="635"/>
                  </a:lnTo>
                  <a:lnTo>
                    <a:pt x="286880" y="35306"/>
                  </a:lnTo>
                  <a:lnTo>
                    <a:pt x="294754" y="35306"/>
                  </a:lnTo>
                  <a:lnTo>
                    <a:pt x="294754" y="14224"/>
                  </a:lnTo>
                  <a:lnTo>
                    <a:pt x="312153" y="35306"/>
                  </a:lnTo>
                  <a:lnTo>
                    <a:pt x="318630" y="35306"/>
                  </a:lnTo>
                  <a:lnTo>
                    <a:pt x="318693" y="622"/>
                  </a:lnTo>
                  <a:close/>
                </a:path>
                <a:path w="439420" h="36194">
                  <a:moveTo>
                    <a:pt x="361302" y="35306"/>
                  </a:moveTo>
                  <a:lnTo>
                    <a:pt x="358000" y="27813"/>
                  </a:lnTo>
                  <a:lnTo>
                    <a:pt x="355206" y="21717"/>
                  </a:lnTo>
                  <a:lnTo>
                    <a:pt x="349364" y="8509"/>
                  </a:lnTo>
                  <a:lnTo>
                    <a:pt x="347332" y="4013"/>
                  </a:lnTo>
                  <a:lnTo>
                    <a:pt x="347332" y="21717"/>
                  </a:lnTo>
                  <a:lnTo>
                    <a:pt x="336283" y="21717"/>
                  </a:lnTo>
                  <a:lnTo>
                    <a:pt x="341744" y="8509"/>
                  </a:lnTo>
                  <a:lnTo>
                    <a:pt x="347332" y="21717"/>
                  </a:lnTo>
                  <a:lnTo>
                    <a:pt x="347332" y="4013"/>
                  </a:lnTo>
                  <a:lnTo>
                    <a:pt x="345808" y="635"/>
                  </a:lnTo>
                  <a:lnTo>
                    <a:pt x="337807" y="635"/>
                  </a:lnTo>
                  <a:lnTo>
                    <a:pt x="322313" y="35306"/>
                  </a:lnTo>
                  <a:lnTo>
                    <a:pt x="330568" y="35306"/>
                  </a:lnTo>
                  <a:lnTo>
                    <a:pt x="333616" y="27813"/>
                  </a:lnTo>
                  <a:lnTo>
                    <a:pt x="349745" y="27813"/>
                  </a:lnTo>
                  <a:lnTo>
                    <a:pt x="352920" y="35306"/>
                  </a:lnTo>
                  <a:lnTo>
                    <a:pt x="361302" y="35306"/>
                  </a:lnTo>
                  <a:close/>
                </a:path>
                <a:path w="439420" h="36194">
                  <a:moveTo>
                    <a:pt x="404101" y="35306"/>
                  </a:moveTo>
                  <a:lnTo>
                    <a:pt x="403974" y="14478"/>
                  </a:lnTo>
                  <a:lnTo>
                    <a:pt x="403974" y="635"/>
                  </a:lnTo>
                  <a:lnTo>
                    <a:pt x="397370" y="635"/>
                  </a:lnTo>
                  <a:lnTo>
                    <a:pt x="384543" y="22225"/>
                  </a:lnTo>
                  <a:lnTo>
                    <a:pt x="380225" y="14859"/>
                  </a:lnTo>
                  <a:lnTo>
                    <a:pt x="371589" y="635"/>
                  </a:lnTo>
                  <a:lnTo>
                    <a:pt x="364985" y="635"/>
                  </a:lnTo>
                  <a:lnTo>
                    <a:pt x="364985" y="35306"/>
                  </a:lnTo>
                  <a:lnTo>
                    <a:pt x="372478" y="35306"/>
                  </a:lnTo>
                  <a:lnTo>
                    <a:pt x="372478" y="14859"/>
                  </a:lnTo>
                  <a:lnTo>
                    <a:pt x="382638" y="31623"/>
                  </a:lnTo>
                  <a:lnTo>
                    <a:pt x="386321" y="31623"/>
                  </a:lnTo>
                  <a:lnTo>
                    <a:pt x="396481" y="14478"/>
                  </a:lnTo>
                  <a:lnTo>
                    <a:pt x="396481" y="35306"/>
                  </a:lnTo>
                  <a:lnTo>
                    <a:pt x="404101" y="35306"/>
                  </a:lnTo>
                  <a:close/>
                </a:path>
                <a:path w="439420" h="36194">
                  <a:moveTo>
                    <a:pt x="439280" y="28829"/>
                  </a:moveTo>
                  <a:lnTo>
                    <a:pt x="420357" y="28829"/>
                  </a:lnTo>
                  <a:lnTo>
                    <a:pt x="420357" y="20828"/>
                  </a:lnTo>
                  <a:lnTo>
                    <a:pt x="436486" y="20828"/>
                  </a:lnTo>
                  <a:lnTo>
                    <a:pt x="436486" y="14605"/>
                  </a:lnTo>
                  <a:lnTo>
                    <a:pt x="420357" y="14605"/>
                  </a:lnTo>
                  <a:lnTo>
                    <a:pt x="420357" y="6985"/>
                  </a:lnTo>
                  <a:lnTo>
                    <a:pt x="438518" y="6985"/>
                  </a:lnTo>
                  <a:lnTo>
                    <a:pt x="438518" y="635"/>
                  </a:lnTo>
                  <a:lnTo>
                    <a:pt x="412356" y="635"/>
                  </a:lnTo>
                  <a:lnTo>
                    <a:pt x="412356" y="35306"/>
                  </a:lnTo>
                  <a:lnTo>
                    <a:pt x="439280" y="35306"/>
                  </a:lnTo>
                  <a:lnTo>
                    <a:pt x="439280" y="28829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50436" y="2694533"/>
              <a:ext cx="1216707" cy="2998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49928" y="2607817"/>
              <a:ext cx="295516" cy="30467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3461511" y="1699132"/>
            <a:ext cx="1811020" cy="2560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200">
              <a:latin typeface="Times New Roman"/>
              <a:cs typeface="Times New Roman"/>
            </a:endParaRPr>
          </a:p>
          <a:p>
            <a:pPr marL="287020" marR="277495" indent="-635">
              <a:lnSpc>
                <a:spcPct val="160000"/>
              </a:lnSpc>
              <a:spcBef>
                <a:spcPts val="5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 d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95" dirty="0">
                <a:solidFill>
                  <a:srgbClr val="00478F"/>
                </a:solidFill>
                <a:latin typeface="Calibri"/>
                <a:cs typeface="Calibri"/>
              </a:rPr>
              <a:t>earunt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q 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vel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g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pa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 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 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nus.</a:t>
            </a:r>
            <a:endParaRPr sz="200">
              <a:latin typeface="Calibri"/>
              <a:cs typeface="Calibri"/>
            </a:endParaRPr>
          </a:p>
          <a:p>
            <a:pPr marL="285750" marR="273050" indent="-1270">
              <a:lnSpc>
                <a:spcPct val="160000"/>
              </a:lnSpc>
              <a:spcBef>
                <a:spcPts val="6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5" dirty="0">
                <a:solidFill>
                  <a:srgbClr val="00478F"/>
                </a:solidFill>
                <a:latin typeface="Calibri"/>
                <a:cs typeface="Calibri"/>
              </a:rPr>
              <a:t>ssit,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dunt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int.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">
              <a:latin typeface="Calibri"/>
              <a:cs typeface="Calibri"/>
            </a:endParaRPr>
          </a:p>
          <a:p>
            <a:pPr marL="287655">
              <a:lnSpc>
                <a:spcPct val="10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Ent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minti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comnis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ist,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optatiu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nturepu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dandit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voluptaerit,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iunt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facientus</a:t>
            </a:r>
            <a:endParaRPr sz="200">
              <a:latin typeface="Calibri"/>
              <a:cs typeface="Calibri"/>
            </a:endParaRPr>
          </a:p>
          <a:p>
            <a:pPr marL="287020" marR="314960" indent="-1270">
              <a:lnSpc>
                <a:spcPct val="160000"/>
              </a:lnSpc>
              <a:spcBef>
                <a:spcPts val="19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 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que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um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os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im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volest,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maiost,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nullaborem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ulluptati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ipsam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ratur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dellam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 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85" dirty="0">
                <a:solidFill>
                  <a:srgbClr val="00478F"/>
                </a:solidFill>
                <a:latin typeface="Calibri"/>
                <a:cs typeface="Calibri"/>
              </a:rPr>
              <a:t>nisciunt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est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dolupta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tempernam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facearc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hiciatus</a:t>
            </a:r>
            <a:r>
              <a:rPr sz="20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into</a:t>
            </a:r>
            <a:r>
              <a:rPr sz="200" spc="1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adis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o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ex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explaborro</a:t>
            </a:r>
            <a:endParaRPr sz="200">
              <a:latin typeface="Calibri"/>
              <a:cs typeface="Calibri"/>
            </a:endParaRPr>
          </a:p>
          <a:p>
            <a:pPr marL="287020" marR="266065" indent="-1905" algn="just">
              <a:lnSpc>
                <a:spcPct val="16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eations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equidus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mollaut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 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veliqui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consentota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velitis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quibus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nihil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a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etur,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ae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35" dirty="0">
                <a:solidFill>
                  <a:srgbClr val="00478F"/>
                </a:solidFill>
                <a:latin typeface="Calibri"/>
                <a:cs typeface="Calibri"/>
              </a:rPr>
              <a:t>nonsequam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culliquia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vollaut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alibus,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samus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autatem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venimus,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simusan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ipicim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iureiur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6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pro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soluptaquas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dus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assinctur.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">
              <a:latin typeface="Calibri"/>
              <a:cs typeface="Calibri"/>
            </a:endParaRPr>
          </a:p>
          <a:p>
            <a:pPr marL="1302385" marR="151765" indent="106680" algn="r">
              <a:lnSpc>
                <a:spcPct val="120000"/>
              </a:lnSpc>
              <a:spcBef>
                <a:spcPts val="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Company</a:t>
            </a:r>
            <a:r>
              <a:rPr sz="15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</a:t>
            </a:r>
            <a:r>
              <a:rPr sz="15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go</a:t>
            </a:r>
            <a:r>
              <a:rPr sz="15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40" dirty="0">
                <a:solidFill>
                  <a:srgbClr val="00478F"/>
                </a:solidFill>
                <a:latin typeface="Calibri"/>
                <a:cs typeface="Calibri"/>
              </a:rPr>
              <a:t>here</a:t>
            </a:r>
            <a:r>
              <a:rPr sz="1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Registration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VAT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3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endParaRPr sz="150">
              <a:latin typeface="Calibri"/>
              <a:cs typeface="Calibri"/>
            </a:endParaRPr>
          </a:p>
          <a:p>
            <a:pPr marR="161290" algn="r">
              <a:lnSpc>
                <a:spcPct val="100000"/>
              </a:lnSpc>
              <a:spcBef>
                <a:spcPts val="10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Contact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details: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15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Website</a:t>
            </a:r>
            <a:r>
              <a:rPr sz="15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R="161290" algn="r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h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y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s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ica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15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dres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15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Pos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tal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R="160655" algn="r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List</a:t>
            </a:r>
            <a:r>
              <a:rPr sz="15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of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Directors</a:t>
            </a:r>
            <a:endParaRPr sz="15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619879" y="3906075"/>
            <a:ext cx="1476375" cy="179070"/>
            <a:chOff x="3619879" y="3906075"/>
            <a:chExt cx="1476375" cy="179070"/>
          </a:xfrm>
        </p:grpSpPr>
        <p:sp>
          <p:nvSpPr>
            <p:cNvPr id="31" name="object 31"/>
            <p:cNvSpPr/>
            <p:nvPr/>
          </p:nvSpPr>
          <p:spPr>
            <a:xfrm>
              <a:off x="3619879" y="3907662"/>
              <a:ext cx="1476375" cy="0"/>
            </a:xfrm>
            <a:custGeom>
              <a:avLst/>
              <a:gdLst/>
              <a:ahLst/>
              <a:cxnLst/>
              <a:rect l="l" t="t" r="r" b="b"/>
              <a:pathLst>
                <a:path w="1476375">
                  <a:moveTo>
                    <a:pt x="0" y="0"/>
                  </a:moveTo>
                  <a:lnTo>
                    <a:pt x="1475994" y="0"/>
                  </a:lnTo>
                </a:path>
              </a:pathLst>
            </a:custGeom>
            <a:ln w="3175">
              <a:solidFill>
                <a:srgbClr val="004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15029" y="4023588"/>
              <a:ext cx="179385" cy="5692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27628" y="4019130"/>
              <a:ext cx="214767" cy="6582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879342" y="4025696"/>
              <a:ext cx="2540" cy="52705"/>
            </a:xfrm>
            <a:custGeom>
              <a:avLst/>
              <a:gdLst/>
              <a:ahLst/>
              <a:cxnLst/>
              <a:rect l="l" t="t" r="r" b="b"/>
              <a:pathLst>
                <a:path w="2539" h="52704">
                  <a:moveTo>
                    <a:pt x="2324" y="0"/>
                  </a:moveTo>
                  <a:lnTo>
                    <a:pt x="0" y="0"/>
                  </a:lnTo>
                  <a:lnTo>
                    <a:pt x="0" y="52654"/>
                  </a:lnTo>
                  <a:lnTo>
                    <a:pt x="2324" y="5265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5884036" y="1701291"/>
            <a:ext cx="1811020" cy="2560955"/>
            <a:chOff x="5884036" y="1701291"/>
            <a:chExt cx="1811020" cy="2560955"/>
          </a:xfrm>
        </p:grpSpPr>
        <p:sp>
          <p:nvSpPr>
            <p:cNvPr id="36" name="object 36"/>
            <p:cNvSpPr/>
            <p:nvPr/>
          </p:nvSpPr>
          <p:spPr>
            <a:xfrm>
              <a:off x="5884036" y="1701291"/>
              <a:ext cx="1811020" cy="2560955"/>
            </a:xfrm>
            <a:custGeom>
              <a:avLst/>
              <a:gdLst/>
              <a:ahLst/>
              <a:cxnLst/>
              <a:rect l="l" t="t" r="r" b="b"/>
              <a:pathLst>
                <a:path w="1811020" h="2560954">
                  <a:moveTo>
                    <a:pt x="1810639" y="0"/>
                  </a:moveTo>
                  <a:lnTo>
                    <a:pt x="0" y="0"/>
                  </a:lnTo>
                  <a:lnTo>
                    <a:pt x="0" y="2560701"/>
                  </a:lnTo>
                  <a:lnTo>
                    <a:pt x="1810639" y="2560701"/>
                  </a:lnTo>
                  <a:lnTo>
                    <a:pt x="1810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12001" y="2696831"/>
              <a:ext cx="1216708" cy="299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72833" y="1919503"/>
              <a:ext cx="233144" cy="16964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521310" y="2114422"/>
              <a:ext cx="535940" cy="43815"/>
            </a:xfrm>
            <a:custGeom>
              <a:avLst/>
              <a:gdLst/>
              <a:ahLst/>
              <a:cxnLst/>
              <a:rect l="l" t="t" r="r" b="b"/>
              <a:pathLst>
                <a:path w="535940" h="43814">
                  <a:moveTo>
                    <a:pt x="40373" y="7493"/>
                  </a:moveTo>
                  <a:lnTo>
                    <a:pt x="36449" y="2667"/>
                  </a:lnTo>
                  <a:lnTo>
                    <a:pt x="30226" y="0"/>
                  </a:lnTo>
                  <a:lnTo>
                    <a:pt x="22974" y="0"/>
                  </a:lnTo>
                  <a:lnTo>
                    <a:pt x="13843" y="1524"/>
                  </a:lnTo>
                  <a:lnTo>
                    <a:pt x="6477" y="6096"/>
                  </a:lnTo>
                  <a:lnTo>
                    <a:pt x="1651" y="13081"/>
                  </a:lnTo>
                  <a:lnTo>
                    <a:pt x="0" y="21844"/>
                  </a:lnTo>
                  <a:lnTo>
                    <a:pt x="1651" y="30353"/>
                  </a:lnTo>
                  <a:lnTo>
                    <a:pt x="1651" y="30734"/>
                  </a:lnTo>
                  <a:lnTo>
                    <a:pt x="6477" y="37592"/>
                  </a:lnTo>
                  <a:lnTo>
                    <a:pt x="13716" y="42164"/>
                  </a:lnTo>
                  <a:lnTo>
                    <a:pt x="22847" y="43815"/>
                  </a:lnTo>
                  <a:lnTo>
                    <a:pt x="30226" y="43815"/>
                  </a:lnTo>
                  <a:lnTo>
                    <a:pt x="36449" y="41148"/>
                  </a:lnTo>
                  <a:lnTo>
                    <a:pt x="40373" y="36195"/>
                  </a:lnTo>
                  <a:lnTo>
                    <a:pt x="34023" y="30353"/>
                  </a:lnTo>
                  <a:lnTo>
                    <a:pt x="31242" y="33782"/>
                  </a:lnTo>
                  <a:lnTo>
                    <a:pt x="27673" y="35433"/>
                  </a:lnTo>
                  <a:lnTo>
                    <a:pt x="15494" y="35433"/>
                  </a:lnTo>
                  <a:lnTo>
                    <a:pt x="9906" y="29845"/>
                  </a:lnTo>
                  <a:lnTo>
                    <a:pt x="9906" y="13843"/>
                  </a:lnTo>
                  <a:lnTo>
                    <a:pt x="15494" y="8255"/>
                  </a:lnTo>
                  <a:lnTo>
                    <a:pt x="27673" y="8255"/>
                  </a:lnTo>
                  <a:lnTo>
                    <a:pt x="31242" y="10033"/>
                  </a:lnTo>
                  <a:lnTo>
                    <a:pt x="34023" y="13208"/>
                  </a:lnTo>
                  <a:lnTo>
                    <a:pt x="40373" y="7493"/>
                  </a:lnTo>
                  <a:close/>
                </a:path>
                <a:path w="535940" h="43814">
                  <a:moveTo>
                    <a:pt x="89776" y="21844"/>
                  </a:moveTo>
                  <a:lnTo>
                    <a:pt x="87998" y="13081"/>
                  </a:lnTo>
                  <a:lnTo>
                    <a:pt x="84696" y="8255"/>
                  </a:lnTo>
                  <a:lnTo>
                    <a:pt x="83172" y="6223"/>
                  </a:lnTo>
                  <a:lnTo>
                    <a:pt x="79883" y="4178"/>
                  </a:lnTo>
                  <a:lnTo>
                    <a:pt x="79883" y="13843"/>
                  </a:lnTo>
                  <a:lnTo>
                    <a:pt x="79883" y="29972"/>
                  </a:lnTo>
                  <a:lnTo>
                    <a:pt x="74168" y="35433"/>
                  </a:lnTo>
                  <a:lnTo>
                    <a:pt x="59055" y="35433"/>
                  </a:lnTo>
                  <a:lnTo>
                    <a:pt x="53340" y="29972"/>
                  </a:lnTo>
                  <a:lnTo>
                    <a:pt x="53340" y="13843"/>
                  </a:lnTo>
                  <a:lnTo>
                    <a:pt x="59055" y="8255"/>
                  </a:lnTo>
                  <a:lnTo>
                    <a:pt x="74168" y="8255"/>
                  </a:lnTo>
                  <a:lnTo>
                    <a:pt x="79883" y="13843"/>
                  </a:lnTo>
                  <a:lnTo>
                    <a:pt x="79883" y="4178"/>
                  </a:lnTo>
                  <a:lnTo>
                    <a:pt x="75819" y="1651"/>
                  </a:lnTo>
                  <a:lnTo>
                    <a:pt x="66548" y="0"/>
                  </a:lnTo>
                  <a:lnTo>
                    <a:pt x="57277" y="1651"/>
                  </a:lnTo>
                  <a:lnTo>
                    <a:pt x="50025" y="6223"/>
                  </a:lnTo>
                  <a:lnTo>
                    <a:pt x="45199" y="13081"/>
                  </a:lnTo>
                  <a:lnTo>
                    <a:pt x="43421" y="21844"/>
                  </a:lnTo>
                  <a:lnTo>
                    <a:pt x="45199" y="30607"/>
                  </a:lnTo>
                  <a:lnTo>
                    <a:pt x="50025" y="37592"/>
                  </a:lnTo>
                  <a:lnTo>
                    <a:pt x="57404" y="42164"/>
                  </a:lnTo>
                  <a:lnTo>
                    <a:pt x="66548" y="43815"/>
                  </a:lnTo>
                  <a:lnTo>
                    <a:pt x="75819" y="42164"/>
                  </a:lnTo>
                  <a:lnTo>
                    <a:pt x="83172" y="37592"/>
                  </a:lnTo>
                  <a:lnTo>
                    <a:pt x="84696" y="35433"/>
                  </a:lnTo>
                  <a:lnTo>
                    <a:pt x="87998" y="30607"/>
                  </a:lnTo>
                  <a:lnTo>
                    <a:pt x="89776" y="21844"/>
                  </a:lnTo>
                  <a:close/>
                </a:path>
                <a:path w="535940" h="43814">
                  <a:moveTo>
                    <a:pt x="144919" y="17653"/>
                  </a:moveTo>
                  <a:lnTo>
                    <a:pt x="144792" y="635"/>
                  </a:lnTo>
                  <a:lnTo>
                    <a:pt x="136791" y="635"/>
                  </a:lnTo>
                  <a:lnTo>
                    <a:pt x="121170" y="27051"/>
                  </a:lnTo>
                  <a:lnTo>
                    <a:pt x="105295" y="635"/>
                  </a:lnTo>
                  <a:lnTo>
                    <a:pt x="97167" y="635"/>
                  </a:lnTo>
                  <a:lnTo>
                    <a:pt x="97167" y="43053"/>
                  </a:lnTo>
                  <a:lnTo>
                    <a:pt x="106438" y="43053"/>
                  </a:lnTo>
                  <a:lnTo>
                    <a:pt x="106438" y="18161"/>
                  </a:lnTo>
                  <a:lnTo>
                    <a:pt x="118757" y="38608"/>
                  </a:lnTo>
                  <a:lnTo>
                    <a:pt x="123202" y="38608"/>
                  </a:lnTo>
                  <a:lnTo>
                    <a:pt x="135636" y="17653"/>
                  </a:lnTo>
                  <a:lnTo>
                    <a:pt x="135763" y="43053"/>
                  </a:lnTo>
                  <a:lnTo>
                    <a:pt x="144919" y="43053"/>
                  </a:lnTo>
                  <a:lnTo>
                    <a:pt x="144919" y="17653"/>
                  </a:lnTo>
                  <a:close/>
                </a:path>
                <a:path w="535940" h="43814">
                  <a:moveTo>
                    <a:pt x="191782" y="6477"/>
                  </a:moveTo>
                  <a:lnTo>
                    <a:pt x="184670" y="635"/>
                  </a:lnTo>
                  <a:lnTo>
                    <a:pt x="181876" y="635"/>
                  </a:lnTo>
                  <a:lnTo>
                    <a:pt x="181876" y="11430"/>
                  </a:lnTo>
                  <a:lnTo>
                    <a:pt x="181876" y="20701"/>
                  </a:lnTo>
                  <a:lnTo>
                    <a:pt x="178828" y="23368"/>
                  </a:lnTo>
                  <a:lnTo>
                    <a:pt x="164858" y="23368"/>
                  </a:lnTo>
                  <a:lnTo>
                    <a:pt x="164858" y="8636"/>
                  </a:lnTo>
                  <a:lnTo>
                    <a:pt x="178828" y="8636"/>
                  </a:lnTo>
                  <a:lnTo>
                    <a:pt x="181876" y="11430"/>
                  </a:lnTo>
                  <a:lnTo>
                    <a:pt x="181876" y="635"/>
                  </a:lnTo>
                  <a:lnTo>
                    <a:pt x="154952" y="635"/>
                  </a:lnTo>
                  <a:lnTo>
                    <a:pt x="154952" y="43053"/>
                  </a:lnTo>
                  <a:lnTo>
                    <a:pt x="164858" y="43053"/>
                  </a:lnTo>
                  <a:lnTo>
                    <a:pt x="164858" y="31369"/>
                  </a:lnTo>
                  <a:lnTo>
                    <a:pt x="184670" y="31369"/>
                  </a:lnTo>
                  <a:lnTo>
                    <a:pt x="191782" y="25527"/>
                  </a:lnTo>
                  <a:lnTo>
                    <a:pt x="191782" y="23368"/>
                  </a:lnTo>
                  <a:lnTo>
                    <a:pt x="191782" y="6477"/>
                  </a:lnTo>
                  <a:close/>
                </a:path>
                <a:path w="535940" h="43814">
                  <a:moveTo>
                    <a:pt x="238518" y="43053"/>
                  </a:moveTo>
                  <a:lnTo>
                    <a:pt x="234454" y="33909"/>
                  </a:lnTo>
                  <a:lnTo>
                    <a:pt x="231165" y="26543"/>
                  </a:lnTo>
                  <a:lnTo>
                    <a:pt x="221373" y="4610"/>
                  </a:lnTo>
                  <a:lnTo>
                    <a:pt x="221373" y="26543"/>
                  </a:lnTo>
                  <a:lnTo>
                    <a:pt x="208038" y="26543"/>
                  </a:lnTo>
                  <a:lnTo>
                    <a:pt x="214642" y="10287"/>
                  </a:lnTo>
                  <a:lnTo>
                    <a:pt x="221373" y="26543"/>
                  </a:lnTo>
                  <a:lnTo>
                    <a:pt x="221373" y="4610"/>
                  </a:lnTo>
                  <a:lnTo>
                    <a:pt x="219595" y="635"/>
                  </a:lnTo>
                  <a:lnTo>
                    <a:pt x="209943" y="635"/>
                  </a:lnTo>
                  <a:lnTo>
                    <a:pt x="191020" y="43053"/>
                  </a:lnTo>
                  <a:lnTo>
                    <a:pt x="201053" y="43053"/>
                  </a:lnTo>
                  <a:lnTo>
                    <a:pt x="204863" y="33909"/>
                  </a:lnTo>
                  <a:lnTo>
                    <a:pt x="224548" y="33909"/>
                  </a:lnTo>
                  <a:lnTo>
                    <a:pt x="228231" y="43053"/>
                  </a:lnTo>
                  <a:lnTo>
                    <a:pt x="238518" y="43053"/>
                  </a:lnTo>
                  <a:close/>
                </a:path>
                <a:path w="535940" h="43814">
                  <a:moveTo>
                    <a:pt x="281825" y="698"/>
                  </a:moveTo>
                  <a:lnTo>
                    <a:pt x="272161" y="698"/>
                  </a:lnTo>
                  <a:lnTo>
                    <a:pt x="272161" y="26416"/>
                  </a:lnTo>
                  <a:lnTo>
                    <a:pt x="251079" y="635"/>
                  </a:lnTo>
                  <a:lnTo>
                    <a:pt x="242951" y="635"/>
                  </a:lnTo>
                  <a:lnTo>
                    <a:pt x="242951" y="43053"/>
                  </a:lnTo>
                  <a:lnTo>
                    <a:pt x="252603" y="43053"/>
                  </a:lnTo>
                  <a:lnTo>
                    <a:pt x="252603" y="17272"/>
                  </a:lnTo>
                  <a:lnTo>
                    <a:pt x="273812" y="43053"/>
                  </a:lnTo>
                  <a:lnTo>
                    <a:pt x="281813" y="43053"/>
                  </a:lnTo>
                  <a:lnTo>
                    <a:pt x="281825" y="698"/>
                  </a:lnTo>
                  <a:close/>
                </a:path>
                <a:path w="535940" h="43814">
                  <a:moveTo>
                    <a:pt x="328688" y="635"/>
                  </a:moveTo>
                  <a:lnTo>
                    <a:pt x="319036" y="635"/>
                  </a:lnTo>
                  <a:lnTo>
                    <a:pt x="307733" y="19558"/>
                  </a:lnTo>
                  <a:lnTo>
                    <a:pt x="296430" y="635"/>
                  </a:lnTo>
                  <a:lnTo>
                    <a:pt x="286016" y="635"/>
                  </a:lnTo>
                  <a:lnTo>
                    <a:pt x="302399" y="27940"/>
                  </a:lnTo>
                  <a:lnTo>
                    <a:pt x="302399" y="43053"/>
                  </a:lnTo>
                  <a:lnTo>
                    <a:pt x="312178" y="43053"/>
                  </a:lnTo>
                  <a:lnTo>
                    <a:pt x="312305" y="27940"/>
                  </a:lnTo>
                  <a:lnTo>
                    <a:pt x="317385" y="19558"/>
                  </a:lnTo>
                  <a:lnTo>
                    <a:pt x="328688" y="635"/>
                  </a:lnTo>
                  <a:close/>
                </a:path>
                <a:path w="535940" h="43814">
                  <a:moveTo>
                    <a:pt x="388772" y="698"/>
                  </a:moveTo>
                  <a:lnTo>
                    <a:pt x="379107" y="698"/>
                  </a:lnTo>
                  <a:lnTo>
                    <a:pt x="379107" y="26416"/>
                  </a:lnTo>
                  <a:lnTo>
                    <a:pt x="371741" y="17272"/>
                  </a:lnTo>
                  <a:lnTo>
                    <a:pt x="358025" y="635"/>
                  </a:lnTo>
                  <a:lnTo>
                    <a:pt x="349897" y="635"/>
                  </a:lnTo>
                  <a:lnTo>
                    <a:pt x="349897" y="43053"/>
                  </a:lnTo>
                  <a:lnTo>
                    <a:pt x="359676" y="43053"/>
                  </a:lnTo>
                  <a:lnTo>
                    <a:pt x="359676" y="17272"/>
                  </a:lnTo>
                  <a:lnTo>
                    <a:pt x="380758" y="43053"/>
                  </a:lnTo>
                  <a:lnTo>
                    <a:pt x="388759" y="43053"/>
                  </a:lnTo>
                  <a:lnTo>
                    <a:pt x="388772" y="698"/>
                  </a:lnTo>
                  <a:close/>
                </a:path>
                <a:path w="535940" h="43814">
                  <a:moveTo>
                    <a:pt x="440829" y="43053"/>
                  </a:moveTo>
                  <a:lnTo>
                    <a:pt x="436765" y="33909"/>
                  </a:lnTo>
                  <a:lnTo>
                    <a:pt x="433463" y="26543"/>
                  </a:lnTo>
                  <a:lnTo>
                    <a:pt x="426097" y="10287"/>
                  </a:lnTo>
                  <a:lnTo>
                    <a:pt x="423684" y="4737"/>
                  </a:lnTo>
                  <a:lnTo>
                    <a:pt x="423684" y="26543"/>
                  </a:lnTo>
                  <a:lnTo>
                    <a:pt x="410222" y="26543"/>
                  </a:lnTo>
                  <a:lnTo>
                    <a:pt x="416953" y="10287"/>
                  </a:lnTo>
                  <a:lnTo>
                    <a:pt x="423684" y="26543"/>
                  </a:lnTo>
                  <a:lnTo>
                    <a:pt x="423684" y="4737"/>
                  </a:lnTo>
                  <a:lnTo>
                    <a:pt x="421906" y="635"/>
                  </a:lnTo>
                  <a:lnTo>
                    <a:pt x="412127" y="635"/>
                  </a:lnTo>
                  <a:lnTo>
                    <a:pt x="393331" y="43053"/>
                  </a:lnTo>
                  <a:lnTo>
                    <a:pt x="403364" y="43053"/>
                  </a:lnTo>
                  <a:lnTo>
                    <a:pt x="407047" y="33909"/>
                  </a:lnTo>
                  <a:lnTo>
                    <a:pt x="426732" y="33909"/>
                  </a:lnTo>
                  <a:lnTo>
                    <a:pt x="430542" y="43053"/>
                  </a:lnTo>
                  <a:lnTo>
                    <a:pt x="440829" y="43053"/>
                  </a:lnTo>
                  <a:close/>
                </a:path>
                <a:path w="535940" h="43814">
                  <a:moveTo>
                    <a:pt x="493026" y="43053"/>
                  </a:moveTo>
                  <a:lnTo>
                    <a:pt x="492899" y="17653"/>
                  </a:lnTo>
                  <a:lnTo>
                    <a:pt x="492899" y="635"/>
                  </a:lnTo>
                  <a:lnTo>
                    <a:pt x="484771" y="635"/>
                  </a:lnTo>
                  <a:lnTo>
                    <a:pt x="469150" y="27051"/>
                  </a:lnTo>
                  <a:lnTo>
                    <a:pt x="453402" y="635"/>
                  </a:lnTo>
                  <a:lnTo>
                    <a:pt x="445274" y="635"/>
                  </a:lnTo>
                  <a:lnTo>
                    <a:pt x="445274" y="43053"/>
                  </a:lnTo>
                  <a:lnTo>
                    <a:pt x="454418" y="43053"/>
                  </a:lnTo>
                  <a:lnTo>
                    <a:pt x="454418" y="18161"/>
                  </a:lnTo>
                  <a:lnTo>
                    <a:pt x="466864" y="38608"/>
                  </a:lnTo>
                  <a:lnTo>
                    <a:pt x="471309" y="38608"/>
                  </a:lnTo>
                  <a:lnTo>
                    <a:pt x="483755" y="17653"/>
                  </a:lnTo>
                  <a:lnTo>
                    <a:pt x="483755" y="43053"/>
                  </a:lnTo>
                  <a:lnTo>
                    <a:pt x="493026" y="43053"/>
                  </a:lnTo>
                  <a:close/>
                </a:path>
                <a:path w="535940" h="43814">
                  <a:moveTo>
                    <a:pt x="535825" y="35179"/>
                  </a:moveTo>
                  <a:lnTo>
                    <a:pt x="512838" y="35179"/>
                  </a:lnTo>
                  <a:lnTo>
                    <a:pt x="512838" y="25400"/>
                  </a:lnTo>
                  <a:lnTo>
                    <a:pt x="532523" y="25400"/>
                  </a:lnTo>
                  <a:lnTo>
                    <a:pt x="532523" y="17780"/>
                  </a:lnTo>
                  <a:lnTo>
                    <a:pt x="512838" y="17780"/>
                  </a:lnTo>
                  <a:lnTo>
                    <a:pt x="512838" y="8509"/>
                  </a:lnTo>
                  <a:lnTo>
                    <a:pt x="535063" y="8509"/>
                  </a:lnTo>
                  <a:lnTo>
                    <a:pt x="535063" y="635"/>
                  </a:lnTo>
                  <a:lnTo>
                    <a:pt x="503059" y="635"/>
                  </a:lnTo>
                  <a:lnTo>
                    <a:pt x="503059" y="43053"/>
                  </a:lnTo>
                  <a:lnTo>
                    <a:pt x="535825" y="43053"/>
                  </a:lnTo>
                  <a:lnTo>
                    <a:pt x="535825" y="35179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1874" y="2609976"/>
              <a:ext cx="295389" cy="30467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5884036" y="1701291"/>
            <a:ext cx="1811020" cy="2560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200">
              <a:latin typeface="Times New Roman"/>
              <a:cs typeface="Times New Roman"/>
            </a:endParaRPr>
          </a:p>
          <a:p>
            <a:pPr marL="226060" marR="338455" indent="-1270">
              <a:lnSpc>
                <a:spcPct val="160000"/>
              </a:lnSpc>
              <a:spcBef>
                <a:spcPts val="5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 .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 d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0" dirty="0">
                <a:solidFill>
                  <a:srgbClr val="00478F"/>
                </a:solidFill>
                <a:latin typeface="Calibri"/>
                <a:cs typeface="Calibri"/>
              </a:rPr>
              <a:t>earunt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 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q 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vel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g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pa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 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nus.</a:t>
            </a:r>
            <a:endParaRPr sz="200">
              <a:latin typeface="Calibri"/>
              <a:cs typeface="Calibri"/>
            </a:endParaRPr>
          </a:p>
          <a:p>
            <a:pPr marL="225425" marR="334010" indent="-1270">
              <a:lnSpc>
                <a:spcPct val="160000"/>
              </a:lnSpc>
              <a:spcBef>
                <a:spcPts val="6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5" dirty="0">
                <a:solidFill>
                  <a:srgbClr val="00478F"/>
                </a:solidFill>
                <a:latin typeface="Calibri"/>
                <a:cs typeface="Calibri"/>
              </a:rPr>
              <a:t>ssit,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dunt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int.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">
              <a:latin typeface="Calibri"/>
              <a:cs typeface="Calibri"/>
            </a:endParaRPr>
          </a:p>
          <a:p>
            <a:pPr marL="226695">
              <a:lnSpc>
                <a:spcPct val="10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Ent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minti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comnis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ist,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optatiu</a:t>
            </a:r>
            <a:r>
              <a:rPr sz="200" spc="1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nturepu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dandit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voluptaerit,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iunt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facientus</a:t>
            </a:r>
            <a:endParaRPr sz="200">
              <a:latin typeface="Calibri"/>
              <a:cs typeface="Calibri"/>
            </a:endParaRPr>
          </a:p>
          <a:p>
            <a:pPr marL="226060" marR="366395" indent="-1270">
              <a:lnSpc>
                <a:spcPct val="160000"/>
              </a:lnSpc>
              <a:spcBef>
                <a:spcPts val="19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 l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que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um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os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im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volest,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maiost,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nullaborem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ulluptati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ipsam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ratur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5" dirty="0">
                <a:solidFill>
                  <a:srgbClr val="00478F"/>
                </a:solidFill>
                <a:latin typeface="Calibri"/>
                <a:cs typeface="Calibri"/>
              </a:rPr>
              <a:t>dellam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nisciunt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est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dolupta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tempernam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facearc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hiciatus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into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adis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ex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explaborro</a:t>
            </a:r>
            <a:endParaRPr sz="200">
              <a:latin typeface="Calibri"/>
              <a:cs typeface="Calibri"/>
            </a:endParaRPr>
          </a:p>
          <a:p>
            <a:pPr marL="226060" marR="328930" indent="-1905" algn="just">
              <a:lnSpc>
                <a:spcPct val="16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eations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equidus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mollaut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 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veliqui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consentota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velitis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quibus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nihil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a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80" dirty="0">
                <a:solidFill>
                  <a:srgbClr val="00478F"/>
                </a:solidFill>
                <a:latin typeface="Calibri"/>
                <a:cs typeface="Calibri"/>
              </a:rPr>
              <a:t>etur,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ae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0" dirty="0">
                <a:solidFill>
                  <a:srgbClr val="00478F"/>
                </a:solidFill>
                <a:latin typeface="Calibri"/>
                <a:cs typeface="Calibri"/>
              </a:rPr>
              <a:t>nonsequam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culliquia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vollaut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alibus,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samus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autatem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venimus,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simusan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ipicim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iureiur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8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pro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cus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soluptaquas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dus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assinctur.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5"/>
              </a:spcBef>
            </a:pPr>
            <a:endParaRPr sz="200">
              <a:latin typeface="Calibri"/>
              <a:cs typeface="Calibri"/>
            </a:endParaRPr>
          </a:p>
          <a:p>
            <a:pPr marL="1302385" marR="151765" indent="106680" algn="r">
              <a:lnSpc>
                <a:spcPct val="12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Company</a:t>
            </a:r>
            <a:r>
              <a:rPr sz="15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</a:t>
            </a:r>
            <a:r>
              <a:rPr sz="15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go</a:t>
            </a:r>
            <a:r>
              <a:rPr sz="15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40" dirty="0">
                <a:solidFill>
                  <a:srgbClr val="00478F"/>
                </a:solidFill>
                <a:latin typeface="Calibri"/>
                <a:cs typeface="Calibri"/>
              </a:rPr>
              <a:t>here</a:t>
            </a:r>
            <a:r>
              <a:rPr sz="1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Registration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VAT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3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endParaRPr sz="150">
              <a:latin typeface="Calibri"/>
              <a:cs typeface="Calibri"/>
            </a:endParaRPr>
          </a:p>
          <a:p>
            <a:pPr marR="159385" algn="r">
              <a:lnSpc>
                <a:spcPct val="100000"/>
              </a:lnSpc>
              <a:spcBef>
                <a:spcPts val="1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Contact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details: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15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Website</a:t>
            </a:r>
            <a:r>
              <a:rPr sz="15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R="158115" algn="r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h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y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s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ica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dres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15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Pos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tal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R="160655" algn="r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List</a:t>
            </a:r>
            <a:r>
              <a:rPr sz="15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of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Directors</a:t>
            </a:r>
            <a:endParaRPr sz="15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6042277" y="3908361"/>
            <a:ext cx="1476375" cy="191135"/>
            <a:chOff x="6042277" y="3908361"/>
            <a:chExt cx="1476375" cy="191135"/>
          </a:xfrm>
        </p:grpSpPr>
        <p:sp>
          <p:nvSpPr>
            <p:cNvPr id="43" name="object 43"/>
            <p:cNvSpPr/>
            <p:nvPr/>
          </p:nvSpPr>
          <p:spPr>
            <a:xfrm>
              <a:off x="6042277" y="3909948"/>
              <a:ext cx="1476375" cy="0"/>
            </a:xfrm>
            <a:custGeom>
              <a:avLst/>
              <a:gdLst/>
              <a:ahLst/>
              <a:cxnLst/>
              <a:rect l="l" t="t" r="r" b="b"/>
              <a:pathLst>
                <a:path w="1476375">
                  <a:moveTo>
                    <a:pt x="0" y="0"/>
                  </a:moveTo>
                  <a:lnTo>
                    <a:pt x="1475994" y="0"/>
                  </a:lnTo>
                </a:path>
              </a:pathLst>
            </a:custGeom>
            <a:ln w="3175">
              <a:solidFill>
                <a:srgbClr val="004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37426" y="4037685"/>
              <a:ext cx="179385" cy="5692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50025" y="4033216"/>
              <a:ext cx="214767" cy="6582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301612" y="4039780"/>
              <a:ext cx="2540" cy="52705"/>
            </a:xfrm>
            <a:custGeom>
              <a:avLst/>
              <a:gdLst/>
              <a:ahLst/>
              <a:cxnLst/>
              <a:rect l="l" t="t" r="r" b="b"/>
              <a:pathLst>
                <a:path w="2539" h="52704">
                  <a:moveTo>
                    <a:pt x="2336" y="0"/>
                  </a:moveTo>
                  <a:lnTo>
                    <a:pt x="0" y="0"/>
                  </a:lnTo>
                  <a:lnTo>
                    <a:pt x="0" y="52666"/>
                  </a:lnTo>
                  <a:lnTo>
                    <a:pt x="2336" y="52666"/>
                  </a:lnTo>
                  <a:lnTo>
                    <a:pt x="2336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8638920" y="1692655"/>
            <a:ext cx="1801495" cy="2548255"/>
            <a:chOff x="8638920" y="1692655"/>
            <a:chExt cx="1801495" cy="2548255"/>
          </a:xfrm>
        </p:grpSpPr>
        <p:sp>
          <p:nvSpPr>
            <p:cNvPr id="49" name="object 49"/>
            <p:cNvSpPr/>
            <p:nvPr/>
          </p:nvSpPr>
          <p:spPr>
            <a:xfrm>
              <a:off x="8638920" y="1692655"/>
              <a:ext cx="1801495" cy="2548255"/>
            </a:xfrm>
            <a:custGeom>
              <a:avLst/>
              <a:gdLst/>
              <a:ahLst/>
              <a:cxnLst/>
              <a:rect l="l" t="t" r="r" b="b"/>
              <a:pathLst>
                <a:path w="1801495" h="2548254">
                  <a:moveTo>
                    <a:pt x="1801495" y="0"/>
                  </a:moveTo>
                  <a:lnTo>
                    <a:pt x="0" y="0"/>
                  </a:lnTo>
                  <a:lnTo>
                    <a:pt x="0" y="2547874"/>
                  </a:lnTo>
                  <a:lnTo>
                    <a:pt x="1801495" y="2547874"/>
                  </a:lnTo>
                  <a:lnTo>
                    <a:pt x="1801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88297" y="1908504"/>
              <a:ext cx="190131" cy="138352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8864727" y="2067559"/>
              <a:ext cx="437515" cy="36195"/>
            </a:xfrm>
            <a:custGeom>
              <a:avLst/>
              <a:gdLst/>
              <a:ahLst/>
              <a:cxnLst/>
              <a:rect l="l" t="t" r="r" b="b"/>
              <a:pathLst>
                <a:path w="437515" h="36194">
                  <a:moveTo>
                    <a:pt x="32893" y="6096"/>
                  </a:moveTo>
                  <a:lnTo>
                    <a:pt x="29718" y="2159"/>
                  </a:lnTo>
                  <a:lnTo>
                    <a:pt x="24638" y="0"/>
                  </a:lnTo>
                  <a:lnTo>
                    <a:pt x="18669" y="0"/>
                  </a:lnTo>
                  <a:lnTo>
                    <a:pt x="11176" y="1270"/>
                  </a:lnTo>
                  <a:lnTo>
                    <a:pt x="5334" y="4953"/>
                  </a:lnTo>
                  <a:lnTo>
                    <a:pt x="1397" y="10668"/>
                  </a:lnTo>
                  <a:lnTo>
                    <a:pt x="0" y="17780"/>
                  </a:lnTo>
                  <a:lnTo>
                    <a:pt x="1270" y="24384"/>
                  </a:lnTo>
                  <a:lnTo>
                    <a:pt x="1270" y="24765"/>
                  </a:lnTo>
                  <a:lnTo>
                    <a:pt x="1397" y="25019"/>
                  </a:lnTo>
                  <a:lnTo>
                    <a:pt x="5334" y="30734"/>
                  </a:lnTo>
                  <a:lnTo>
                    <a:pt x="11176" y="34417"/>
                  </a:lnTo>
                  <a:lnTo>
                    <a:pt x="18669" y="35687"/>
                  </a:lnTo>
                  <a:lnTo>
                    <a:pt x="24638" y="35687"/>
                  </a:lnTo>
                  <a:lnTo>
                    <a:pt x="29718" y="33528"/>
                  </a:lnTo>
                  <a:lnTo>
                    <a:pt x="32893" y="29591"/>
                  </a:lnTo>
                  <a:lnTo>
                    <a:pt x="27813" y="24765"/>
                  </a:lnTo>
                  <a:lnTo>
                    <a:pt x="25527" y="27559"/>
                  </a:lnTo>
                  <a:lnTo>
                    <a:pt x="22606" y="28956"/>
                  </a:lnTo>
                  <a:lnTo>
                    <a:pt x="12700" y="28956"/>
                  </a:lnTo>
                  <a:lnTo>
                    <a:pt x="8001" y="24384"/>
                  </a:lnTo>
                  <a:lnTo>
                    <a:pt x="8001" y="11303"/>
                  </a:lnTo>
                  <a:lnTo>
                    <a:pt x="12700" y="6731"/>
                  </a:lnTo>
                  <a:lnTo>
                    <a:pt x="22606" y="6731"/>
                  </a:lnTo>
                  <a:lnTo>
                    <a:pt x="25527" y="8128"/>
                  </a:lnTo>
                  <a:lnTo>
                    <a:pt x="27813" y="10795"/>
                  </a:lnTo>
                  <a:lnTo>
                    <a:pt x="32131" y="6731"/>
                  </a:lnTo>
                  <a:lnTo>
                    <a:pt x="32893" y="6096"/>
                  </a:lnTo>
                  <a:close/>
                </a:path>
                <a:path w="437515" h="36194">
                  <a:moveTo>
                    <a:pt x="73279" y="17780"/>
                  </a:moveTo>
                  <a:lnTo>
                    <a:pt x="71755" y="10668"/>
                  </a:lnTo>
                  <a:lnTo>
                    <a:pt x="69088" y="6731"/>
                  </a:lnTo>
                  <a:lnTo>
                    <a:pt x="67818" y="5080"/>
                  </a:lnTo>
                  <a:lnTo>
                    <a:pt x="65151" y="3378"/>
                  </a:lnTo>
                  <a:lnTo>
                    <a:pt x="65151" y="11303"/>
                  </a:lnTo>
                  <a:lnTo>
                    <a:pt x="65151" y="24384"/>
                  </a:lnTo>
                  <a:lnTo>
                    <a:pt x="60452" y="28956"/>
                  </a:lnTo>
                  <a:lnTo>
                    <a:pt x="48133" y="28956"/>
                  </a:lnTo>
                  <a:lnTo>
                    <a:pt x="43561" y="24384"/>
                  </a:lnTo>
                  <a:lnTo>
                    <a:pt x="43561" y="11303"/>
                  </a:lnTo>
                  <a:lnTo>
                    <a:pt x="48133" y="6731"/>
                  </a:lnTo>
                  <a:lnTo>
                    <a:pt x="60452" y="6731"/>
                  </a:lnTo>
                  <a:lnTo>
                    <a:pt x="65151" y="11303"/>
                  </a:lnTo>
                  <a:lnTo>
                    <a:pt x="65151" y="3378"/>
                  </a:lnTo>
                  <a:lnTo>
                    <a:pt x="61849" y="1270"/>
                  </a:lnTo>
                  <a:lnTo>
                    <a:pt x="54356" y="0"/>
                  </a:lnTo>
                  <a:lnTo>
                    <a:pt x="46736" y="1270"/>
                  </a:lnTo>
                  <a:lnTo>
                    <a:pt x="40767" y="5080"/>
                  </a:lnTo>
                  <a:lnTo>
                    <a:pt x="36830" y="10668"/>
                  </a:lnTo>
                  <a:lnTo>
                    <a:pt x="35433" y="17780"/>
                  </a:lnTo>
                  <a:lnTo>
                    <a:pt x="36703" y="24384"/>
                  </a:lnTo>
                  <a:lnTo>
                    <a:pt x="36830" y="25019"/>
                  </a:lnTo>
                  <a:lnTo>
                    <a:pt x="40767" y="30607"/>
                  </a:lnTo>
                  <a:lnTo>
                    <a:pt x="46736" y="34417"/>
                  </a:lnTo>
                  <a:lnTo>
                    <a:pt x="54356" y="35687"/>
                  </a:lnTo>
                  <a:lnTo>
                    <a:pt x="61849" y="34417"/>
                  </a:lnTo>
                  <a:lnTo>
                    <a:pt x="67818" y="30607"/>
                  </a:lnTo>
                  <a:lnTo>
                    <a:pt x="69088" y="28956"/>
                  </a:lnTo>
                  <a:lnTo>
                    <a:pt x="71755" y="25019"/>
                  </a:lnTo>
                  <a:lnTo>
                    <a:pt x="73279" y="17780"/>
                  </a:lnTo>
                  <a:close/>
                </a:path>
                <a:path w="437515" h="36194">
                  <a:moveTo>
                    <a:pt x="118237" y="35052"/>
                  </a:moveTo>
                  <a:lnTo>
                    <a:pt x="118110" y="14351"/>
                  </a:lnTo>
                  <a:lnTo>
                    <a:pt x="118110" y="508"/>
                  </a:lnTo>
                  <a:lnTo>
                    <a:pt x="111506" y="508"/>
                  </a:lnTo>
                  <a:lnTo>
                    <a:pt x="98806" y="21971"/>
                  </a:lnTo>
                  <a:lnTo>
                    <a:pt x="85852" y="508"/>
                  </a:lnTo>
                  <a:lnTo>
                    <a:pt x="79248" y="508"/>
                  </a:lnTo>
                  <a:lnTo>
                    <a:pt x="79248" y="35052"/>
                  </a:lnTo>
                  <a:lnTo>
                    <a:pt x="86741" y="35052"/>
                  </a:lnTo>
                  <a:lnTo>
                    <a:pt x="86741" y="14859"/>
                  </a:lnTo>
                  <a:lnTo>
                    <a:pt x="96901" y="31496"/>
                  </a:lnTo>
                  <a:lnTo>
                    <a:pt x="100457" y="31496"/>
                  </a:lnTo>
                  <a:lnTo>
                    <a:pt x="106045" y="21971"/>
                  </a:lnTo>
                  <a:lnTo>
                    <a:pt x="110617" y="14351"/>
                  </a:lnTo>
                  <a:lnTo>
                    <a:pt x="110744" y="35052"/>
                  </a:lnTo>
                  <a:lnTo>
                    <a:pt x="118237" y="35052"/>
                  </a:lnTo>
                  <a:close/>
                </a:path>
                <a:path w="437515" h="36194">
                  <a:moveTo>
                    <a:pt x="156337" y="5334"/>
                  </a:moveTo>
                  <a:lnTo>
                    <a:pt x="150622" y="508"/>
                  </a:lnTo>
                  <a:lnTo>
                    <a:pt x="148336" y="508"/>
                  </a:lnTo>
                  <a:lnTo>
                    <a:pt x="148336" y="9271"/>
                  </a:lnTo>
                  <a:lnTo>
                    <a:pt x="148336" y="16891"/>
                  </a:lnTo>
                  <a:lnTo>
                    <a:pt x="145796" y="19050"/>
                  </a:lnTo>
                  <a:lnTo>
                    <a:pt x="134366" y="19050"/>
                  </a:lnTo>
                  <a:lnTo>
                    <a:pt x="134366" y="7112"/>
                  </a:lnTo>
                  <a:lnTo>
                    <a:pt x="145796" y="7112"/>
                  </a:lnTo>
                  <a:lnTo>
                    <a:pt x="148336" y="9271"/>
                  </a:lnTo>
                  <a:lnTo>
                    <a:pt x="148336" y="508"/>
                  </a:lnTo>
                  <a:lnTo>
                    <a:pt x="126365" y="508"/>
                  </a:lnTo>
                  <a:lnTo>
                    <a:pt x="126365" y="35052"/>
                  </a:lnTo>
                  <a:lnTo>
                    <a:pt x="134366" y="35052"/>
                  </a:lnTo>
                  <a:lnTo>
                    <a:pt x="134366" y="25527"/>
                  </a:lnTo>
                  <a:lnTo>
                    <a:pt x="150622" y="25527"/>
                  </a:lnTo>
                  <a:lnTo>
                    <a:pt x="156337" y="20828"/>
                  </a:lnTo>
                  <a:lnTo>
                    <a:pt x="156337" y="19050"/>
                  </a:lnTo>
                  <a:lnTo>
                    <a:pt x="156337" y="5334"/>
                  </a:lnTo>
                  <a:close/>
                </a:path>
                <a:path w="437515" h="36194">
                  <a:moveTo>
                    <a:pt x="194564" y="35052"/>
                  </a:moveTo>
                  <a:lnTo>
                    <a:pt x="191262" y="27686"/>
                  </a:lnTo>
                  <a:lnTo>
                    <a:pt x="188468" y="21590"/>
                  </a:lnTo>
                  <a:lnTo>
                    <a:pt x="182626" y="8382"/>
                  </a:lnTo>
                  <a:lnTo>
                    <a:pt x="180594" y="3886"/>
                  </a:lnTo>
                  <a:lnTo>
                    <a:pt x="180594" y="21590"/>
                  </a:lnTo>
                  <a:lnTo>
                    <a:pt x="169545" y="21590"/>
                  </a:lnTo>
                  <a:lnTo>
                    <a:pt x="175133" y="8382"/>
                  </a:lnTo>
                  <a:lnTo>
                    <a:pt x="180594" y="21590"/>
                  </a:lnTo>
                  <a:lnTo>
                    <a:pt x="180594" y="3886"/>
                  </a:lnTo>
                  <a:lnTo>
                    <a:pt x="179070" y="508"/>
                  </a:lnTo>
                  <a:lnTo>
                    <a:pt x="171196" y="508"/>
                  </a:lnTo>
                  <a:lnTo>
                    <a:pt x="155829" y="35052"/>
                  </a:lnTo>
                  <a:lnTo>
                    <a:pt x="163957" y="35052"/>
                  </a:lnTo>
                  <a:lnTo>
                    <a:pt x="167005" y="27686"/>
                  </a:lnTo>
                  <a:lnTo>
                    <a:pt x="183134" y="27686"/>
                  </a:lnTo>
                  <a:lnTo>
                    <a:pt x="186182" y="35052"/>
                  </a:lnTo>
                  <a:lnTo>
                    <a:pt x="194564" y="35052"/>
                  </a:lnTo>
                  <a:close/>
                </a:path>
                <a:path w="437515" h="36194">
                  <a:moveTo>
                    <a:pt x="229882" y="609"/>
                  </a:moveTo>
                  <a:lnTo>
                    <a:pt x="221996" y="609"/>
                  </a:lnTo>
                  <a:lnTo>
                    <a:pt x="221996" y="21590"/>
                  </a:lnTo>
                  <a:lnTo>
                    <a:pt x="204724" y="508"/>
                  </a:lnTo>
                  <a:lnTo>
                    <a:pt x="198120" y="508"/>
                  </a:lnTo>
                  <a:lnTo>
                    <a:pt x="198120" y="35052"/>
                  </a:lnTo>
                  <a:lnTo>
                    <a:pt x="205994" y="35052"/>
                  </a:lnTo>
                  <a:lnTo>
                    <a:pt x="205994" y="14097"/>
                  </a:lnTo>
                  <a:lnTo>
                    <a:pt x="223266" y="35052"/>
                  </a:lnTo>
                  <a:lnTo>
                    <a:pt x="229870" y="35052"/>
                  </a:lnTo>
                  <a:lnTo>
                    <a:pt x="229882" y="609"/>
                  </a:lnTo>
                  <a:close/>
                </a:path>
                <a:path w="437515" h="36194">
                  <a:moveTo>
                    <a:pt x="268097" y="508"/>
                  </a:moveTo>
                  <a:lnTo>
                    <a:pt x="260223" y="508"/>
                  </a:lnTo>
                  <a:lnTo>
                    <a:pt x="250952" y="15875"/>
                  </a:lnTo>
                  <a:lnTo>
                    <a:pt x="241681" y="508"/>
                  </a:lnTo>
                  <a:lnTo>
                    <a:pt x="233299" y="508"/>
                  </a:lnTo>
                  <a:lnTo>
                    <a:pt x="246634" y="22860"/>
                  </a:lnTo>
                  <a:lnTo>
                    <a:pt x="246634" y="35052"/>
                  </a:lnTo>
                  <a:lnTo>
                    <a:pt x="254635" y="35052"/>
                  </a:lnTo>
                  <a:lnTo>
                    <a:pt x="254635" y="22860"/>
                  </a:lnTo>
                  <a:lnTo>
                    <a:pt x="268097" y="508"/>
                  </a:lnTo>
                  <a:close/>
                </a:path>
                <a:path w="437515" h="36194">
                  <a:moveTo>
                    <a:pt x="317119" y="609"/>
                  </a:moveTo>
                  <a:lnTo>
                    <a:pt x="309245" y="609"/>
                  </a:lnTo>
                  <a:lnTo>
                    <a:pt x="309245" y="21590"/>
                  </a:lnTo>
                  <a:lnTo>
                    <a:pt x="291973" y="508"/>
                  </a:lnTo>
                  <a:lnTo>
                    <a:pt x="285369" y="508"/>
                  </a:lnTo>
                  <a:lnTo>
                    <a:pt x="285369" y="35052"/>
                  </a:lnTo>
                  <a:lnTo>
                    <a:pt x="293243" y="35052"/>
                  </a:lnTo>
                  <a:lnTo>
                    <a:pt x="293243" y="14097"/>
                  </a:lnTo>
                  <a:lnTo>
                    <a:pt x="310515" y="35052"/>
                  </a:lnTo>
                  <a:lnTo>
                    <a:pt x="317119" y="35052"/>
                  </a:lnTo>
                  <a:lnTo>
                    <a:pt x="317119" y="609"/>
                  </a:lnTo>
                  <a:close/>
                </a:path>
                <a:path w="437515" h="36194">
                  <a:moveTo>
                    <a:pt x="359537" y="35052"/>
                  </a:moveTo>
                  <a:lnTo>
                    <a:pt x="356235" y="27686"/>
                  </a:lnTo>
                  <a:lnTo>
                    <a:pt x="353441" y="21590"/>
                  </a:lnTo>
                  <a:lnTo>
                    <a:pt x="347599" y="8382"/>
                  </a:lnTo>
                  <a:lnTo>
                    <a:pt x="345567" y="3886"/>
                  </a:lnTo>
                  <a:lnTo>
                    <a:pt x="345567" y="21590"/>
                  </a:lnTo>
                  <a:lnTo>
                    <a:pt x="334518" y="21590"/>
                  </a:lnTo>
                  <a:lnTo>
                    <a:pt x="339979" y="8382"/>
                  </a:lnTo>
                  <a:lnTo>
                    <a:pt x="345567" y="21590"/>
                  </a:lnTo>
                  <a:lnTo>
                    <a:pt x="345567" y="3886"/>
                  </a:lnTo>
                  <a:lnTo>
                    <a:pt x="344043" y="508"/>
                  </a:lnTo>
                  <a:lnTo>
                    <a:pt x="336169" y="508"/>
                  </a:lnTo>
                  <a:lnTo>
                    <a:pt x="320802" y="35052"/>
                  </a:lnTo>
                  <a:lnTo>
                    <a:pt x="328930" y="35052"/>
                  </a:lnTo>
                  <a:lnTo>
                    <a:pt x="331978" y="27686"/>
                  </a:lnTo>
                  <a:lnTo>
                    <a:pt x="347980" y="27686"/>
                  </a:lnTo>
                  <a:lnTo>
                    <a:pt x="351155" y="35052"/>
                  </a:lnTo>
                  <a:lnTo>
                    <a:pt x="359537" y="35052"/>
                  </a:lnTo>
                  <a:close/>
                </a:path>
                <a:path w="437515" h="36194">
                  <a:moveTo>
                    <a:pt x="402082" y="35052"/>
                  </a:moveTo>
                  <a:lnTo>
                    <a:pt x="401955" y="14351"/>
                  </a:lnTo>
                  <a:lnTo>
                    <a:pt x="401955" y="508"/>
                  </a:lnTo>
                  <a:lnTo>
                    <a:pt x="395351" y="508"/>
                  </a:lnTo>
                  <a:lnTo>
                    <a:pt x="382651" y="21971"/>
                  </a:lnTo>
                  <a:lnTo>
                    <a:pt x="369697" y="508"/>
                  </a:lnTo>
                  <a:lnTo>
                    <a:pt x="363093" y="508"/>
                  </a:lnTo>
                  <a:lnTo>
                    <a:pt x="363093" y="35052"/>
                  </a:lnTo>
                  <a:lnTo>
                    <a:pt x="370586" y="35052"/>
                  </a:lnTo>
                  <a:lnTo>
                    <a:pt x="370586" y="14859"/>
                  </a:lnTo>
                  <a:lnTo>
                    <a:pt x="380746" y="31496"/>
                  </a:lnTo>
                  <a:lnTo>
                    <a:pt x="384302" y="31496"/>
                  </a:lnTo>
                  <a:lnTo>
                    <a:pt x="389890" y="21971"/>
                  </a:lnTo>
                  <a:lnTo>
                    <a:pt x="394462" y="14351"/>
                  </a:lnTo>
                  <a:lnTo>
                    <a:pt x="394589" y="35052"/>
                  </a:lnTo>
                  <a:lnTo>
                    <a:pt x="402082" y="35052"/>
                  </a:lnTo>
                  <a:close/>
                </a:path>
                <a:path w="437515" h="36194">
                  <a:moveTo>
                    <a:pt x="437007" y="28702"/>
                  </a:moveTo>
                  <a:lnTo>
                    <a:pt x="418211" y="28702"/>
                  </a:lnTo>
                  <a:lnTo>
                    <a:pt x="418211" y="20701"/>
                  </a:lnTo>
                  <a:lnTo>
                    <a:pt x="434213" y="20701"/>
                  </a:lnTo>
                  <a:lnTo>
                    <a:pt x="434213" y="14478"/>
                  </a:lnTo>
                  <a:lnTo>
                    <a:pt x="418211" y="14478"/>
                  </a:lnTo>
                  <a:lnTo>
                    <a:pt x="418211" y="6985"/>
                  </a:lnTo>
                  <a:lnTo>
                    <a:pt x="436372" y="6985"/>
                  </a:lnTo>
                  <a:lnTo>
                    <a:pt x="436372" y="508"/>
                  </a:lnTo>
                  <a:lnTo>
                    <a:pt x="410210" y="508"/>
                  </a:lnTo>
                  <a:lnTo>
                    <a:pt x="410210" y="35052"/>
                  </a:lnTo>
                  <a:lnTo>
                    <a:pt x="437007" y="35052"/>
                  </a:lnTo>
                  <a:lnTo>
                    <a:pt x="437007" y="28702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65869" y="2854745"/>
              <a:ext cx="1210587" cy="2980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865742" y="2782823"/>
              <a:ext cx="293622" cy="30477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8638920" y="1692655"/>
            <a:ext cx="1801495" cy="2548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200">
              <a:latin typeface="Times New Roman"/>
              <a:cs typeface="Times New Roman"/>
            </a:endParaRPr>
          </a:p>
          <a:p>
            <a:pPr marL="226060" marR="335280" indent="635">
              <a:lnSpc>
                <a:spcPct val="16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.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90" dirty="0">
                <a:solidFill>
                  <a:srgbClr val="00478F"/>
                </a:solidFill>
                <a:latin typeface="Calibri"/>
                <a:cs typeface="Calibri"/>
              </a:rPr>
              <a:t>earunt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 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 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80" dirty="0">
                <a:solidFill>
                  <a:srgbClr val="00478F"/>
                </a:solidFill>
                <a:latin typeface="Calibri"/>
                <a:cs typeface="Calibri"/>
              </a:rPr>
              <a:t>vel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g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e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nus.</a:t>
            </a:r>
            <a:endParaRPr sz="200">
              <a:latin typeface="Calibri"/>
              <a:cs typeface="Calibri"/>
            </a:endParaRPr>
          </a:p>
          <a:p>
            <a:pPr marL="224790" marR="329565">
              <a:lnSpc>
                <a:spcPct val="160000"/>
              </a:lnSpc>
              <a:spcBef>
                <a:spcPts val="6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api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 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5" dirty="0">
                <a:solidFill>
                  <a:srgbClr val="00478F"/>
                </a:solidFill>
                <a:latin typeface="Calibri"/>
                <a:cs typeface="Calibri"/>
              </a:rPr>
              <a:t>ssit,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dunt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  ius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  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int.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">
              <a:latin typeface="Calibri"/>
              <a:cs typeface="Calibri"/>
            </a:endParaRPr>
          </a:p>
          <a:p>
            <a:pPr marL="226695">
              <a:lnSpc>
                <a:spcPct val="10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Ent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minti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comnis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ist,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optatiu</a:t>
            </a:r>
            <a:r>
              <a:rPr sz="200" spc="1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nturepu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dandit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voluptaerit,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iunt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facientus</a:t>
            </a:r>
            <a:endParaRPr sz="200">
              <a:latin typeface="Calibri"/>
              <a:cs typeface="Calibri"/>
            </a:endParaRPr>
          </a:p>
          <a:p>
            <a:pPr marL="226695" marR="372110" indent="-635">
              <a:lnSpc>
                <a:spcPct val="160000"/>
              </a:lnSpc>
              <a:spcBef>
                <a:spcPts val="19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nonsed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maio.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Elique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nossit,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etum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eniae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vernatis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velitem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porios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lam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0" dirty="0">
                <a:solidFill>
                  <a:srgbClr val="00478F"/>
                </a:solidFill>
                <a:latin typeface="Calibri"/>
                <a:cs typeface="Calibri"/>
              </a:rPr>
              <a:t>im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volest,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q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maiost,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nullaborem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ulluptati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ipsam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ratur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dellam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omnimusciae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conecerum</a:t>
            </a:r>
            <a:r>
              <a:rPr sz="20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dus,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odist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inctati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odit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vendessuntur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aut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nisciunt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est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dolupta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tempernam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facearc</a:t>
            </a:r>
            <a:r>
              <a:rPr sz="20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hiciatus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into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d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adis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ex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explaborro</a:t>
            </a:r>
            <a:endParaRPr sz="200">
              <a:latin typeface="Calibri"/>
              <a:cs typeface="Calibri"/>
            </a:endParaRPr>
          </a:p>
          <a:p>
            <a:pPr marL="226695">
              <a:lnSpc>
                <a:spcPct val="100000"/>
              </a:lnSpc>
              <a:spcBef>
                <a:spcPts val="16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eations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equidus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mollaut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a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veliqui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consentota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velitis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quibus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nihil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etur,</a:t>
            </a:r>
            <a:endParaRPr sz="200">
              <a:latin typeface="Calibri"/>
              <a:cs typeface="Calibri"/>
            </a:endParaRPr>
          </a:p>
          <a:p>
            <a:pPr marL="226695" marR="331470" algn="just">
              <a:lnSpc>
                <a:spcPct val="165000"/>
              </a:lnSpc>
              <a:spcBef>
                <a:spcPts val="1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   di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orr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a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0" dirty="0">
                <a:solidFill>
                  <a:srgbClr val="00478F"/>
                </a:solidFill>
                <a:latin typeface="Calibri"/>
                <a:cs typeface="Calibri"/>
              </a:rPr>
              <a:t>nonsequam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culliquia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vollaut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alibus,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samus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autatem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venimus,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simusan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ipicim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iureiur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8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pro     cus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soluptaquas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assinctur.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200">
              <a:latin typeface="Calibri"/>
              <a:cs typeface="Calibri"/>
            </a:endParaRPr>
          </a:p>
          <a:p>
            <a:pPr marL="165735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Company</a:t>
            </a:r>
            <a:r>
              <a:rPr sz="15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</a:t>
            </a:r>
            <a:r>
              <a:rPr sz="15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go</a:t>
            </a:r>
            <a:r>
              <a:rPr sz="15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here</a:t>
            </a:r>
            <a:endParaRPr sz="150">
              <a:latin typeface="Calibri"/>
              <a:cs typeface="Calibri"/>
            </a:endParaRPr>
          </a:p>
          <a:p>
            <a:pPr marL="165735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Registration</a:t>
            </a:r>
            <a:r>
              <a:rPr sz="15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VAT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endParaRPr sz="150">
              <a:latin typeface="Calibri"/>
              <a:cs typeface="Calibri"/>
            </a:endParaRPr>
          </a:p>
          <a:p>
            <a:pPr marL="165735">
              <a:lnSpc>
                <a:spcPct val="100000"/>
              </a:lnSpc>
              <a:spcBef>
                <a:spcPts val="2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Contact</a:t>
            </a:r>
            <a:r>
              <a:rPr sz="15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details: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15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Website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L="165735" marR="1293495">
              <a:lnSpc>
                <a:spcPct val="106600"/>
              </a:lnSpc>
              <a:spcBef>
                <a:spcPts val="20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h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y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15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ica 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dres s</a:t>
            </a:r>
            <a:r>
              <a:rPr sz="15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1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Pos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ta 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List</a:t>
            </a:r>
            <a:r>
              <a:rPr sz="15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of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Directors</a:t>
            </a:r>
            <a:endParaRPr sz="150"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8792843" y="1692654"/>
            <a:ext cx="1647825" cy="2406650"/>
            <a:chOff x="8792843" y="1692654"/>
            <a:chExt cx="1647825" cy="2406650"/>
          </a:xfrm>
        </p:grpSpPr>
        <p:sp>
          <p:nvSpPr>
            <p:cNvPr id="56" name="object 56"/>
            <p:cNvSpPr/>
            <p:nvPr/>
          </p:nvSpPr>
          <p:spPr>
            <a:xfrm>
              <a:off x="8792843" y="3890262"/>
              <a:ext cx="1476375" cy="0"/>
            </a:xfrm>
            <a:custGeom>
              <a:avLst/>
              <a:gdLst/>
              <a:ahLst/>
              <a:cxnLst/>
              <a:rect l="l" t="t" r="r" b="b"/>
              <a:pathLst>
                <a:path w="1476375">
                  <a:moveTo>
                    <a:pt x="0" y="0"/>
                  </a:moveTo>
                  <a:lnTo>
                    <a:pt x="1475994" y="0"/>
                  </a:lnTo>
                </a:path>
              </a:pathLst>
            </a:custGeom>
            <a:ln w="3175">
              <a:solidFill>
                <a:srgbClr val="004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720961" y="1692655"/>
              <a:ext cx="719455" cy="701040"/>
            </a:xfrm>
            <a:custGeom>
              <a:avLst/>
              <a:gdLst/>
              <a:ahLst/>
              <a:cxnLst/>
              <a:rect l="l" t="t" r="r" b="b"/>
              <a:pathLst>
                <a:path w="719454" h="701039">
                  <a:moveTo>
                    <a:pt x="719455" y="400431"/>
                  </a:moveTo>
                  <a:lnTo>
                    <a:pt x="666750" y="397256"/>
                  </a:lnTo>
                  <a:lnTo>
                    <a:pt x="621284" y="389001"/>
                  </a:lnTo>
                  <a:lnTo>
                    <a:pt x="577215" y="375666"/>
                  </a:lnTo>
                  <a:lnTo>
                    <a:pt x="534797" y="357759"/>
                  </a:lnTo>
                  <a:lnTo>
                    <a:pt x="494538" y="335153"/>
                  </a:lnTo>
                  <a:lnTo>
                    <a:pt x="456819" y="308229"/>
                  </a:lnTo>
                  <a:lnTo>
                    <a:pt x="422021" y="276987"/>
                  </a:lnTo>
                  <a:lnTo>
                    <a:pt x="390652" y="241681"/>
                  </a:lnTo>
                  <a:lnTo>
                    <a:pt x="363093" y="202311"/>
                  </a:lnTo>
                  <a:lnTo>
                    <a:pt x="339598" y="159258"/>
                  </a:lnTo>
                  <a:lnTo>
                    <a:pt x="321945" y="115062"/>
                  </a:lnTo>
                  <a:lnTo>
                    <a:pt x="309626" y="70231"/>
                  </a:lnTo>
                  <a:lnTo>
                    <a:pt x="302514" y="24892"/>
                  </a:lnTo>
                  <a:lnTo>
                    <a:pt x="300736" y="0"/>
                  </a:lnTo>
                  <a:lnTo>
                    <a:pt x="0" y="0"/>
                  </a:lnTo>
                  <a:lnTo>
                    <a:pt x="3556" y="57023"/>
                  </a:lnTo>
                  <a:lnTo>
                    <a:pt x="8636" y="95885"/>
                  </a:lnTo>
                  <a:lnTo>
                    <a:pt x="16002" y="134620"/>
                  </a:lnTo>
                  <a:lnTo>
                    <a:pt x="25654" y="173101"/>
                  </a:lnTo>
                  <a:lnTo>
                    <a:pt x="37465" y="211455"/>
                  </a:lnTo>
                  <a:lnTo>
                    <a:pt x="51562" y="249428"/>
                  </a:lnTo>
                  <a:lnTo>
                    <a:pt x="67818" y="286893"/>
                  </a:lnTo>
                  <a:lnTo>
                    <a:pt x="92456" y="334772"/>
                  </a:lnTo>
                  <a:lnTo>
                    <a:pt x="120142" y="379857"/>
                  </a:lnTo>
                  <a:lnTo>
                    <a:pt x="150622" y="422402"/>
                  </a:lnTo>
                  <a:lnTo>
                    <a:pt x="183896" y="462153"/>
                  </a:lnTo>
                  <a:lnTo>
                    <a:pt x="219456" y="499110"/>
                  </a:lnTo>
                  <a:lnTo>
                    <a:pt x="257429" y="533273"/>
                  </a:lnTo>
                  <a:lnTo>
                    <a:pt x="297561" y="564388"/>
                  </a:lnTo>
                  <a:lnTo>
                    <a:pt x="339471" y="592455"/>
                  </a:lnTo>
                  <a:lnTo>
                    <a:pt x="383286" y="617474"/>
                  </a:lnTo>
                  <a:lnTo>
                    <a:pt x="428498" y="639445"/>
                  </a:lnTo>
                  <a:lnTo>
                    <a:pt x="475107" y="658114"/>
                  </a:lnTo>
                  <a:lnTo>
                    <a:pt x="522986" y="673481"/>
                  </a:lnTo>
                  <a:lnTo>
                    <a:pt x="571881" y="685546"/>
                  </a:lnTo>
                  <a:lnTo>
                    <a:pt x="621411" y="694182"/>
                  </a:lnTo>
                  <a:lnTo>
                    <a:pt x="671703" y="699389"/>
                  </a:lnTo>
                  <a:lnTo>
                    <a:pt x="719455" y="700913"/>
                  </a:lnTo>
                  <a:lnTo>
                    <a:pt x="719455" y="400431"/>
                  </a:lnTo>
                  <a:close/>
                </a:path>
                <a:path w="719454" h="701039">
                  <a:moveTo>
                    <a:pt x="719455" y="0"/>
                  </a:moveTo>
                  <a:lnTo>
                    <a:pt x="393319" y="0"/>
                  </a:lnTo>
                  <a:lnTo>
                    <a:pt x="393954" y="16637"/>
                  </a:lnTo>
                  <a:lnTo>
                    <a:pt x="404114" y="67183"/>
                  </a:lnTo>
                  <a:lnTo>
                    <a:pt x="422656" y="116840"/>
                  </a:lnTo>
                  <a:lnTo>
                    <a:pt x="448945" y="162941"/>
                  </a:lnTo>
                  <a:lnTo>
                    <a:pt x="481457" y="203073"/>
                  </a:lnTo>
                  <a:lnTo>
                    <a:pt x="519303" y="236982"/>
                  </a:lnTo>
                  <a:lnTo>
                    <a:pt x="561467" y="264414"/>
                  </a:lnTo>
                  <a:lnTo>
                    <a:pt x="607060" y="284988"/>
                  </a:lnTo>
                  <a:lnTo>
                    <a:pt x="655320" y="298323"/>
                  </a:lnTo>
                  <a:lnTo>
                    <a:pt x="705231" y="304165"/>
                  </a:lnTo>
                  <a:lnTo>
                    <a:pt x="719455" y="303530"/>
                  </a:lnTo>
                  <a:lnTo>
                    <a:pt x="719455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71227" y="4037685"/>
              <a:ext cx="179374" cy="5692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783826" y="4033216"/>
              <a:ext cx="214766" cy="65822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0035413" y="4039780"/>
              <a:ext cx="2540" cy="52705"/>
            </a:xfrm>
            <a:custGeom>
              <a:avLst/>
              <a:gdLst/>
              <a:ahLst/>
              <a:cxnLst/>
              <a:rect l="l" t="t" r="r" b="b"/>
              <a:pathLst>
                <a:path w="2540" h="52704">
                  <a:moveTo>
                    <a:pt x="2324" y="0"/>
                  </a:moveTo>
                  <a:lnTo>
                    <a:pt x="0" y="0"/>
                  </a:lnTo>
                  <a:lnTo>
                    <a:pt x="0" y="52666"/>
                  </a:lnTo>
                  <a:lnTo>
                    <a:pt x="2324" y="52666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10093323" y="101852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00" dirty="0">
                <a:solidFill>
                  <a:srgbClr val="FFFFFF"/>
                </a:solidFill>
                <a:latin typeface="Trebuchet MS"/>
                <a:cs typeface="Trebuchet MS"/>
              </a:rPr>
              <a:t>38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481445" y="1596008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1F477B"/>
                </a:solidFill>
                <a:latin typeface="Univers"/>
                <a:cs typeface="Univers"/>
              </a:rPr>
              <a:t>C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33855" y="4605654"/>
            <a:ext cx="15798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Placement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option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532833" y="4613579"/>
            <a:ext cx="1595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39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4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Placement</a:t>
            </a:r>
            <a:r>
              <a:rPr sz="1200" spc="3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option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078218" y="4630343"/>
            <a:ext cx="1424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Placement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option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272327" y="5941288"/>
            <a:ext cx="21996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all letterheads,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SAICA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AGA(SA)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logos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should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always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placed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next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each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other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footer.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348978" y="4617694"/>
            <a:ext cx="2065655" cy="3733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59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Letterhead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using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additional creative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elements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975049" y="5933668"/>
            <a:ext cx="203453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Add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some</a:t>
            </a:r>
            <a:r>
              <a:rPr sz="1200" b="1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additional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design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elements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create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unique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memorable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letterhead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that leaves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lasting impression.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29361" y="7136689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5273" y="2444495"/>
            <a:ext cx="1629790" cy="1396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6309" y="3021582"/>
            <a:ext cx="141287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80" dirty="0">
                <a:solidFill>
                  <a:srgbClr val="12498A"/>
                </a:solidFill>
                <a:latin typeface="Arial Black"/>
                <a:cs typeface="Arial Black"/>
              </a:rPr>
              <a:t>YOUR</a:t>
            </a:r>
            <a:r>
              <a:rPr sz="1150" spc="-135" dirty="0">
                <a:solidFill>
                  <a:srgbClr val="12498A"/>
                </a:solidFill>
                <a:latin typeface="Arial Black"/>
                <a:cs typeface="Arial Black"/>
              </a:rPr>
              <a:t> </a:t>
            </a:r>
            <a:r>
              <a:rPr sz="1150" spc="-50" dirty="0">
                <a:solidFill>
                  <a:srgbClr val="12498A"/>
                </a:solidFill>
                <a:latin typeface="Arial Black"/>
                <a:cs typeface="Arial Black"/>
              </a:rPr>
              <a:t>LOGO</a:t>
            </a:r>
            <a:r>
              <a:rPr sz="1150" spc="-85" dirty="0">
                <a:solidFill>
                  <a:srgbClr val="12498A"/>
                </a:solidFill>
                <a:latin typeface="Arial Black"/>
                <a:cs typeface="Arial Black"/>
              </a:rPr>
              <a:t> </a:t>
            </a:r>
            <a:r>
              <a:rPr sz="1150" spc="-20" dirty="0">
                <a:solidFill>
                  <a:srgbClr val="12498A"/>
                </a:solidFill>
                <a:latin typeface="Arial Black"/>
                <a:cs typeface="Arial Black"/>
              </a:rPr>
              <a:t>HERE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273" y="1301508"/>
            <a:ext cx="3810000" cy="967105"/>
          </a:xfrm>
          <a:custGeom>
            <a:avLst/>
            <a:gdLst/>
            <a:ahLst/>
            <a:cxnLst/>
            <a:rect l="l" t="t" r="r" b="b"/>
            <a:pathLst>
              <a:path w="3810000" h="967105">
                <a:moveTo>
                  <a:pt x="3810000" y="0"/>
                </a:moveTo>
                <a:lnTo>
                  <a:pt x="0" y="0"/>
                </a:lnTo>
                <a:lnTo>
                  <a:pt x="0" y="966711"/>
                </a:lnTo>
                <a:lnTo>
                  <a:pt x="3810000" y="966711"/>
                </a:lnTo>
                <a:lnTo>
                  <a:pt x="3810000" y="0"/>
                </a:lnTo>
                <a:close/>
              </a:path>
            </a:pathLst>
          </a:custGeom>
          <a:solidFill>
            <a:srgbClr val="CF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45273" y="1301508"/>
            <a:ext cx="3810000" cy="967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sz="1100">
              <a:latin typeface="Times New Roman"/>
              <a:cs typeface="Times New Roman"/>
            </a:endParaRPr>
          </a:p>
          <a:p>
            <a:pPr marL="67945">
              <a:lnSpc>
                <a:spcPct val="100000"/>
              </a:lnSpc>
            </a:pPr>
            <a:r>
              <a:rPr sz="1100" spc="-30" dirty="0">
                <a:solidFill>
                  <a:srgbClr val="12498A"/>
                </a:solidFill>
                <a:latin typeface="Arial Black"/>
                <a:cs typeface="Arial Black"/>
              </a:rPr>
              <a:t>YOUR</a:t>
            </a:r>
            <a:r>
              <a:rPr sz="1100" spc="-180" dirty="0">
                <a:solidFill>
                  <a:srgbClr val="12498A"/>
                </a:solidFill>
                <a:latin typeface="Arial Black"/>
                <a:cs typeface="Arial Black"/>
              </a:rPr>
              <a:t> </a:t>
            </a:r>
            <a:r>
              <a:rPr sz="1100" spc="-25" dirty="0">
                <a:solidFill>
                  <a:srgbClr val="12498A"/>
                </a:solidFill>
                <a:latin typeface="Arial Black"/>
                <a:cs typeface="Arial Black"/>
              </a:rPr>
              <a:t>LOGO</a:t>
            </a:r>
            <a:r>
              <a:rPr sz="1100" spc="-85" dirty="0">
                <a:solidFill>
                  <a:srgbClr val="12498A"/>
                </a:solidFill>
                <a:latin typeface="Arial Black"/>
                <a:cs typeface="Arial Black"/>
              </a:rPr>
              <a:t> </a:t>
            </a:r>
            <a:r>
              <a:rPr sz="1100" spc="-20" dirty="0">
                <a:solidFill>
                  <a:srgbClr val="12498A"/>
                </a:solidFill>
                <a:latin typeface="Arial Black"/>
                <a:cs typeface="Arial Black"/>
              </a:rPr>
              <a:t>HERE</a:t>
            </a:r>
            <a:endParaRPr sz="1100">
              <a:latin typeface="Arial Black"/>
              <a:cs typeface="Arial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27300" y="1485251"/>
            <a:ext cx="3261360" cy="553720"/>
            <a:chOff x="1527300" y="1485251"/>
            <a:chExt cx="3261360" cy="5537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7162" y="1485251"/>
              <a:ext cx="248690" cy="2486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27300" y="1610104"/>
              <a:ext cx="549910" cy="275590"/>
            </a:xfrm>
            <a:custGeom>
              <a:avLst/>
              <a:gdLst/>
              <a:ahLst/>
              <a:cxnLst/>
              <a:rect l="l" t="t" r="r" b="b"/>
              <a:pathLst>
                <a:path w="549910" h="275589">
                  <a:moveTo>
                    <a:pt x="549656" y="0"/>
                  </a:moveTo>
                  <a:lnTo>
                    <a:pt x="435102" y="0"/>
                  </a:lnTo>
                  <a:lnTo>
                    <a:pt x="433578" y="22479"/>
                  </a:lnTo>
                  <a:lnTo>
                    <a:pt x="429006" y="44323"/>
                  </a:lnTo>
                  <a:lnTo>
                    <a:pt x="410972" y="85090"/>
                  </a:lnTo>
                  <a:lnTo>
                    <a:pt x="382016" y="119761"/>
                  </a:lnTo>
                  <a:lnTo>
                    <a:pt x="343154" y="145542"/>
                  </a:lnTo>
                  <a:lnTo>
                    <a:pt x="281305" y="160655"/>
                  </a:lnTo>
                  <a:lnTo>
                    <a:pt x="250317" y="158877"/>
                  </a:lnTo>
                  <a:lnTo>
                    <a:pt x="192786" y="138049"/>
                  </a:lnTo>
                  <a:lnTo>
                    <a:pt x="146558" y="96393"/>
                  </a:lnTo>
                  <a:lnTo>
                    <a:pt x="126237" y="60198"/>
                  </a:lnTo>
                  <a:lnTo>
                    <a:pt x="115697" y="17272"/>
                  </a:lnTo>
                  <a:lnTo>
                    <a:pt x="114807" y="0"/>
                  </a:lnTo>
                  <a:lnTo>
                    <a:pt x="0" y="0"/>
                  </a:lnTo>
                  <a:lnTo>
                    <a:pt x="3556" y="44323"/>
                  </a:lnTo>
                  <a:lnTo>
                    <a:pt x="14478" y="88519"/>
                  </a:lnTo>
                  <a:lnTo>
                    <a:pt x="54737" y="165100"/>
                  </a:lnTo>
                  <a:lnTo>
                    <a:pt x="91186" y="204978"/>
                  </a:lnTo>
                  <a:lnTo>
                    <a:pt x="133985" y="236474"/>
                  </a:lnTo>
                  <a:lnTo>
                    <a:pt x="181610" y="258953"/>
                  </a:lnTo>
                  <a:lnTo>
                    <a:pt x="232664" y="272034"/>
                  </a:lnTo>
                  <a:lnTo>
                    <a:pt x="285750" y="275209"/>
                  </a:lnTo>
                  <a:lnTo>
                    <a:pt x="339217" y="267716"/>
                  </a:lnTo>
                  <a:lnTo>
                    <a:pt x="391668" y="249301"/>
                  </a:lnTo>
                  <a:lnTo>
                    <a:pt x="427101" y="229361"/>
                  </a:lnTo>
                  <a:lnTo>
                    <a:pt x="458470" y="205104"/>
                  </a:lnTo>
                  <a:lnTo>
                    <a:pt x="485521" y="177038"/>
                  </a:lnTo>
                  <a:lnTo>
                    <a:pt x="508127" y="145796"/>
                  </a:lnTo>
                  <a:lnTo>
                    <a:pt x="526034" y="111887"/>
                  </a:lnTo>
                  <a:lnTo>
                    <a:pt x="539115" y="75946"/>
                  </a:lnTo>
                  <a:lnTo>
                    <a:pt x="547116" y="38481"/>
                  </a:lnTo>
                  <a:lnTo>
                    <a:pt x="549656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133086" y="1849118"/>
              <a:ext cx="0" cy="189230"/>
            </a:xfrm>
            <a:custGeom>
              <a:avLst/>
              <a:gdLst/>
              <a:ahLst/>
              <a:cxnLst/>
              <a:rect l="l" t="t" r="r" b="b"/>
              <a:pathLst>
                <a:path h="189230">
                  <a:moveTo>
                    <a:pt x="0" y="0"/>
                  </a:moveTo>
                  <a:lnTo>
                    <a:pt x="0" y="189230"/>
                  </a:lnTo>
                </a:path>
              </a:pathLst>
            </a:custGeom>
            <a:ln w="3175">
              <a:solidFill>
                <a:srgbClr val="0B4F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08780" y="1853120"/>
              <a:ext cx="579296" cy="1838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2245" y="1881618"/>
              <a:ext cx="574331" cy="126884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121877" y="155992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39</a:t>
            </a: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442456" y="837690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1F477B"/>
                </a:solidFill>
                <a:latin typeface="Univers"/>
                <a:cs typeface="Univers"/>
              </a:rPr>
              <a:t>A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50076" y="3848226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1F477B"/>
                </a:solidFill>
                <a:latin typeface="Univers"/>
                <a:cs typeface="Univers"/>
              </a:rPr>
              <a:t>B</a:t>
            </a:r>
            <a:endParaRPr sz="2100">
              <a:latin typeface="Univers"/>
              <a:cs typeface="Univer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56732" y="905763"/>
            <a:ext cx="3809987" cy="25399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56732" y="3915638"/>
            <a:ext cx="3809987" cy="253999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04063" y="178434"/>
            <a:ext cx="1645920" cy="72326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595"/>
              </a:spcBef>
            </a:pPr>
            <a:r>
              <a:rPr sz="2500" spc="-10" dirty="0">
                <a:solidFill>
                  <a:srgbClr val="FFFFFF"/>
                </a:solidFill>
                <a:latin typeface="Arial"/>
                <a:cs typeface="Arial"/>
              </a:rPr>
              <a:t>SIGNAGE OUTDOOR</a:t>
            </a:r>
            <a:endParaRPr sz="2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60644" y="7108340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4052" y="4431233"/>
            <a:ext cx="348932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We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realise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most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office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parks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have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their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own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rules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regarding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outdoor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signage,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these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may</a:t>
            </a:r>
            <a:r>
              <a:rPr sz="1200" b="1" spc="-10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restrict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creativity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many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different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ways.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If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</a:t>
            </a:r>
            <a:r>
              <a:rPr sz="1200" b="1" spc="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get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stuck,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hesitate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to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give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us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call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 we</a:t>
            </a:r>
            <a:r>
              <a:rPr sz="1200" b="1" spc="-114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would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happy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help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you make</a:t>
            </a:r>
            <a:r>
              <a:rPr sz="1200" b="1" spc="-10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right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decision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brand.</a:t>
            </a:r>
            <a:endParaRPr sz="1200">
              <a:latin typeface="Arial"/>
              <a:cs typeface="Arial"/>
            </a:endParaRPr>
          </a:p>
          <a:p>
            <a:pPr marL="12700" marR="21209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Here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are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couple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professional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examples</a:t>
            </a:r>
            <a:r>
              <a:rPr sz="1200" b="1" spc="-10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to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inspire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you.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Landscape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orientation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Portrait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orientation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3295" y="-4"/>
            <a:ext cx="3068955" cy="1645285"/>
            <a:chOff x="7623295" y="-4"/>
            <a:chExt cx="3068955" cy="1645285"/>
          </a:xfrm>
        </p:grpSpPr>
        <p:sp>
          <p:nvSpPr>
            <p:cNvPr id="3" name="object 3"/>
            <p:cNvSpPr/>
            <p:nvPr/>
          </p:nvSpPr>
          <p:spPr>
            <a:xfrm>
              <a:off x="9426201" y="-4"/>
              <a:ext cx="1266190" cy="1645285"/>
            </a:xfrm>
            <a:custGeom>
              <a:avLst/>
              <a:gdLst/>
              <a:ahLst/>
              <a:cxnLst/>
              <a:rect l="l" t="t" r="r" b="b"/>
              <a:pathLst>
                <a:path w="1266190" h="1645285">
                  <a:moveTo>
                    <a:pt x="1265796" y="0"/>
                  </a:moveTo>
                  <a:lnTo>
                    <a:pt x="1221346" y="0"/>
                  </a:lnTo>
                  <a:lnTo>
                    <a:pt x="0" y="904366"/>
                  </a:lnTo>
                  <a:lnTo>
                    <a:pt x="1265796" y="1645031"/>
                  </a:lnTo>
                  <a:lnTo>
                    <a:pt x="1265796" y="0"/>
                  </a:lnTo>
                  <a:close/>
                </a:path>
              </a:pathLst>
            </a:custGeom>
            <a:solidFill>
              <a:srgbClr val="29A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60385" y="-4"/>
              <a:ext cx="1987550" cy="904875"/>
            </a:xfrm>
            <a:custGeom>
              <a:avLst/>
              <a:gdLst/>
              <a:ahLst/>
              <a:cxnLst/>
              <a:rect l="l" t="t" r="r" b="b"/>
              <a:pathLst>
                <a:path w="1987550" h="904875">
                  <a:moveTo>
                    <a:pt x="1987156" y="0"/>
                  </a:moveTo>
                  <a:lnTo>
                    <a:pt x="0" y="0"/>
                  </a:lnTo>
                  <a:lnTo>
                    <a:pt x="765810" y="904366"/>
                  </a:lnTo>
                  <a:lnTo>
                    <a:pt x="1987156" y="0"/>
                  </a:lnTo>
                  <a:close/>
                </a:path>
              </a:pathLst>
            </a:custGeom>
            <a:solidFill>
              <a:srgbClr val="044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11203" y="-4"/>
              <a:ext cx="1078865" cy="389255"/>
            </a:xfrm>
            <a:custGeom>
              <a:avLst/>
              <a:gdLst/>
              <a:ahLst/>
              <a:cxnLst/>
              <a:rect l="l" t="t" r="r" b="b"/>
              <a:pathLst>
                <a:path w="1078865" h="389255">
                  <a:moveTo>
                    <a:pt x="749185" y="0"/>
                  </a:moveTo>
                  <a:lnTo>
                    <a:pt x="483628" y="0"/>
                  </a:lnTo>
                  <a:lnTo>
                    <a:pt x="0" y="388747"/>
                  </a:lnTo>
                  <a:lnTo>
                    <a:pt x="1078369" y="388747"/>
                  </a:lnTo>
                  <a:lnTo>
                    <a:pt x="749185" y="0"/>
                  </a:lnTo>
                  <a:close/>
                </a:path>
              </a:pathLst>
            </a:custGeom>
            <a:solidFill>
              <a:srgbClr val="359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3295" y="-4"/>
              <a:ext cx="771525" cy="389255"/>
            </a:xfrm>
            <a:custGeom>
              <a:avLst/>
              <a:gdLst/>
              <a:ahLst/>
              <a:cxnLst/>
              <a:rect l="l" t="t" r="r" b="b"/>
              <a:pathLst>
                <a:path w="771525" h="389255">
                  <a:moveTo>
                    <a:pt x="771525" y="0"/>
                  </a:moveTo>
                  <a:lnTo>
                    <a:pt x="0" y="0"/>
                  </a:lnTo>
                  <a:lnTo>
                    <a:pt x="287909" y="388747"/>
                  </a:lnTo>
                  <a:lnTo>
                    <a:pt x="771525" y="0"/>
                  </a:lnTo>
                  <a:close/>
                </a:path>
              </a:pathLst>
            </a:custGeom>
            <a:solidFill>
              <a:srgbClr val="46C3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767954" y="-4"/>
            <a:ext cx="1143635" cy="389255"/>
            <a:chOff x="6767954" y="-4"/>
            <a:chExt cx="1143635" cy="389255"/>
          </a:xfrm>
        </p:grpSpPr>
        <p:sp>
          <p:nvSpPr>
            <p:cNvPr id="8" name="object 8"/>
            <p:cNvSpPr/>
            <p:nvPr/>
          </p:nvSpPr>
          <p:spPr>
            <a:xfrm>
              <a:off x="6767954" y="-4"/>
              <a:ext cx="649605" cy="217170"/>
            </a:xfrm>
            <a:custGeom>
              <a:avLst/>
              <a:gdLst/>
              <a:ahLst/>
              <a:cxnLst/>
              <a:rect l="l" t="t" r="r" b="b"/>
              <a:pathLst>
                <a:path w="649604" h="217170">
                  <a:moveTo>
                    <a:pt x="649605" y="0"/>
                  </a:moveTo>
                  <a:lnTo>
                    <a:pt x="0" y="0"/>
                  </a:lnTo>
                  <a:lnTo>
                    <a:pt x="459105" y="216789"/>
                  </a:lnTo>
                  <a:lnTo>
                    <a:pt x="649605" y="0"/>
                  </a:lnTo>
                  <a:close/>
                </a:path>
              </a:pathLst>
            </a:custGeom>
            <a:solidFill>
              <a:srgbClr val="F36F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26941" y="-4"/>
              <a:ext cx="684530" cy="389255"/>
            </a:xfrm>
            <a:custGeom>
              <a:avLst/>
              <a:gdLst/>
              <a:ahLst/>
              <a:cxnLst/>
              <a:rect l="l" t="t" r="r" b="b"/>
              <a:pathLst>
                <a:path w="684529" h="389255">
                  <a:moveTo>
                    <a:pt x="396354" y="0"/>
                  </a:moveTo>
                  <a:lnTo>
                    <a:pt x="190614" y="0"/>
                  </a:lnTo>
                  <a:lnTo>
                    <a:pt x="0" y="216789"/>
                  </a:lnTo>
                  <a:lnTo>
                    <a:pt x="684263" y="388747"/>
                  </a:lnTo>
                  <a:lnTo>
                    <a:pt x="396354" y="0"/>
                  </a:lnTo>
                  <a:close/>
                </a:path>
              </a:pathLst>
            </a:custGeom>
            <a:solidFill>
              <a:srgbClr val="F68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8660385" y="-4"/>
            <a:ext cx="2032000" cy="1645285"/>
            <a:chOff x="8660385" y="-4"/>
            <a:chExt cx="2032000" cy="1645285"/>
          </a:xfrm>
        </p:grpSpPr>
        <p:sp>
          <p:nvSpPr>
            <p:cNvPr id="11" name="object 11"/>
            <p:cNvSpPr/>
            <p:nvPr/>
          </p:nvSpPr>
          <p:spPr>
            <a:xfrm>
              <a:off x="9426201" y="-4"/>
              <a:ext cx="1266190" cy="1031875"/>
            </a:xfrm>
            <a:custGeom>
              <a:avLst/>
              <a:gdLst/>
              <a:ahLst/>
              <a:cxnLst/>
              <a:rect l="l" t="t" r="r" b="b"/>
              <a:pathLst>
                <a:path w="1266190" h="1031875">
                  <a:moveTo>
                    <a:pt x="1265796" y="0"/>
                  </a:moveTo>
                  <a:lnTo>
                    <a:pt x="1221346" y="0"/>
                  </a:lnTo>
                  <a:lnTo>
                    <a:pt x="0" y="904366"/>
                  </a:lnTo>
                  <a:lnTo>
                    <a:pt x="949705" y="1031747"/>
                  </a:lnTo>
                  <a:lnTo>
                    <a:pt x="1265796" y="205117"/>
                  </a:lnTo>
                  <a:lnTo>
                    <a:pt x="1265796" y="0"/>
                  </a:lnTo>
                  <a:close/>
                </a:path>
              </a:pathLst>
            </a:custGeom>
            <a:solidFill>
              <a:srgbClr val="046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60385" y="-4"/>
              <a:ext cx="855980" cy="904875"/>
            </a:xfrm>
            <a:custGeom>
              <a:avLst/>
              <a:gdLst/>
              <a:ahLst/>
              <a:cxnLst/>
              <a:rect l="l" t="t" r="r" b="b"/>
              <a:pathLst>
                <a:path w="855979" h="904875">
                  <a:moveTo>
                    <a:pt x="248285" y="0"/>
                  </a:moveTo>
                  <a:lnTo>
                    <a:pt x="0" y="0"/>
                  </a:lnTo>
                  <a:lnTo>
                    <a:pt x="765810" y="904366"/>
                  </a:lnTo>
                  <a:lnTo>
                    <a:pt x="855853" y="216789"/>
                  </a:lnTo>
                  <a:lnTo>
                    <a:pt x="248285" y="0"/>
                  </a:lnTo>
                  <a:close/>
                </a:path>
              </a:pathLst>
            </a:custGeom>
            <a:solidFill>
              <a:srgbClr val="29A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908667" y="-4"/>
              <a:ext cx="1429385" cy="217170"/>
            </a:xfrm>
            <a:custGeom>
              <a:avLst/>
              <a:gdLst/>
              <a:ahLst/>
              <a:cxnLst/>
              <a:rect l="l" t="t" r="r" b="b"/>
              <a:pathLst>
                <a:path w="1429384" h="217170">
                  <a:moveTo>
                    <a:pt x="1429131" y="0"/>
                  </a:moveTo>
                  <a:lnTo>
                    <a:pt x="0" y="0"/>
                  </a:lnTo>
                  <a:lnTo>
                    <a:pt x="607568" y="216789"/>
                  </a:lnTo>
                  <a:lnTo>
                    <a:pt x="1429131" y="0"/>
                  </a:lnTo>
                  <a:close/>
                </a:path>
              </a:pathLst>
            </a:custGeom>
            <a:solidFill>
              <a:srgbClr val="0169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426192" y="904365"/>
              <a:ext cx="1266190" cy="741045"/>
            </a:xfrm>
            <a:custGeom>
              <a:avLst/>
              <a:gdLst/>
              <a:ahLst/>
              <a:cxnLst/>
              <a:rect l="l" t="t" r="r" b="b"/>
              <a:pathLst>
                <a:path w="1266190" h="741044">
                  <a:moveTo>
                    <a:pt x="0" y="0"/>
                  </a:moveTo>
                  <a:lnTo>
                    <a:pt x="1265809" y="740664"/>
                  </a:lnTo>
                  <a:lnTo>
                    <a:pt x="1265809" y="617855"/>
                  </a:lnTo>
                  <a:lnTo>
                    <a:pt x="949706" y="127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0" y="-4"/>
            <a:ext cx="4479925" cy="2183130"/>
            <a:chOff x="0" y="-4"/>
            <a:chExt cx="4479925" cy="2183130"/>
          </a:xfrm>
        </p:grpSpPr>
        <p:sp>
          <p:nvSpPr>
            <p:cNvPr id="16" name="object 16"/>
            <p:cNvSpPr/>
            <p:nvPr/>
          </p:nvSpPr>
          <p:spPr>
            <a:xfrm>
              <a:off x="0" y="-4"/>
              <a:ext cx="1315720" cy="1118235"/>
            </a:xfrm>
            <a:custGeom>
              <a:avLst/>
              <a:gdLst/>
              <a:ahLst/>
              <a:cxnLst/>
              <a:rect l="l" t="t" r="r" b="b"/>
              <a:pathLst>
                <a:path w="1315720" h="1118235">
                  <a:moveTo>
                    <a:pt x="20205" y="0"/>
                  </a:moveTo>
                  <a:lnTo>
                    <a:pt x="0" y="0"/>
                  </a:lnTo>
                  <a:lnTo>
                    <a:pt x="0" y="1002804"/>
                  </a:lnTo>
                  <a:lnTo>
                    <a:pt x="1315720" y="1117727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0D99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96" y="-4"/>
              <a:ext cx="2285365" cy="1118235"/>
            </a:xfrm>
            <a:custGeom>
              <a:avLst/>
              <a:gdLst/>
              <a:ahLst/>
              <a:cxnLst/>
              <a:rect l="l" t="t" r="r" b="b"/>
              <a:pathLst>
                <a:path w="2285365" h="1118235">
                  <a:moveTo>
                    <a:pt x="295732" y="0"/>
                  </a:moveTo>
                  <a:lnTo>
                    <a:pt x="0" y="0"/>
                  </a:lnTo>
                  <a:lnTo>
                    <a:pt x="1295527" y="1117727"/>
                  </a:lnTo>
                  <a:lnTo>
                    <a:pt x="2285111" y="570484"/>
                  </a:lnTo>
                  <a:lnTo>
                    <a:pt x="295732" y="0"/>
                  </a:lnTo>
                  <a:close/>
                </a:path>
              </a:pathLst>
            </a:custGeom>
            <a:solidFill>
              <a:srgbClr val="1DB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5913" y="-4"/>
              <a:ext cx="2580640" cy="570865"/>
            </a:xfrm>
            <a:custGeom>
              <a:avLst/>
              <a:gdLst/>
              <a:ahLst/>
              <a:cxnLst/>
              <a:rect l="l" t="t" r="r" b="b"/>
              <a:pathLst>
                <a:path w="2580640" h="570865">
                  <a:moveTo>
                    <a:pt x="2580449" y="0"/>
                  </a:moveTo>
                  <a:lnTo>
                    <a:pt x="0" y="0"/>
                  </a:lnTo>
                  <a:lnTo>
                    <a:pt x="1989391" y="570484"/>
                  </a:lnTo>
                  <a:lnTo>
                    <a:pt x="2580449" y="0"/>
                  </a:lnTo>
                  <a:close/>
                </a:path>
              </a:pathLst>
            </a:custGeom>
            <a:solidFill>
              <a:srgbClr val="C8DB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05304" y="-4"/>
              <a:ext cx="2174240" cy="570865"/>
            </a:xfrm>
            <a:custGeom>
              <a:avLst/>
              <a:gdLst/>
              <a:ahLst/>
              <a:cxnLst/>
              <a:rect l="l" t="t" r="r" b="b"/>
              <a:pathLst>
                <a:path w="2174240" h="570865">
                  <a:moveTo>
                    <a:pt x="2174113" y="0"/>
                  </a:moveTo>
                  <a:lnTo>
                    <a:pt x="591057" y="0"/>
                  </a:lnTo>
                  <a:lnTo>
                    <a:pt x="0" y="570484"/>
                  </a:lnTo>
                  <a:lnTo>
                    <a:pt x="2174113" y="0"/>
                  </a:lnTo>
                  <a:close/>
                </a:path>
              </a:pathLst>
            </a:custGeom>
            <a:solidFill>
              <a:srgbClr val="ACD0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1004061"/>
              <a:ext cx="793750" cy="1179195"/>
            </a:xfrm>
            <a:custGeom>
              <a:avLst/>
              <a:gdLst/>
              <a:ahLst/>
              <a:cxnLst/>
              <a:rect l="l" t="t" r="r" b="b"/>
              <a:pathLst>
                <a:path w="793750" h="1179195">
                  <a:moveTo>
                    <a:pt x="0" y="0"/>
                  </a:moveTo>
                  <a:lnTo>
                    <a:pt x="0" y="1178687"/>
                  </a:lnTo>
                  <a:lnTo>
                    <a:pt x="793216" y="77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69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6164"/>
              <a:ext cx="3936236" cy="86399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206993" y="7330854"/>
            <a:ext cx="2433320" cy="17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665"/>
              </a:lnSpc>
            </a:pP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3696D2"/>
                </a:solidFill>
                <a:latin typeface="Arial"/>
                <a:cs typeface="Arial"/>
              </a:rPr>
              <a:t>OR</a:t>
            </a:r>
            <a:endParaRPr sz="600">
              <a:latin typeface="Arial"/>
              <a:cs typeface="Arial"/>
            </a:endParaRPr>
          </a:p>
          <a:p>
            <a:pPr algn="r">
              <a:lnSpc>
                <a:spcPct val="100000"/>
              </a:lnSpc>
            </a:pP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696D2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3696D2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3696D2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3696D2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4979" y="6640499"/>
            <a:ext cx="67536" cy="6753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74253" y="6640499"/>
            <a:ext cx="67536" cy="6753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3525" y="6640499"/>
            <a:ext cx="67536" cy="6753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32670" y="6640499"/>
            <a:ext cx="67536" cy="6753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4979" y="6893166"/>
            <a:ext cx="67536" cy="67536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74253" y="6893166"/>
            <a:ext cx="67536" cy="6753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3525" y="6893166"/>
            <a:ext cx="67536" cy="67536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09379" y="0"/>
            <a:ext cx="1182673" cy="1182623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32670" y="6893166"/>
            <a:ext cx="67536" cy="67536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0" y="5134354"/>
            <a:ext cx="4459605" cy="2425700"/>
            <a:chOff x="0" y="5134354"/>
            <a:chExt cx="4459605" cy="2425700"/>
          </a:xfrm>
        </p:grpSpPr>
        <p:sp>
          <p:nvSpPr>
            <p:cNvPr id="33" name="object 33"/>
            <p:cNvSpPr/>
            <p:nvPr/>
          </p:nvSpPr>
          <p:spPr>
            <a:xfrm>
              <a:off x="0" y="5134354"/>
              <a:ext cx="1861820" cy="2425700"/>
            </a:xfrm>
            <a:custGeom>
              <a:avLst/>
              <a:gdLst/>
              <a:ahLst/>
              <a:cxnLst/>
              <a:rect l="l" t="t" r="r" b="b"/>
              <a:pathLst>
                <a:path w="1861820" h="2425700">
                  <a:moveTo>
                    <a:pt x="0" y="0"/>
                  </a:moveTo>
                  <a:lnTo>
                    <a:pt x="0" y="2425649"/>
                  </a:lnTo>
                  <a:lnTo>
                    <a:pt x="57213" y="2425649"/>
                  </a:lnTo>
                  <a:lnTo>
                    <a:pt x="1861820" y="1089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A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7207" y="6223633"/>
              <a:ext cx="2936240" cy="1336675"/>
            </a:xfrm>
            <a:custGeom>
              <a:avLst/>
              <a:gdLst/>
              <a:ahLst/>
              <a:cxnLst/>
              <a:rect l="l" t="t" r="r" b="b"/>
              <a:pathLst>
                <a:path w="2936240" h="1336675">
                  <a:moveTo>
                    <a:pt x="1804619" y="0"/>
                  </a:moveTo>
                  <a:lnTo>
                    <a:pt x="0" y="1336370"/>
                  </a:lnTo>
                  <a:lnTo>
                    <a:pt x="2936189" y="1336370"/>
                  </a:lnTo>
                  <a:lnTo>
                    <a:pt x="1804619" y="0"/>
                  </a:lnTo>
                  <a:close/>
                </a:path>
              </a:pathLst>
            </a:custGeom>
            <a:solidFill>
              <a:srgbClr val="044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481327" y="6955333"/>
              <a:ext cx="1530350" cy="605155"/>
            </a:xfrm>
            <a:custGeom>
              <a:avLst/>
              <a:gdLst/>
              <a:ahLst/>
              <a:cxnLst/>
              <a:rect l="l" t="t" r="r" b="b"/>
              <a:pathLst>
                <a:path w="1530350" h="605154">
                  <a:moveTo>
                    <a:pt x="1529956" y="0"/>
                  </a:moveTo>
                  <a:lnTo>
                    <a:pt x="0" y="0"/>
                  </a:lnTo>
                  <a:lnTo>
                    <a:pt x="512064" y="604672"/>
                  </a:lnTo>
                  <a:lnTo>
                    <a:pt x="777621" y="604672"/>
                  </a:lnTo>
                  <a:lnTo>
                    <a:pt x="1529956" y="0"/>
                  </a:lnTo>
                  <a:close/>
                </a:path>
              </a:pathLst>
            </a:custGeom>
            <a:solidFill>
              <a:srgbClr val="359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258944" y="6955331"/>
              <a:ext cx="1200785" cy="605155"/>
            </a:xfrm>
            <a:custGeom>
              <a:avLst/>
              <a:gdLst/>
              <a:ahLst/>
              <a:cxnLst/>
              <a:rect l="l" t="t" r="r" b="b"/>
              <a:pathLst>
                <a:path w="1200785" h="605154">
                  <a:moveTo>
                    <a:pt x="752348" y="0"/>
                  </a:moveTo>
                  <a:lnTo>
                    <a:pt x="0" y="604672"/>
                  </a:lnTo>
                  <a:lnTo>
                    <a:pt x="1200277" y="604672"/>
                  </a:lnTo>
                  <a:lnTo>
                    <a:pt x="752348" y="0"/>
                  </a:lnTo>
                  <a:close/>
                </a:path>
              </a:pathLst>
            </a:custGeom>
            <a:solidFill>
              <a:srgbClr val="46C3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4011291" y="6955331"/>
            <a:ext cx="1734820" cy="605155"/>
            <a:chOff x="4011291" y="6955331"/>
            <a:chExt cx="1734820" cy="605155"/>
          </a:xfrm>
        </p:grpSpPr>
        <p:sp>
          <p:nvSpPr>
            <p:cNvPr id="38" name="object 38"/>
            <p:cNvSpPr/>
            <p:nvPr/>
          </p:nvSpPr>
          <p:spPr>
            <a:xfrm>
              <a:off x="4664834" y="7199222"/>
              <a:ext cx="1081405" cy="361315"/>
            </a:xfrm>
            <a:custGeom>
              <a:avLst/>
              <a:gdLst/>
              <a:ahLst/>
              <a:cxnLst/>
              <a:rect l="l" t="t" r="r" b="b"/>
              <a:pathLst>
                <a:path w="1081404" h="361315">
                  <a:moveTo>
                    <a:pt x="317131" y="0"/>
                  </a:moveTo>
                  <a:lnTo>
                    <a:pt x="0" y="360781"/>
                  </a:lnTo>
                  <a:lnTo>
                    <a:pt x="1081151" y="360781"/>
                  </a:lnTo>
                  <a:lnTo>
                    <a:pt x="317131" y="0"/>
                  </a:lnTo>
                  <a:close/>
                </a:path>
              </a:pathLst>
            </a:custGeom>
            <a:solidFill>
              <a:srgbClr val="F36F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011291" y="6955331"/>
              <a:ext cx="970915" cy="605155"/>
            </a:xfrm>
            <a:custGeom>
              <a:avLst/>
              <a:gdLst/>
              <a:ahLst/>
              <a:cxnLst/>
              <a:rect l="l" t="t" r="r" b="b"/>
              <a:pathLst>
                <a:path w="970914" h="605154">
                  <a:moveTo>
                    <a:pt x="0" y="0"/>
                  </a:moveTo>
                  <a:lnTo>
                    <a:pt x="447928" y="604672"/>
                  </a:lnTo>
                  <a:lnTo>
                    <a:pt x="653541" y="604672"/>
                  </a:lnTo>
                  <a:lnTo>
                    <a:pt x="970673" y="243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8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0" y="51"/>
            <a:ext cx="10692130" cy="7560309"/>
            <a:chOff x="0" y="51"/>
            <a:chExt cx="10692130" cy="7560309"/>
          </a:xfrm>
        </p:grpSpPr>
        <p:sp>
          <p:nvSpPr>
            <p:cNvPr id="41" name="object 41"/>
            <p:cNvSpPr/>
            <p:nvPr/>
          </p:nvSpPr>
          <p:spPr>
            <a:xfrm>
              <a:off x="0" y="6043039"/>
              <a:ext cx="1861820" cy="1517015"/>
            </a:xfrm>
            <a:custGeom>
              <a:avLst/>
              <a:gdLst/>
              <a:ahLst/>
              <a:cxnLst/>
              <a:rect l="l" t="t" r="r" b="b"/>
              <a:pathLst>
                <a:path w="1861820" h="1517015">
                  <a:moveTo>
                    <a:pt x="514375" y="0"/>
                  </a:moveTo>
                  <a:lnTo>
                    <a:pt x="0" y="1345057"/>
                  </a:lnTo>
                  <a:lnTo>
                    <a:pt x="0" y="1516964"/>
                  </a:lnTo>
                  <a:lnTo>
                    <a:pt x="57200" y="1516964"/>
                  </a:lnTo>
                  <a:lnTo>
                    <a:pt x="1861820" y="180594"/>
                  </a:lnTo>
                  <a:lnTo>
                    <a:pt x="514375" y="0"/>
                  </a:lnTo>
                  <a:close/>
                </a:path>
              </a:pathLst>
            </a:custGeom>
            <a:solidFill>
              <a:srgbClr val="046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734056" y="6223625"/>
              <a:ext cx="1259840" cy="1336675"/>
            </a:xfrm>
            <a:custGeom>
              <a:avLst/>
              <a:gdLst/>
              <a:ahLst/>
              <a:cxnLst/>
              <a:rect l="l" t="t" r="r" b="b"/>
              <a:pathLst>
                <a:path w="1259839" h="1336675">
                  <a:moveTo>
                    <a:pt x="127762" y="0"/>
                  </a:moveTo>
                  <a:lnTo>
                    <a:pt x="0" y="975601"/>
                  </a:lnTo>
                  <a:lnTo>
                    <a:pt x="1010919" y="1336382"/>
                  </a:lnTo>
                  <a:lnTo>
                    <a:pt x="1259332" y="1336382"/>
                  </a:lnTo>
                  <a:lnTo>
                    <a:pt x="127762" y="0"/>
                  </a:lnTo>
                  <a:close/>
                </a:path>
              </a:pathLst>
            </a:custGeom>
            <a:solidFill>
              <a:srgbClr val="29A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66937" y="7199221"/>
              <a:ext cx="2378075" cy="361315"/>
            </a:xfrm>
            <a:custGeom>
              <a:avLst/>
              <a:gdLst/>
              <a:ahLst/>
              <a:cxnLst/>
              <a:rect l="l" t="t" r="r" b="b"/>
              <a:pathLst>
                <a:path w="2378075" h="361315">
                  <a:moveTo>
                    <a:pt x="1367116" y="0"/>
                  </a:moveTo>
                  <a:lnTo>
                    <a:pt x="0" y="360781"/>
                  </a:lnTo>
                  <a:lnTo>
                    <a:pt x="2378036" y="360781"/>
                  </a:lnTo>
                  <a:lnTo>
                    <a:pt x="1367116" y="0"/>
                  </a:lnTo>
                  <a:close/>
                </a:path>
              </a:pathLst>
            </a:custGeom>
            <a:solidFill>
              <a:srgbClr val="0169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0" y="5134355"/>
              <a:ext cx="1861820" cy="1089660"/>
            </a:xfrm>
            <a:custGeom>
              <a:avLst/>
              <a:gdLst/>
              <a:ahLst/>
              <a:cxnLst/>
              <a:rect l="l" t="t" r="r" b="b"/>
              <a:pathLst>
                <a:path w="1861820" h="1089660">
                  <a:moveTo>
                    <a:pt x="0" y="0"/>
                  </a:moveTo>
                  <a:lnTo>
                    <a:pt x="0" y="110489"/>
                  </a:lnTo>
                  <a:lnTo>
                    <a:pt x="514362" y="908684"/>
                  </a:lnTo>
                  <a:lnTo>
                    <a:pt x="1861820" y="1089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166691"/>
              <a:ext cx="3393311" cy="339330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51"/>
              <a:ext cx="10692001" cy="7554848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9948164" y="174637"/>
            <a:ext cx="621030" cy="523240"/>
          </a:xfrm>
          <a:prstGeom prst="rect">
            <a:avLst/>
          </a:prstGeom>
          <a:solidFill>
            <a:srgbClr val="1F477B"/>
          </a:solidFill>
        </p:spPr>
        <p:txBody>
          <a:bodyPr vert="horz" wrap="square" lIns="0" tIns="0" rIns="0" bIns="0" rtlCol="0">
            <a:spAutoFit/>
          </a:bodyPr>
          <a:lstStyle/>
          <a:p>
            <a:pPr marL="194945">
              <a:lnSpc>
                <a:spcPts val="3420"/>
              </a:lnSpc>
            </a:pPr>
            <a:r>
              <a:rPr sz="300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000">
              <a:latin typeface="Arial"/>
              <a:cs typeface="Arial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0" y="290715"/>
            <a:ext cx="9901555" cy="5320665"/>
            <a:chOff x="0" y="290715"/>
            <a:chExt cx="9901555" cy="5320665"/>
          </a:xfrm>
        </p:grpSpPr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290715"/>
              <a:ext cx="2744977" cy="57086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4276" y="2143505"/>
              <a:ext cx="9217011" cy="3467722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1097788" y="2497073"/>
            <a:ext cx="8257540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1506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This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co-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branding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guideline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manual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illustrates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correct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usage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brand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identity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various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co-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branding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scenarios.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655320">
              <a:lnSpc>
                <a:spcPct val="100000"/>
              </a:lnSpc>
            </a:pP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How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we communicate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contributes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greatly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image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people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have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business.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Please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use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this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manual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as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working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reference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all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forms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visual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communications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involving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brand.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229235">
              <a:lnSpc>
                <a:spcPct val="100000"/>
              </a:lnSpc>
            </a:pP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Note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that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only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members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associates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of SAICA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are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allowed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 use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logos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on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their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corporate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stationery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promotional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material.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1499870">
              <a:lnSpc>
                <a:spcPct val="100000"/>
              </a:lnSpc>
            </a:pP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Co-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branding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examples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are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included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this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manual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aid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ensuring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correct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design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layout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various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elements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using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brand.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It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is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important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note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logos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may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not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used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promote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third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party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commercial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events.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in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such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events,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approval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needs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obtained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from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SAICA.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363727" y="420510"/>
            <a:ext cx="13950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10" dirty="0">
                <a:solidFill>
                  <a:srgbClr val="ECEBDF"/>
                </a:solidFill>
                <a:latin typeface="Arial"/>
                <a:cs typeface="Arial"/>
              </a:rPr>
              <a:t>OVERVIEW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322"/>
            <a:ext cx="3943983" cy="86399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798698" y="6197091"/>
            <a:ext cx="2018664" cy="99060"/>
          </a:xfrm>
          <a:custGeom>
            <a:avLst/>
            <a:gdLst/>
            <a:ahLst/>
            <a:cxnLst/>
            <a:rect l="l" t="t" r="r" b="b"/>
            <a:pathLst>
              <a:path w="2018664" h="99060">
                <a:moveTo>
                  <a:pt x="2018538" y="0"/>
                </a:moveTo>
                <a:lnTo>
                  <a:pt x="0" y="0"/>
                </a:lnTo>
                <a:lnTo>
                  <a:pt x="0" y="98742"/>
                </a:lnTo>
                <a:lnTo>
                  <a:pt x="2018538" y="98742"/>
                </a:lnTo>
                <a:lnTo>
                  <a:pt x="20185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0970" y="5509894"/>
            <a:ext cx="958215" cy="958850"/>
          </a:xfrm>
          <a:custGeom>
            <a:avLst/>
            <a:gdLst/>
            <a:ahLst/>
            <a:cxnLst/>
            <a:rect l="l" t="t" r="r" b="b"/>
            <a:pathLst>
              <a:path w="958215" h="958850">
                <a:moveTo>
                  <a:pt x="958088" y="958367"/>
                </a:moveTo>
                <a:lnTo>
                  <a:pt x="837692" y="837946"/>
                </a:lnTo>
                <a:lnTo>
                  <a:pt x="635254" y="635381"/>
                </a:lnTo>
                <a:lnTo>
                  <a:pt x="635254" y="837946"/>
                </a:lnTo>
                <a:lnTo>
                  <a:pt x="267081" y="837946"/>
                </a:lnTo>
                <a:lnTo>
                  <a:pt x="223266" y="830859"/>
                </a:lnTo>
                <a:lnTo>
                  <a:pt x="185166" y="811123"/>
                </a:lnTo>
                <a:lnTo>
                  <a:pt x="155194" y="781050"/>
                </a:lnTo>
                <a:lnTo>
                  <a:pt x="135382" y="742950"/>
                </a:lnTo>
                <a:lnTo>
                  <a:pt x="128397" y="699008"/>
                </a:lnTo>
                <a:lnTo>
                  <a:pt x="128397" y="330962"/>
                </a:lnTo>
                <a:lnTo>
                  <a:pt x="635254" y="837946"/>
                </a:lnTo>
                <a:lnTo>
                  <a:pt x="635254" y="635381"/>
                </a:lnTo>
                <a:lnTo>
                  <a:pt x="330835" y="330962"/>
                </a:lnTo>
                <a:lnTo>
                  <a:pt x="0" y="0"/>
                </a:lnTo>
                <a:lnTo>
                  <a:pt x="0" y="703199"/>
                </a:lnTo>
                <a:lnTo>
                  <a:pt x="4064" y="748919"/>
                </a:lnTo>
                <a:lnTo>
                  <a:pt x="16002" y="792111"/>
                </a:lnTo>
                <a:lnTo>
                  <a:pt x="34925" y="831862"/>
                </a:lnTo>
                <a:lnTo>
                  <a:pt x="60071" y="867486"/>
                </a:lnTo>
                <a:lnTo>
                  <a:pt x="90805" y="898258"/>
                </a:lnTo>
                <a:lnTo>
                  <a:pt x="126492" y="923467"/>
                </a:lnTo>
                <a:lnTo>
                  <a:pt x="166243" y="942365"/>
                </a:lnTo>
                <a:lnTo>
                  <a:pt x="209296" y="954239"/>
                </a:lnTo>
                <a:lnTo>
                  <a:pt x="255143" y="958367"/>
                </a:lnTo>
                <a:lnTo>
                  <a:pt x="958088" y="9583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4169" y="6193167"/>
            <a:ext cx="3365360" cy="30775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699004" y="1820951"/>
            <a:ext cx="2218055" cy="4376420"/>
            <a:chOff x="2699004" y="1820951"/>
            <a:chExt cx="2218055" cy="437642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9004" y="1820951"/>
              <a:ext cx="2217799" cy="3319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726055" y="1913762"/>
              <a:ext cx="2141855" cy="4283710"/>
            </a:xfrm>
            <a:custGeom>
              <a:avLst/>
              <a:gdLst/>
              <a:ahLst/>
              <a:cxnLst/>
              <a:rect l="l" t="t" r="r" b="b"/>
              <a:pathLst>
                <a:path w="2141854" h="4283710">
                  <a:moveTo>
                    <a:pt x="2141601" y="0"/>
                  </a:moveTo>
                  <a:lnTo>
                    <a:pt x="0" y="0"/>
                  </a:lnTo>
                  <a:lnTo>
                    <a:pt x="0" y="4283329"/>
                  </a:lnTo>
                  <a:lnTo>
                    <a:pt x="2141601" y="4283329"/>
                  </a:lnTo>
                  <a:lnTo>
                    <a:pt x="2141601" y="0"/>
                  </a:lnTo>
                  <a:close/>
                </a:path>
              </a:pathLst>
            </a:custGeom>
            <a:solidFill>
              <a:srgbClr val="343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00552" y="2093467"/>
              <a:ext cx="802005" cy="559435"/>
            </a:xfrm>
            <a:custGeom>
              <a:avLst/>
              <a:gdLst/>
              <a:ahLst/>
              <a:cxnLst/>
              <a:rect l="l" t="t" r="r" b="b"/>
              <a:pathLst>
                <a:path w="802004" h="559435">
                  <a:moveTo>
                    <a:pt x="559181" y="158369"/>
                  </a:moveTo>
                  <a:lnTo>
                    <a:pt x="551053" y="108331"/>
                  </a:lnTo>
                  <a:lnTo>
                    <a:pt x="528574" y="64897"/>
                  </a:lnTo>
                  <a:lnTo>
                    <a:pt x="494284" y="30607"/>
                  </a:lnTo>
                  <a:lnTo>
                    <a:pt x="450723" y="8001"/>
                  </a:lnTo>
                  <a:lnTo>
                    <a:pt x="400685" y="0"/>
                  </a:lnTo>
                  <a:lnTo>
                    <a:pt x="350774" y="8001"/>
                  </a:lnTo>
                  <a:lnTo>
                    <a:pt x="307213" y="30607"/>
                  </a:lnTo>
                  <a:lnTo>
                    <a:pt x="272923" y="64897"/>
                  </a:lnTo>
                  <a:lnTo>
                    <a:pt x="250444" y="108331"/>
                  </a:lnTo>
                  <a:lnTo>
                    <a:pt x="242316" y="158369"/>
                  </a:lnTo>
                  <a:lnTo>
                    <a:pt x="250444" y="208407"/>
                  </a:lnTo>
                  <a:lnTo>
                    <a:pt x="272923" y="251968"/>
                  </a:lnTo>
                  <a:lnTo>
                    <a:pt x="307213" y="286258"/>
                  </a:lnTo>
                  <a:lnTo>
                    <a:pt x="350774" y="308737"/>
                  </a:lnTo>
                  <a:lnTo>
                    <a:pt x="400685" y="316865"/>
                  </a:lnTo>
                  <a:lnTo>
                    <a:pt x="450723" y="308737"/>
                  </a:lnTo>
                  <a:lnTo>
                    <a:pt x="494284" y="286258"/>
                  </a:lnTo>
                  <a:lnTo>
                    <a:pt x="528574" y="251968"/>
                  </a:lnTo>
                  <a:lnTo>
                    <a:pt x="551053" y="208407"/>
                  </a:lnTo>
                  <a:lnTo>
                    <a:pt x="559181" y="158369"/>
                  </a:lnTo>
                  <a:close/>
                </a:path>
                <a:path w="802004" h="559435">
                  <a:moveTo>
                    <a:pt x="801497" y="158369"/>
                  </a:moveTo>
                  <a:lnTo>
                    <a:pt x="633730" y="158369"/>
                  </a:lnTo>
                  <a:lnTo>
                    <a:pt x="629031" y="205359"/>
                  </a:lnTo>
                  <a:lnTo>
                    <a:pt x="615442" y="249047"/>
                  </a:lnTo>
                  <a:lnTo>
                    <a:pt x="593979" y="288544"/>
                  </a:lnTo>
                  <a:lnTo>
                    <a:pt x="565404" y="323088"/>
                  </a:lnTo>
                  <a:lnTo>
                    <a:pt x="530987" y="351536"/>
                  </a:lnTo>
                  <a:lnTo>
                    <a:pt x="491363" y="373126"/>
                  </a:lnTo>
                  <a:lnTo>
                    <a:pt x="447675" y="386715"/>
                  </a:lnTo>
                  <a:lnTo>
                    <a:pt x="400685" y="391414"/>
                  </a:lnTo>
                  <a:lnTo>
                    <a:pt x="353822" y="386715"/>
                  </a:lnTo>
                  <a:lnTo>
                    <a:pt x="310134" y="373126"/>
                  </a:lnTo>
                  <a:lnTo>
                    <a:pt x="270510" y="351536"/>
                  </a:lnTo>
                  <a:lnTo>
                    <a:pt x="236093" y="323088"/>
                  </a:lnTo>
                  <a:lnTo>
                    <a:pt x="207518" y="288544"/>
                  </a:lnTo>
                  <a:lnTo>
                    <a:pt x="186055" y="249047"/>
                  </a:lnTo>
                  <a:lnTo>
                    <a:pt x="172466" y="205359"/>
                  </a:lnTo>
                  <a:lnTo>
                    <a:pt x="167640" y="158369"/>
                  </a:lnTo>
                  <a:lnTo>
                    <a:pt x="0" y="158369"/>
                  </a:lnTo>
                  <a:lnTo>
                    <a:pt x="2667" y="205105"/>
                  </a:lnTo>
                  <a:lnTo>
                    <a:pt x="10668" y="250190"/>
                  </a:lnTo>
                  <a:lnTo>
                    <a:pt x="23368" y="293370"/>
                  </a:lnTo>
                  <a:lnTo>
                    <a:pt x="40767" y="334518"/>
                  </a:lnTo>
                  <a:lnTo>
                    <a:pt x="62484" y="373126"/>
                  </a:lnTo>
                  <a:lnTo>
                    <a:pt x="88138" y="408940"/>
                  </a:lnTo>
                  <a:lnTo>
                    <a:pt x="117475" y="441579"/>
                  </a:lnTo>
                  <a:lnTo>
                    <a:pt x="150241" y="470916"/>
                  </a:lnTo>
                  <a:lnTo>
                    <a:pt x="186055" y="496697"/>
                  </a:lnTo>
                  <a:lnTo>
                    <a:pt x="224663" y="518287"/>
                  </a:lnTo>
                  <a:lnTo>
                    <a:pt x="265684" y="535686"/>
                  </a:lnTo>
                  <a:lnTo>
                    <a:pt x="308991" y="548513"/>
                  </a:lnTo>
                  <a:lnTo>
                    <a:pt x="354076" y="556387"/>
                  </a:lnTo>
                  <a:lnTo>
                    <a:pt x="400685" y="559181"/>
                  </a:lnTo>
                  <a:lnTo>
                    <a:pt x="447421" y="556387"/>
                  </a:lnTo>
                  <a:lnTo>
                    <a:pt x="492506" y="548513"/>
                  </a:lnTo>
                  <a:lnTo>
                    <a:pt x="535813" y="535686"/>
                  </a:lnTo>
                  <a:lnTo>
                    <a:pt x="576834" y="518287"/>
                  </a:lnTo>
                  <a:lnTo>
                    <a:pt x="615442" y="496697"/>
                  </a:lnTo>
                  <a:lnTo>
                    <a:pt x="651256" y="470916"/>
                  </a:lnTo>
                  <a:lnTo>
                    <a:pt x="684022" y="441579"/>
                  </a:lnTo>
                  <a:lnTo>
                    <a:pt x="713359" y="408940"/>
                  </a:lnTo>
                  <a:lnTo>
                    <a:pt x="739013" y="373126"/>
                  </a:lnTo>
                  <a:lnTo>
                    <a:pt x="760730" y="334518"/>
                  </a:lnTo>
                  <a:lnTo>
                    <a:pt x="778129" y="293370"/>
                  </a:lnTo>
                  <a:lnTo>
                    <a:pt x="790829" y="250190"/>
                  </a:lnTo>
                  <a:lnTo>
                    <a:pt x="798830" y="205105"/>
                  </a:lnTo>
                  <a:lnTo>
                    <a:pt x="801497" y="158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31998" y="2773260"/>
              <a:ext cx="240880" cy="1257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92602" y="2775966"/>
              <a:ext cx="106690" cy="1230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4174" y="2775978"/>
              <a:ext cx="95046" cy="1197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84194" y="2773260"/>
              <a:ext cx="494219" cy="1257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151249" y="2776981"/>
              <a:ext cx="109220" cy="119380"/>
            </a:xfrm>
            <a:custGeom>
              <a:avLst/>
              <a:gdLst/>
              <a:ahLst/>
              <a:cxnLst/>
              <a:rect l="l" t="t" r="r" b="b"/>
              <a:pathLst>
                <a:path w="109220" h="119380">
                  <a:moveTo>
                    <a:pt x="108966" y="45720"/>
                  </a:moveTo>
                  <a:lnTo>
                    <a:pt x="32766" y="4572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71120"/>
                  </a:lnTo>
                  <a:lnTo>
                    <a:pt x="0" y="119380"/>
                  </a:lnTo>
                  <a:lnTo>
                    <a:pt x="32766" y="119380"/>
                  </a:lnTo>
                  <a:lnTo>
                    <a:pt x="32766" y="71120"/>
                  </a:lnTo>
                  <a:lnTo>
                    <a:pt x="76327" y="71120"/>
                  </a:lnTo>
                  <a:lnTo>
                    <a:pt x="76327" y="119380"/>
                  </a:lnTo>
                  <a:lnTo>
                    <a:pt x="108966" y="119380"/>
                  </a:lnTo>
                  <a:lnTo>
                    <a:pt x="108966" y="71120"/>
                  </a:lnTo>
                  <a:lnTo>
                    <a:pt x="108966" y="45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27576" y="2775851"/>
              <a:ext cx="131609" cy="1198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80864" y="2775851"/>
              <a:ext cx="180947" cy="11987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24204" y="131345"/>
            <a:ext cx="2317115" cy="7359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SIGNAGE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PULLUP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BANNERS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27475" y="3382643"/>
            <a:ext cx="1486535" cy="105664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705"/>
              </a:spcBef>
            </a:pPr>
            <a:r>
              <a:rPr sz="2600" b="1" spc="-90" dirty="0">
                <a:solidFill>
                  <a:srgbClr val="FFFFFF"/>
                </a:solidFill>
                <a:latin typeface="Trebuchet MS"/>
                <a:cs typeface="Trebuchet MS"/>
              </a:rPr>
              <a:t>WELCOME </a:t>
            </a:r>
            <a:r>
              <a:rPr sz="2600" b="1" spc="-8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600" b="1" spc="-5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b="1" spc="-25" dirty="0">
                <a:solidFill>
                  <a:srgbClr val="FFFFFF"/>
                </a:solidFill>
                <a:latin typeface="Trebuchet MS"/>
                <a:cs typeface="Trebuchet MS"/>
              </a:rPr>
              <a:t>OUR </a:t>
            </a:r>
            <a:r>
              <a:rPr sz="2600" b="1" spc="-10" dirty="0">
                <a:solidFill>
                  <a:srgbClr val="FFFFFF"/>
                </a:solidFill>
                <a:latin typeface="Trebuchet MS"/>
                <a:cs typeface="Trebuchet MS"/>
              </a:rPr>
              <a:t>EVENT</a:t>
            </a:r>
            <a:endParaRPr sz="26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980625" y="1820951"/>
            <a:ext cx="4958715" cy="4680585"/>
            <a:chOff x="2980625" y="1820951"/>
            <a:chExt cx="4958715" cy="4680585"/>
          </a:xfrm>
        </p:grpSpPr>
        <p:sp>
          <p:nvSpPr>
            <p:cNvPr id="20" name="object 20"/>
            <p:cNvSpPr/>
            <p:nvPr/>
          </p:nvSpPr>
          <p:spPr>
            <a:xfrm>
              <a:off x="4425950" y="4564887"/>
              <a:ext cx="441959" cy="77470"/>
            </a:xfrm>
            <a:custGeom>
              <a:avLst/>
              <a:gdLst/>
              <a:ahLst/>
              <a:cxnLst/>
              <a:rect l="l" t="t" r="r" b="b"/>
              <a:pathLst>
                <a:path w="441960" h="77470">
                  <a:moveTo>
                    <a:pt x="0" y="0"/>
                  </a:moveTo>
                  <a:lnTo>
                    <a:pt x="51053" y="1016"/>
                  </a:lnTo>
                  <a:lnTo>
                    <a:pt x="101600" y="3937"/>
                  </a:lnTo>
                  <a:lnTo>
                    <a:pt x="151638" y="8763"/>
                  </a:lnTo>
                  <a:lnTo>
                    <a:pt x="201041" y="15494"/>
                  </a:lnTo>
                  <a:lnTo>
                    <a:pt x="249936" y="24003"/>
                  </a:lnTo>
                  <a:lnTo>
                    <a:pt x="298196" y="34290"/>
                  </a:lnTo>
                  <a:lnTo>
                    <a:pt x="345694" y="46482"/>
                  </a:lnTo>
                  <a:lnTo>
                    <a:pt x="392430" y="60325"/>
                  </a:lnTo>
                  <a:lnTo>
                    <a:pt x="438531" y="75819"/>
                  </a:lnTo>
                  <a:lnTo>
                    <a:pt x="441706" y="76962"/>
                  </a:lnTo>
                </a:path>
              </a:pathLst>
            </a:custGeom>
            <a:ln w="2897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25722" y="5865113"/>
              <a:ext cx="43180" cy="332105"/>
            </a:xfrm>
            <a:custGeom>
              <a:avLst/>
              <a:gdLst/>
              <a:ahLst/>
              <a:cxnLst/>
              <a:rect l="l" t="t" r="r" b="b"/>
              <a:pathLst>
                <a:path w="43180" h="332104">
                  <a:moveTo>
                    <a:pt x="42925" y="331978"/>
                  </a:moveTo>
                  <a:lnTo>
                    <a:pt x="24002" y="249936"/>
                  </a:lnTo>
                  <a:lnTo>
                    <a:pt x="15366" y="201168"/>
                  </a:lnTo>
                  <a:lnTo>
                    <a:pt x="8635" y="151638"/>
                  </a:lnTo>
                  <a:lnTo>
                    <a:pt x="3809" y="101600"/>
                  </a:lnTo>
                  <a:lnTo>
                    <a:pt x="888" y="51054"/>
                  </a:lnTo>
                  <a:lnTo>
                    <a:pt x="0" y="0"/>
                  </a:lnTo>
                </a:path>
              </a:pathLst>
            </a:custGeom>
            <a:ln w="2897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83509" y="4622672"/>
              <a:ext cx="1684272" cy="15744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72917" y="3065906"/>
              <a:ext cx="426846" cy="11504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75940" y="3051175"/>
              <a:ext cx="141337" cy="14096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244596" y="3067252"/>
              <a:ext cx="2540" cy="116205"/>
            </a:xfrm>
            <a:custGeom>
              <a:avLst/>
              <a:gdLst/>
              <a:ahLst/>
              <a:cxnLst/>
              <a:rect l="l" t="t" r="r" b="b"/>
              <a:pathLst>
                <a:path w="2539" h="116205">
                  <a:moveTo>
                    <a:pt x="2527" y="0"/>
                  </a:moveTo>
                  <a:lnTo>
                    <a:pt x="0" y="0"/>
                  </a:lnTo>
                  <a:lnTo>
                    <a:pt x="0" y="115620"/>
                  </a:lnTo>
                  <a:lnTo>
                    <a:pt x="2527" y="115620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312287" y="3218941"/>
              <a:ext cx="358140" cy="23495"/>
            </a:xfrm>
            <a:custGeom>
              <a:avLst/>
              <a:gdLst/>
              <a:ahLst/>
              <a:cxnLst/>
              <a:rect l="l" t="t" r="r" b="b"/>
              <a:pathLst>
                <a:path w="358139" h="23494">
                  <a:moveTo>
                    <a:pt x="18796" y="9525"/>
                  </a:moveTo>
                  <a:lnTo>
                    <a:pt x="18161" y="6731"/>
                  </a:lnTo>
                  <a:lnTo>
                    <a:pt x="15748" y="3429"/>
                  </a:lnTo>
                  <a:lnTo>
                    <a:pt x="15621" y="18034"/>
                  </a:lnTo>
                  <a:lnTo>
                    <a:pt x="15354" y="18034"/>
                  </a:lnTo>
                  <a:lnTo>
                    <a:pt x="11176" y="19939"/>
                  </a:lnTo>
                  <a:lnTo>
                    <a:pt x="3302" y="19939"/>
                  </a:lnTo>
                  <a:lnTo>
                    <a:pt x="3302" y="3429"/>
                  </a:lnTo>
                  <a:lnTo>
                    <a:pt x="13462" y="3429"/>
                  </a:lnTo>
                  <a:lnTo>
                    <a:pt x="15621" y="8255"/>
                  </a:lnTo>
                  <a:lnTo>
                    <a:pt x="15621" y="3263"/>
                  </a:lnTo>
                  <a:lnTo>
                    <a:pt x="14859" y="2159"/>
                  </a:lnTo>
                  <a:lnTo>
                    <a:pt x="12065" y="381"/>
                  </a:lnTo>
                  <a:lnTo>
                    <a:pt x="0" y="381"/>
                  </a:lnTo>
                  <a:lnTo>
                    <a:pt x="0" y="22987"/>
                  </a:lnTo>
                  <a:lnTo>
                    <a:pt x="10414" y="22987"/>
                  </a:lnTo>
                  <a:lnTo>
                    <a:pt x="13462" y="22225"/>
                  </a:lnTo>
                  <a:lnTo>
                    <a:pt x="17653" y="18034"/>
                  </a:lnTo>
                  <a:lnTo>
                    <a:pt x="18796" y="14732"/>
                  </a:lnTo>
                  <a:lnTo>
                    <a:pt x="18796" y="9525"/>
                  </a:lnTo>
                  <a:close/>
                </a:path>
                <a:path w="358139" h="23494">
                  <a:moveTo>
                    <a:pt x="28448" y="393"/>
                  </a:moveTo>
                  <a:lnTo>
                    <a:pt x="25146" y="393"/>
                  </a:lnTo>
                  <a:lnTo>
                    <a:pt x="25146" y="22987"/>
                  </a:lnTo>
                  <a:lnTo>
                    <a:pt x="28448" y="22987"/>
                  </a:lnTo>
                  <a:lnTo>
                    <a:pt x="28448" y="393"/>
                  </a:lnTo>
                  <a:close/>
                </a:path>
                <a:path w="358139" h="23494">
                  <a:moveTo>
                    <a:pt x="46482" y="393"/>
                  </a:moveTo>
                  <a:lnTo>
                    <a:pt x="35052" y="393"/>
                  </a:lnTo>
                  <a:lnTo>
                    <a:pt x="35052" y="22999"/>
                  </a:lnTo>
                  <a:lnTo>
                    <a:pt x="38341" y="22999"/>
                  </a:lnTo>
                  <a:lnTo>
                    <a:pt x="38341" y="13220"/>
                  </a:lnTo>
                  <a:lnTo>
                    <a:pt x="46482" y="13220"/>
                  </a:lnTo>
                  <a:lnTo>
                    <a:pt x="46482" y="10172"/>
                  </a:lnTo>
                  <a:lnTo>
                    <a:pt x="38341" y="10172"/>
                  </a:lnTo>
                  <a:lnTo>
                    <a:pt x="38341" y="3429"/>
                  </a:lnTo>
                  <a:lnTo>
                    <a:pt x="46482" y="3429"/>
                  </a:lnTo>
                  <a:lnTo>
                    <a:pt x="46482" y="393"/>
                  </a:lnTo>
                  <a:close/>
                </a:path>
                <a:path w="358139" h="23494">
                  <a:moveTo>
                    <a:pt x="63627" y="393"/>
                  </a:moveTo>
                  <a:lnTo>
                    <a:pt x="52197" y="393"/>
                  </a:lnTo>
                  <a:lnTo>
                    <a:pt x="52197" y="22999"/>
                  </a:lnTo>
                  <a:lnTo>
                    <a:pt x="55486" y="22999"/>
                  </a:lnTo>
                  <a:lnTo>
                    <a:pt x="55486" y="13220"/>
                  </a:lnTo>
                  <a:lnTo>
                    <a:pt x="63627" y="13220"/>
                  </a:lnTo>
                  <a:lnTo>
                    <a:pt x="63627" y="10172"/>
                  </a:lnTo>
                  <a:lnTo>
                    <a:pt x="55486" y="10172"/>
                  </a:lnTo>
                  <a:lnTo>
                    <a:pt x="55486" y="3429"/>
                  </a:lnTo>
                  <a:lnTo>
                    <a:pt x="63627" y="3429"/>
                  </a:lnTo>
                  <a:lnTo>
                    <a:pt x="63627" y="393"/>
                  </a:lnTo>
                  <a:close/>
                </a:path>
                <a:path w="358139" h="23494">
                  <a:moveTo>
                    <a:pt x="81648" y="393"/>
                  </a:moveTo>
                  <a:lnTo>
                    <a:pt x="69469" y="393"/>
                  </a:lnTo>
                  <a:lnTo>
                    <a:pt x="69469" y="22999"/>
                  </a:lnTo>
                  <a:lnTo>
                    <a:pt x="81648" y="22999"/>
                  </a:lnTo>
                  <a:lnTo>
                    <a:pt x="81648" y="19951"/>
                  </a:lnTo>
                  <a:lnTo>
                    <a:pt x="72771" y="19951"/>
                  </a:lnTo>
                  <a:lnTo>
                    <a:pt x="72771" y="13093"/>
                  </a:lnTo>
                  <a:lnTo>
                    <a:pt x="81648" y="13093"/>
                  </a:lnTo>
                  <a:lnTo>
                    <a:pt x="81648" y="10045"/>
                  </a:lnTo>
                  <a:lnTo>
                    <a:pt x="72771" y="10045"/>
                  </a:lnTo>
                  <a:lnTo>
                    <a:pt x="72771" y="3429"/>
                  </a:lnTo>
                  <a:lnTo>
                    <a:pt x="81648" y="3429"/>
                  </a:lnTo>
                  <a:lnTo>
                    <a:pt x="81648" y="393"/>
                  </a:lnTo>
                  <a:close/>
                </a:path>
                <a:path w="358139" h="23494">
                  <a:moveTo>
                    <a:pt x="102870" y="5715"/>
                  </a:moveTo>
                  <a:lnTo>
                    <a:pt x="102235" y="3683"/>
                  </a:lnTo>
                  <a:lnTo>
                    <a:pt x="99568" y="1143"/>
                  </a:lnTo>
                  <a:lnTo>
                    <a:pt x="99568" y="5715"/>
                  </a:lnTo>
                  <a:lnTo>
                    <a:pt x="99568" y="12065"/>
                  </a:lnTo>
                  <a:lnTo>
                    <a:pt x="91059" y="12065"/>
                  </a:lnTo>
                  <a:lnTo>
                    <a:pt x="91059" y="3429"/>
                  </a:lnTo>
                  <a:lnTo>
                    <a:pt x="98298" y="3429"/>
                  </a:lnTo>
                  <a:lnTo>
                    <a:pt x="99568" y="5715"/>
                  </a:lnTo>
                  <a:lnTo>
                    <a:pt x="99568" y="1143"/>
                  </a:lnTo>
                  <a:lnTo>
                    <a:pt x="97917" y="381"/>
                  </a:lnTo>
                  <a:lnTo>
                    <a:pt x="87757" y="381"/>
                  </a:lnTo>
                  <a:lnTo>
                    <a:pt x="87757" y="22987"/>
                  </a:lnTo>
                  <a:lnTo>
                    <a:pt x="91059" y="22987"/>
                  </a:lnTo>
                  <a:lnTo>
                    <a:pt x="91059" y="12446"/>
                  </a:lnTo>
                  <a:lnTo>
                    <a:pt x="98552" y="22987"/>
                  </a:lnTo>
                  <a:lnTo>
                    <a:pt x="102743" y="22987"/>
                  </a:lnTo>
                  <a:lnTo>
                    <a:pt x="96393" y="14605"/>
                  </a:lnTo>
                  <a:lnTo>
                    <a:pt x="97790" y="14605"/>
                  </a:lnTo>
                  <a:lnTo>
                    <a:pt x="102870" y="13589"/>
                  </a:lnTo>
                  <a:lnTo>
                    <a:pt x="102870" y="12446"/>
                  </a:lnTo>
                  <a:lnTo>
                    <a:pt x="102870" y="12065"/>
                  </a:lnTo>
                  <a:lnTo>
                    <a:pt x="102870" y="5715"/>
                  </a:lnTo>
                  <a:close/>
                </a:path>
                <a:path w="358139" h="23494">
                  <a:moveTo>
                    <a:pt x="120510" y="393"/>
                  </a:moveTo>
                  <a:lnTo>
                    <a:pt x="108331" y="393"/>
                  </a:lnTo>
                  <a:lnTo>
                    <a:pt x="108331" y="22999"/>
                  </a:lnTo>
                  <a:lnTo>
                    <a:pt x="120510" y="22999"/>
                  </a:lnTo>
                  <a:lnTo>
                    <a:pt x="120510" y="19951"/>
                  </a:lnTo>
                  <a:lnTo>
                    <a:pt x="111633" y="19951"/>
                  </a:lnTo>
                  <a:lnTo>
                    <a:pt x="111633" y="13093"/>
                  </a:lnTo>
                  <a:lnTo>
                    <a:pt x="120510" y="13093"/>
                  </a:lnTo>
                  <a:lnTo>
                    <a:pt x="120510" y="10045"/>
                  </a:lnTo>
                  <a:lnTo>
                    <a:pt x="111633" y="10045"/>
                  </a:lnTo>
                  <a:lnTo>
                    <a:pt x="111633" y="3429"/>
                  </a:lnTo>
                  <a:lnTo>
                    <a:pt x="120510" y="3429"/>
                  </a:lnTo>
                  <a:lnTo>
                    <a:pt x="120510" y="393"/>
                  </a:lnTo>
                  <a:close/>
                </a:path>
                <a:path w="358139" h="23494">
                  <a:moveTo>
                    <a:pt x="144907" y="381"/>
                  </a:moveTo>
                  <a:lnTo>
                    <a:pt x="141605" y="381"/>
                  </a:lnTo>
                  <a:lnTo>
                    <a:pt x="141605" y="17526"/>
                  </a:lnTo>
                  <a:lnTo>
                    <a:pt x="133858" y="5461"/>
                  </a:lnTo>
                  <a:lnTo>
                    <a:pt x="130556" y="381"/>
                  </a:lnTo>
                  <a:lnTo>
                    <a:pt x="127000" y="381"/>
                  </a:lnTo>
                  <a:lnTo>
                    <a:pt x="127000" y="22987"/>
                  </a:lnTo>
                  <a:lnTo>
                    <a:pt x="130302" y="22987"/>
                  </a:lnTo>
                  <a:lnTo>
                    <a:pt x="130302" y="5461"/>
                  </a:lnTo>
                  <a:lnTo>
                    <a:pt x="141478" y="22987"/>
                  </a:lnTo>
                  <a:lnTo>
                    <a:pt x="144907" y="22987"/>
                  </a:lnTo>
                  <a:lnTo>
                    <a:pt x="144907" y="381"/>
                  </a:lnTo>
                  <a:close/>
                </a:path>
                <a:path w="358139" h="23494">
                  <a:moveTo>
                    <a:pt x="172847" y="6096"/>
                  </a:moveTo>
                  <a:lnTo>
                    <a:pt x="171450" y="3556"/>
                  </a:lnTo>
                  <a:lnTo>
                    <a:pt x="166878" y="381"/>
                  </a:lnTo>
                  <a:lnTo>
                    <a:pt x="164211" y="0"/>
                  </a:lnTo>
                  <a:lnTo>
                    <a:pt x="156210" y="0"/>
                  </a:lnTo>
                  <a:lnTo>
                    <a:pt x="150876" y="4953"/>
                  </a:lnTo>
                  <a:lnTo>
                    <a:pt x="150876" y="18034"/>
                  </a:lnTo>
                  <a:lnTo>
                    <a:pt x="156083" y="23368"/>
                  </a:lnTo>
                  <a:lnTo>
                    <a:pt x="165989" y="23368"/>
                  </a:lnTo>
                  <a:lnTo>
                    <a:pt x="170180" y="21844"/>
                  </a:lnTo>
                  <a:lnTo>
                    <a:pt x="172720" y="17399"/>
                  </a:lnTo>
                  <a:lnTo>
                    <a:pt x="168656" y="17399"/>
                  </a:lnTo>
                  <a:lnTo>
                    <a:pt x="167132" y="19177"/>
                  </a:lnTo>
                  <a:lnTo>
                    <a:pt x="164846" y="20320"/>
                  </a:lnTo>
                  <a:lnTo>
                    <a:pt x="157988" y="20320"/>
                  </a:lnTo>
                  <a:lnTo>
                    <a:pt x="154178" y="16510"/>
                  </a:lnTo>
                  <a:lnTo>
                    <a:pt x="154178" y="6858"/>
                  </a:lnTo>
                  <a:lnTo>
                    <a:pt x="157861" y="2921"/>
                  </a:lnTo>
                  <a:lnTo>
                    <a:pt x="166243" y="2921"/>
                  </a:lnTo>
                  <a:lnTo>
                    <a:pt x="168910" y="6096"/>
                  </a:lnTo>
                  <a:lnTo>
                    <a:pt x="172847" y="6096"/>
                  </a:lnTo>
                  <a:close/>
                </a:path>
                <a:path w="358139" h="23494">
                  <a:moveTo>
                    <a:pt x="190233" y="393"/>
                  </a:moveTo>
                  <a:lnTo>
                    <a:pt x="178054" y="393"/>
                  </a:lnTo>
                  <a:lnTo>
                    <a:pt x="178054" y="22999"/>
                  </a:lnTo>
                  <a:lnTo>
                    <a:pt x="190233" y="22999"/>
                  </a:lnTo>
                  <a:lnTo>
                    <a:pt x="190233" y="19951"/>
                  </a:lnTo>
                  <a:lnTo>
                    <a:pt x="181356" y="19951"/>
                  </a:lnTo>
                  <a:lnTo>
                    <a:pt x="181356" y="13093"/>
                  </a:lnTo>
                  <a:lnTo>
                    <a:pt x="190233" y="13093"/>
                  </a:lnTo>
                  <a:lnTo>
                    <a:pt x="190233" y="10045"/>
                  </a:lnTo>
                  <a:lnTo>
                    <a:pt x="181356" y="10045"/>
                  </a:lnTo>
                  <a:lnTo>
                    <a:pt x="181356" y="3429"/>
                  </a:lnTo>
                  <a:lnTo>
                    <a:pt x="190233" y="3429"/>
                  </a:lnTo>
                  <a:lnTo>
                    <a:pt x="190233" y="393"/>
                  </a:lnTo>
                  <a:close/>
                </a:path>
                <a:path w="358139" h="23494">
                  <a:moveTo>
                    <a:pt x="231521" y="381"/>
                  </a:moveTo>
                  <a:lnTo>
                    <a:pt x="226314" y="381"/>
                  </a:lnTo>
                  <a:lnTo>
                    <a:pt x="219456" y="17653"/>
                  </a:lnTo>
                  <a:lnTo>
                    <a:pt x="212725" y="381"/>
                  </a:lnTo>
                  <a:lnTo>
                    <a:pt x="207518" y="381"/>
                  </a:lnTo>
                  <a:lnTo>
                    <a:pt x="207518" y="22987"/>
                  </a:lnTo>
                  <a:lnTo>
                    <a:pt x="210820" y="22987"/>
                  </a:lnTo>
                  <a:lnTo>
                    <a:pt x="210820" y="3937"/>
                  </a:lnTo>
                  <a:lnTo>
                    <a:pt x="218567" y="22987"/>
                  </a:lnTo>
                  <a:lnTo>
                    <a:pt x="220472" y="22987"/>
                  </a:lnTo>
                  <a:lnTo>
                    <a:pt x="228092" y="3937"/>
                  </a:lnTo>
                  <a:lnTo>
                    <a:pt x="228219" y="22987"/>
                  </a:lnTo>
                  <a:lnTo>
                    <a:pt x="231521" y="22987"/>
                  </a:lnTo>
                  <a:lnTo>
                    <a:pt x="231521" y="381"/>
                  </a:lnTo>
                  <a:close/>
                </a:path>
                <a:path w="358139" h="23494">
                  <a:moveTo>
                    <a:pt x="256667" y="22987"/>
                  </a:moveTo>
                  <a:lnTo>
                    <a:pt x="254254" y="16256"/>
                  </a:lnTo>
                  <a:lnTo>
                    <a:pt x="252984" y="13335"/>
                  </a:lnTo>
                  <a:lnTo>
                    <a:pt x="249809" y="4699"/>
                  </a:lnTo>
                  <a:lnTo>
                    <a:pt x="249555" y="4191"/>
                  </a:lnTo>
                  <a:lnTo>
                    <a:pt x="249555" y="13335"/>
                  </a:lnTo>
                  <a:lnTo>
                    <a:pt x="243713" y="13335"/>
                  </a:lnTo>
                  <a:lnTo>
                    <a:pt x="246634" y="4699"/>
                  </a:lnTo>
                  <a:lnTo>
                    <a:pt x="249555" y="13335"/>
                  </a:lnTo>
                  <a:lnTo>
                    <a:pt x="249555" y="4191"/>
                  </a:lnTo>
                  <a:lnTo>
                    <a:pt x="248158" y="381"/>
                  </a:lnTo>
                  <a:lnTo>
                    <a:pt x="245237" y="381"/>
                  </a:lnTo>
                  <a:lnTo>
                    <a:pt x="236601" y="22987"/>
                  </a:lnTo>
                  <a:lnTo>
                    <a:pt x="240030" y="22987"/>
                  </a:lnTo>
                  <a:lnTo>
                    <a:pt x="242570" y="16256"/>
                  </a:lnTo>
                  <a:lnTo>
                    <a:pt x="250698" y="16256"/>
                  </a:lnTo>
                  <a:lnTo>
                    <a:pt x="253238" y="22987"/>
                  </a:lnTo>
                  <a:lnTo>
                    <a:pt x="256667" y="22987"/>
                  </a:lnTo>
                  <a:close/>
                </a:path>
                <a:path w="358139" h="23494">
                  <a:moveTo>
                    <a:pt x="265544" y="393"/>
                  </a:moveTo>
                  <a:lnTo>
                    <a:pt x="262242" y="393"/>
                  </a:lnTo>
                  <a:lnTo>
                    <a:pt x="262242" y="22999"/>
                  </a:lnTo>
                  <a:lnTo>
                    <a:pt x="265544" y="22999"/>
                  </a:lnTo>
                  <a:lnTo>
                    <a:pt x="265544" y="393"/>
                  </a:lnTo>
                  <a:close/>
                </a:path>
                <a:path w="358139" h="23494">
                  <a:moveTo>
                    <a:pt x="278257" y="393"/>
                  </a:moveTo>
                  <a:lnTo>
                    <a:pt x="274193" y="393"/>
                  </a:lnTo>
                  <a:lnTo>
                    <a:pt x="265557" y="11569"/>
                  </a:lnTo>
                  <a:lnTo>
                    <a:pt x="274193" y="22999"/>
                  </a:lnTo>
                  <a:lnTo>
                    <a:pt x="278257" y="22999"/>
                  </a:lnTo>
                  <a:lnTo>
                    <a:pt x="269494" y="11569"/>
                  </a:lnTo>
                  <a:lnTo>
                    <a:pt x="278257" y="393"/>
                  </a:lnTo>
                  <a:close/>
                </a:path>
                <a:path w="358139" h="23494">
                  <a:moveTo>
                    <a:pt x="295008" y="393"/>
                  </a:moveTo>
                  <a:lnTo>
                    <a:pt x="282816" y="393"/>
                  </a:lnTo>
                  <a:lnTo>
                    <a:pt x="282816" y="22999"/>
                  </a:lnTo>
                  <a:lnTo>
                    <a:pt x="295008" y="22999"/>
                  </a:lnTo>
                  <a:lnTo>
                    <a:pt x="295008" y="19951"/>
                  </a:lnTo>
                  <a:lnTo>
                    <a:pt x="286118" y="19951"/>
                  </a:lnTo>
                  <a:lnTo>
                    <a:pt x="286118" y="13093"/>
                  </a:lnTo>
                  <a:lnTo>
                    <a:pt x="295008" y="13093"/>
                  </a:lnTo>
                  <a:lnTo>
                    <a:pt x="295008" y="10045"/>
                  </a:lnTo>
                  <a:lnTo>
                    <a:pt x="286118" y="10045"/>
                  </a:lnTo>
                  <a:lnTo>
                    <a:pt x="286118" y="3429"/>
                  </a:lnTo>
                  <a:lnTo>
                    <a:pt x="295008" y="3429"/>
                  </a:lnTo>
                  <a:lnTo>
                    <a:pt x="295008" y="393"/>
                  </a:lnTo>
                  <a:close/>
                </a:path>
                <a:path w="358139" h="23494">
                  <a:moveTo>
                    <a:pt x="316230" y="5816"/>
                  </a:moveTo>
                  <a:lnTo>
                    <a:pt x="315595" y="3683"/>
                  </a:lnTo>
                  <a:lnTo>
                    <a:pt x="312991" y="1079"/>
                  </a:lnTo>
                  <a:lnTo>
                    <a:pt x="312953" y="5816"/>
                  </a:lnTo>
                  <a:lnTo>
                    <a:pt x="312928" y="12065"/>
                  </a:lnTo>
                  <a:lnTo>
                    <a:pt x="304546" y="12065"/>
                  </a:lnTo>
                  <a:lnTo>
                    <a:pt x="304546" y="3429"/>
                  </a:lnTo>
                  <a:lnTo>
                    <a:pt x="311658" y="3429"/>
                  </a:lnTo>
                  <a:lnTo>
                    <a:pt x="312953" y="5816"/>
                  </a:lnTo>
                  <a:lnTo>
                    <a:pt x="312953" y="3429"/>
                  </a:lnTo>
                  <a:lnTo>
                    <a:pt x="312953" y="1079"/>
                  </a:lnTo>
                  <a:lnTo>
                    <a:pt x="311404" y="381"/>
                  </a:lnTo>
                  <a:lnTo>
                    <a:pt x="301244" y="381"/>
                  </a:lnTo>
                  <a:lnTo>
                    <a:pt x="301244" y="22987"/>
                  </a:lnTo>
                  <a:lnTo>
                    <a:pt x="304546" y="22987"/>
                  </a:lnTo>
                  <a:lnTo>
                    <a:pt x="304546" y="12446"/>
                  </a:lnTo>
                  <a:lnTo>
                    <a:pt x="312039" y="22987"/>
                  </a:lnTo>
                  <a:lnTo>
                    <a:pt x="316103" y="22987"/>
                  </a:lnTo>
                  <a:lnTo>
                    <a:pt x="309753" y="14605"/>
                  </a:lnTo>
                  <a:lnTo>
                    <a:pt x="311277" y="14605"/>
                  </a:lnTo>
                  <a:lnTo>
                    <a:pt x="316230" y="13589"/>
                  </a:lnTo>
                  <a:lnTo>
                    <a:pt x="316230" y="12446"/>
                  </a:lnTo>
                  <a:lnTo>
                    <a:pt x="316230" y="12065"/>
                  </a:lnTo>
                  <a:lnTo>
                    <a:pt x="316230" y="5816"/>
                  </a:lnTo>
                  <a:close/>
                </a:path>
                <a:path w="358139" h="23494">
                  <a:moveTo>
                    <a:pt x="334264" y="11176"/>
                  </a:moveTo>
                  <a:lnTo>
                    <a:pt x="330200" y="10287"/>
                  </a:lnTo>
                  <a:lnTo>
                    <a:pt x="326390" y="8763"/>
                  </a:lnTo>
                  <a:lnTo>
                    <a:pt x="324231" y="8255"/>
                  </a:lnTo>
                  <a:lnTo>
                    <a:pt x="324231" y="4699"/>
                  </a:lnTo>
                  <a:lnTo>
                    <a:pt x="325374" y="2921"/>
                  </a:lnTo>
                  <a:lnTo>
                    <a:pt x="328676" y="2921"/>
                  </a:lnTo>
                  <a:lnTo>
                    <a:pt x="330454" y="3683"/>
                  </a:lnTo>
                  <a:lnTo>
                    <a:pt x="330454" y="6223"/>
                  </a:lnTo>
                  <a:lnTo>
                    <a:pt x="333756" y="6223"/>
                  </a:lnTo>
                  <a:lnTo>
                    <a:pt x="333756" y="2413"/>
                  </a:lnTo>
                  <a:lnTo>
                    <a:pt x="331089" y="0"/>
                  </a:lnTo>
                  <a:lnTo>
                    <a:pt x="323088" y="0"/>
                  </a:lnTo>
                  <a:lnTo>
                    <a:pt x="320929" y="3429"/>
                  </a:lnTo>
                  <a:lnTo>
                    <a:pt x="320929" y="7620"/>
                  </a:lnTo>
                  <a:lnTo>
                    <a:pt x="321437" y="9271"/>
                  </a:lnTo>
                  <a:lnTo>
                    <a:pt x="323596" y="11303"/>
                  </a:lnTo>
                  <a:lnTo>
                    <a:pt x="324231" y="11684"/>
                  </a:lnTo>
                  <a:lnTo>
                    <a:pt x="328930" y="13462"/>
                  </a:lnTo>
                  <a:lnTo>
                    <a:pt x="330962" y="13970"/>
                  </a:lnTo>
                  <a:lnTo>
                    <a:pt x="330962" y="18923"/>
                  </a:lnTo>
                  <a:lnTo>
                    <a:pt x="329311" y="20447"/>
                  </a:lnTo>
                  <a:lnTo>
                    <a:pt x="323977" y="20447"/>
                  </a:lnTo>
                  <a:lnTo>
                    <a:pt x="323596" y="17018"/>
                  </a:lnTo>
                  <a:lnTo>
                    <a:pt x="323596" y="16256"/>
                  </a:lnTo>
                  <a:lnTo>
                    <a:pt x="320294" y="16256"/>
                  </a:lnTo>
                  <a:lnTo>
                    <a:pt x="320294" y="21336"/>
                  </a:lnTo>
                  <a:lnTo>
                    <a:pt x="324231" y="23368"/>
                  </a:lnTo>
                  <a:lnTo>
                    <a:pt x="331470" y="23368"/>
                  </a:lnTo>
                  <a:lnTo>
                    <a:pt x="334264" y="20447"/>
                  </a:lnTo>
                  <a:lnTo>
                    <a:pt x="334264" y="11176"/>
                  </a:lnTo>
                  <a:close/>
                </a:path>
                <a:path w="358139" h="23494">
                  <a:moveTo>
                    <a:pt x="348361" y="1409"/>
                  </a:moveTo>
                  <a:lnTo>
                    <a:pt x="343535" y="1409"/>
                  </a:lnTo>
                  <a:lnTo>
                    <a:pt x="343535" y="2159"/>
                  </a:lnTo>
                  <a:lnTo>
                    <a:pt x="345427" y="2159"/>
                  </a:lnTo>
                  <a:lnTo>
                    <a:pt x="345427" y="9410"/>
                  </a:lnTo>
                  <a:lnTo>
                    <a:pt x="346329" y="9410"/>
                  </a:lnTo>
                  <a:lnTo>
                    <a:pt x="346329" y="2159"/>
                  </a:lnTo>
                  <a:lnTo>
                    <a:pt x="348361" y="2159"/>
                  </a:lnTo>
                  <a:lnTo>
                    <a:pt x="348361" y="1409"/>
                  </a:lnTo>
                  <a:close/>
                </a:path>
                <a:path w="358139" h="23494">
                  <a:moveTo>
                    <a:pt x="358127" y="1409"/>
                  </a:moveTo>
                  <a:lnTo>
                    <a:pt x="356857" y="1409"/>
                  </a:lnTo>
                  <a:lnTo>
                    <a:pt x="353949" y="8140"/>
                  </a:lnTo>
                  <a:lnTo>
                    <a:pt x="351015" y="1409"/>
                  </a:lnTo>
                  <a:lnTo>
                    <a:pt x="349745" y="1409"/>
                  </a:lnTo>
                  <a:lnTo>
                    <a:pt x="349745" y="9410"/>
                  </a:lnTo>
                  <a:lnTo>
                    <a:pt x="350634" y="9410"/>
                  </a:lnTo>
                  <a:lnTo>
                    <a:pt x="350520" y="2286"/>
                  </a:lnTo>
                  <a:lnTo>
                    <a:pt x="353682" y="9410"/>
                  </a:lnTo>
                  <a:lnTo>
                    <a:pt x="354190" y="9410"/>
                  </a:lnTo>
                  <a:lnTo>
                    <a:pt x="357251" y="2286"/>
                  </a:lnTo>
                  <a:lnTo>
                    <a:pt x="357251" y="9410"/>
                  </a:lnTo>
                  <a:lnTo>
                    <a:pt x="358127" y="9410"/>
                  </a:lnTo>
                  <a:lnTo>
                    <a:pt x="358127" y="14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20413" y="3051085"/>
              <a:ext cx="4445" cy="191770"/>
            </a:xfrm>
            <a:custGeom>
              <a:avLst/>
              <a:gdLst/>
              <a:ahLst/>
              <a:cxnLst/>
              <a:rect l="l" t="t" r="r" b="b"/>
              <a:pathLst>
                <a:path w="4445" h="191769">
                  <a:moveTo>
                    <a:pt x="3822" y="0"/>
                  </a:moveTo>
                  <a:lnTo>
                    <a:pt x="0" y="0"/>
                  </a:lnTo>
                  <a:lnTo>
                    <a:pt x="0" y="191223"/>
                  </a:lnTo>
                  <a:lnTo>
                    <a:pt x="3822" y="191223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20109" y="3050590"/>
              <a:ext cx="597737" cy="18968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258180" y="6197091"/>
              <a:ext cx="2018664" cy="99060"/>
            </a:xfrm>
            <a:custGeom>
              <a:avLst/>
              <a:gdLst/>
              <a:ahLst/>
              <a:cxnLst/>
              <a:rect l="l" t="t" r="r" b="b"/>
              <a:pathLst>
                <a:path w="2018665" h="99060">
                  <a:moveTo>
                    <a:pt x="2018538" y="0"/>
                  </a:moveTo>
                  <a:lnTo>
                    <a:pt x="0" y="0"/>
                  </a:lnTo>
                  <a:lnTo>
                    <a:pt x="0" y="98742"/>
                  </a:lnTo>
                  <a:lnTo>
                    <a:pt x="2018538" y="98742"/>
                  </a:lnTo>
                  <a:lnTo>
                    <a:pt x="2018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73650" y="6193167"/>
              <a:ext cx="3365372" cy="30775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58486" y="1820951"/>
              <a:ext cx="2217915" cy="33193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185536" y="1913762"/>
              <a:ext cx="2141855" cy="4283710"/>
            </a:xfrm>
            <a:custGeom>
              <a:avLst/>
              <a:gdLst/>
              <a:ahLst/>
              <a:cxnLst/>
              <a:rect l="l" t="t" r="r" b="b"/>
              <a:pathLst>
                <a:path w="2141854" h="4283710">
                  <a:moveTo>
                    <a:pt x="2141601" y="0"/>
                  </a:moveTo>
                  <a:lnTo>
                    <a:pt x="0" y="0"/>
                  </a:lnTo>
                  <a:lnTo>
                    <a:pt x="0" y="4283329"/>
                  </a:lnTo>
                  <a:lnTo>
                    <a:pt x="2141601" y="4283329"/>
                  </a:lnTo>
                  <a:lnTo>
                    <a:pt x="2141601" y="0"/>
                  </a:lnTo>
                  <a:close/>
                </a:path>
              </a:pathLst>
            </a:custGeom>
            <a:solidFill>
              <a:srgbClr val="F8C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860034" y="4721351"/>
              <a:ext cx="802005" cy="559435"/>
            </a:xfrm>
            <a:custGeom>
              <a:avLst/>
              <a:gdLst/>
              <a:ahLst/>
              <a:cxnLst/>
              <a:rect l="l" t="t" r="r" b="b"/>
              <a:pathLst>
                <a:path w="802004" h="559435">
                  <a:moveTo>
                    <a:pt x="559181" y="158496"/>
                  </a:moveTo>
                  <a:lnTo>
                    <a:pt x="551053" y="108458"/>
                  </a:lnTo>
                  <a:lnTo>
                    <a:pt x="528574" y="65024"/>
                  </a:lnTo>
                  <a:lnTo>
                    <a:pt x="494284" y="30607"/>
                  </a:lnTo>
                  <a:lnTo>
                    <a:pt x="450723" y="8128"/>
                  </a:lnTo>
                  <a:lnTo>
                    <a:pt x="400685" y="0"/>
                  </a:lnTo>
                  <a:lnTo>
                    <a:pt x="350647" y="8128"/>
                  </a:lnTo>
                  <a:lnTo>
                    <a:pt x="307213" y="30607"/>
                  </a:lnTo>
                  <a:lnTo>
                    <a:pt x="272923" y="65024"/>
                  </a:lnTo>
                  <a:lnTo>
                    <a:pt x="250317" y="108458"/>
                  </a:lnTo>
                  <a:lnTo>
                    <a:pt x="242316" y="158496"/>
                  </a:lnTo>
                  <a:lnTo>
                    <a:pt x="250317" y="208534"/>
                  </a:lnTo>
                  <a:lnTo>
                    <a:pt x="272923" y="251968"/>
                  </a:lnTo>
                  <a:lnTo>
                    <a:pt x="307213" y="286385"/>
                  </a:lnTo>
                  <a:lnTo>
                    <a:pt x="350647" y="308864"/>
                  </a:lnTo>
                  <a:lnTo>
                    <a:pt x="400685" y="316992"/>
                  </a:lnTo>
                  <a:lnTo>
                    <a:pt x="450723" y="308864"/>
                  </a:lnTo>
                  <a:lnTo>
                    <a:pt x="494284" y="286385"/>
                  </a:lnTo>
                  <a:lnTo>
                    <a:pt x="528574" y="251968"/>
                  </a:lnTo>
                  <a:lnTo>
                    <a:pt x="551053" y="208534"/>
                  </a:lnTo>
                  <a:lnTo>
                    <a:pt x="559181" y="158496"/>
                  </a:lnTo>
                  <a:close/>
                </a:path>
                <a:path w="802004" h="559435">
                  <a:moveTo>
                    <a:pt x="801497" y="158496"/>
                  </a:moveTo>
                  <a:lnTo>
                    <a:pt x="633730" y="158496"/>
                  </a:lnTo>
                  <a:lnTo>
                    <a:pt x="629031" y="205359"/>
                  </a:lnTo>
                  <a:lnTo>
                    <a:pt x="615442" y="249174"/>
                  </a:lnTo>
                  <a:lnTo>
                    <a:pt x="593852" y="288671"/>
                  </a:lnTo>
                  <a:lnTo>
                    <a:pt x="565404" y="323215"/>
                  </a:lnTo>
                  <a:lnTo>
                    <a:pt x="530860" y="351663"/>
                  </a:lnTo>
                  <a:lnTo>
                    <a:pt x="491363" y="373253"/>
                  </a:lnTo>
                  <a:lnTo>
                    <a:pt x="447675" y="386842"/>
                  </a:lnTo>
                  <a:lnTo>
                    <a:pt x="400685" y="391541"/>
                  </a:lnTo>
                  <a:lnTo>
                    <a:pt x="353822" y="386842"/>
                  </a:lnTo>
                  <a:lnTo>
                    <a:pt x="310134" y="373253"/>
                  </a:lnTo>
                  <a:lnTo>
                    <a:pt x="270510" y="351663"/>
                  </a:lnTo>
                  <a:lnTo>
                    <a:pt x="235966" y="323215"/>
                  </a:lnTo>
                  <a:lnTo>
                    <a:pt x="207518" y="288671"/>
                  </a:lnTo>
                  <a:lnTo>
                    <a:pt x="186055" y="249174"/>
                  </a:lnTo>
                  <a:lnTo>
                    <a:pt x="172466" y="205359"/>
                  </a:lnTo>
                  <a:lnTo>
                    <a:pt x="167640" y="158496"/>
                  </a:lnTo>
                  <a:lnTo>
                    <a:pt x="0" y="158496"/>
                  </a:lnTo>
                  <a:lnTo>
                    <a:pt x="2667" y="205105"/>
                  </a:lnTo>
                  <a:lnTo>
                    <a:pt x="10541" y="250317"/>
                  </a:lnTo>
                  <a:lnTo>
                    <a:pt x="23368" y="293497"/>
                  </a:lnTo>
                  <a:lnTo>
                    <a:pt x="40767" y="334518"/>
                  </a:lnTo>
                  <a:lnTo>
                    <a:pt x="62484" y="373126"/>
                  </a:lnTo>
                  <a:lnTo>
                    <a:pt x="88138" y="408940"/>
                  </a:lnTo>
                  <a:lnTo>
                    <a:pt x="117475" y="441706"/>
                  </a:lnTo>
                  <a:lnTo>
                    <a:pt x="150241" y="471043"/>
                  </a:lnTo>
                  <a:lnTo>
                    <a:pt x="186055" y="496697"/>
                  </a:lnTo>
                  <a:lnTo>
                    <a:pt x="224663" y="518414"/>
                  </a:lnTo>
                  <a:lnTo>
                    <a:pt x="265684" y="535813"/>
                  </a:lnTo>
                  <a:lnTo>
                    <a:pt x="308991" y="548640"/>
                  </a:lnTo>
                  <a:lnTo>
                    <a:pt x="354076" y="556514"/>
                  </a:lnTo>
                  <a:lnTo>
                    <a:pt x="400685" y="559181"/>
                  </a:lnTo>
                  <a:lnTo>
                    <a:pt x="447421" y="556514"/>
                  </a:lnTo>
                  <a:lnTo>
                    <a:pt x="492506" y="548640"/>
                  </a:lnTo>
                  <a:lnTo>
                    <a:pt x="535686" y="535813"/>
                  </a:lnTo>
                  <a:lnTo>
                    <a:pt x="576834" y="518414"/>
                  </a:lnTo>
                  <a:lnTo>
                    <a:pt x="615442" y="496697"/>
                  </a:lnTo>
                  <a:lnTo>
                    <a:pt x="651256" y="471043"/>
                  </a:lnTo>
                  <a:lnTo>
                    <a:pt x="683895" y="441706"/>
                  </a:lnTo>
                  <a:lnTo>
                    <a:pt x="713359" y="408940"/>
                  </a:lnTo>
                  <a:lnTo>
                    <a:pt x="739013" y="373126"/>
                  </a:lnTo>
                  <a:lnTo>
                    <a:pt x="760590" y="334518"/>
                  </a:lnTo>
                  <a:lnTo>
                    <a:pt x="777989" y="293497"/>
                  </a:lnTo>
                  <a:lnTo>
                    <a:pt x="790829" y="250317"/>
                  </a:lnTo>
                  <a:lnTo>
                    <a:pt x="798703" y="205105"/>
                  </a:lnTo>
                  <a:lnTo>
                    <a:pt x="801497" y="1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91479" y="5401144"/>
              <a:ext cx="240892" cy="12576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52084" y="5403850"/>
              <a:ext cx="106690" cy="1230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83655" y="5403989"/>
              <a:ext cx="95046" cy="11974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43548" y="5401144"/>
              <a:ext cx="494219" cy="12576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610731" y="5404611"/>
              <a:ext cx="109220" cy="119380"/>
            </a:xfrm>
            <a:custGeom>
              <a:avLst/>
              <a:gdLst/>
              <a:ahLst/>
              <a:cxnLst/>
              <a:rect l="l" t="t" r="r" b="b"/>
              <a:pathLst>
                <a:path w="109220" h="119379">
                  <a:moveTo>
                    <a:pt x="108966" y="45720"/>
                  </a:moveTo>
                  <a:lnTo>
                    <a:pt x="32639" y="45720"/>
                  </a:lnTo>
                  <a:lnTo>
                    <a:pt x="32639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71120"/>
                  </a:lnTo>
                  <a:lnTo>
                    <a:pt x="0" y="119380"/>
                  </a:lnTo>
                  <a:lnTo>
                    <a:pt x="32639" y="119380"/>
                  </a:lnTo>
                  <a:lnTo>
                    <a:pt x="32639" y="71120"/>
                  </a:lnTo>
                  <a:lnTo>
                    <a:pt x="76200" y="71120"/>
                  </a:lnTo>
                  <a:lnTo>
                    <a:pt x="76200" y="119380"/>
                  </a:lnTo>
                  <a:lnTo>
                    <a:pt x="108966" y="119380"/>
                  </a:lnTo>
                  <a:lnTo>
                    <a:pt x="108966" y="71120"/>
                  </a:lnTo>
                  <a:lnTo>
                    <a:pt x="108966" y="45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86931" y="5403862"/>
              <a:ext cx="131735" cy="11987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40220" y="5403862"/>
              <a:ext cx="180936" cy="119874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5185536" y="1913762"/>
            <a:ext cx="2141855" cy="4283710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endParaRPr sz="4250">
              <a:latin typeface="Times New Roman"/>
              <a:cs typeface="Times New Roman"/>
            </a:endParaRPr>
          </a:p>
          <a:p>
            <a:pPr marL="412750" marR="294640" algn="just">
              <a:lnSpc>
                <a:spcPct val="80000"/>
              </a:lnSpc>
            </a:pPr>
            <a:r>
              <a:rPr sz="4250" b="1" spc="-63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250" b="1" spc="-6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250" b="1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50" b="1" spc="-204" dirty="0">
                <a:solidFill>
                  <a:srgbClr val="FFFFFF"/>
                </a:solidFill>
                <a:latin typeface="Trebuchet MS"/>
                <a:cs typeface="Trebuchet MS"/>
              </a:rPr>
              <a:t>ALL </a:t>
            </a:r>
            <a:r>
              <a:rPr sz="4250" b="1" spc="-20" dirty="0">
                <a:solidFill>
                  <a:srgbClr val="FFFFFF"/>
                </a:solidFill>
                <a:latin typeface="Trebuchet MS"/>
                <a:cs typeface="Trebuchet MS"/>
              </a:rPr>
              <a:t>ADDS </a:t>
            </a:r>
            <a:r>
              <a:rPr sz="4250" b="1" spc="-25" dirty="0">
                <a:solidFill>
                  <a:srgbClr val="FFFFFF"/>
                </a:solidFill>
                <a:latin typeface="Trebuchet MS"/>
                <a:cs typeface="Trebuchet MS"/>
              </a:rPr>
              <a:t>UP!</a:t>
            </a:r>
            <a:endParaRPr sz="4250">
              <a:latin typeface="Trebuchet MS"/>
              <a:cs typeface="Trebuchet MS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0" y="1820951"/>
            <a:ext cx="7343775" cy="4680585"/>
            <a:chOff x="0" y="1820951"/>
            <a:chExt cx="7343775" cy="4680585"/>
          </a:xfrm>
        </p:grpSpPr>
        <p:sp>
          <p:nvSpPr>
            <p:cNvPr id="43" name="object 43"/>
            <p:cNvSpPr/>
            <p:nvPr/>
          </p:nvSpPr>
          <p:spPr>
            <a:xfrm>
              <a:off x="5185538" y="2001011"/>
              <a:ext cx="2141855" cy="511809"/>
            </a:xfrm>
            <a:custGeom>
              <a:avLst/>
              <a:gdLst/>
              <a:ahLst/>
              <a:cxnLst/>
              <a:rect l="l" t="t" r="r" b="b"/>
              <a:pathLst>
                <a:path w="2141854" h="511810">
                  <a:moveTo>
                    <a:pt x="2141601" y="0"/>
                  </a:moveTo>
                  <a:lnTo>
                    <a:pt x="2090801" y="59436"/>
                  </a:lnTo>
                  <a:lnTo>
                    <a:pt x="2060067" y="92329"/>
                  </a:lnTo>
                  <a:lnTo>
                    <a:pt x="2028317" y="124079"/>
                  </a:lnTo>
                  <a:lnTo>
                    <a:pt x="1995424" y="154940"/>
                  </a:lnTo>
                  <a:lnTo>
                    <a:pt x="1961642" y="184531"/>
                  </a:lnTo>
                  <a:lnTo>
                    <a:pt x="1926844" y="213106"/>
                  </a:lnTo>
                  <a:lnTo>
                    <a:pt x="1891157" y="240665"/>
                  </a:lnTo>
                  <a:lnTo>
                    <a:pt x="1854581" y="266954"/>
                  </a:lnTo>
                  <a:lnTo>
                    <a:pt x="1816989" y="291973"/>
                  </a:lnTo>
                  <a:lnTo>
                    <a:pt x="1778635" y="315976"/>
                  </a:lnTo>
                  <a:lnTo>
                    <a:pt x="1739519" y="338582"/>
                  </a:lnTo>
                  <a:lnTo>
                    <a:pt x="1699514" y="360045"/>
                  </a:lnTo>
                  <a:lnTo>
                    <a:pt x="1658746" y="380111"/>
                  </a:lnTo>
                  <a:lnTo>
                    <a:pt x="1617218" y="398907"/>
                  </a:lnTo>
                  <a:lnTo>
                    <a:pt x="1574927" y="416306"/>
                  </a:lnTo>
                  <a:lnTo>
                    <a:pt x="1532001" y="432434"/>
                  </a:lnTo>
                  <a:lnTo>
                    <a:pt x="1488439" y="447167"/>
                  </a:lnTo>
                  <a:lnTo>
                    <a:pt x="1444244" y="460375"/>
                  </a:lnTo>
                  <a:lnTo>
                    <a:pt x="1399413" y="472186"/>
                  </a:lnTo>
                  <a:lnTo>
                    <a:pt x="1353946" y="482473"/>
                  </a:lnTo>
                  <a:lnTo>
                    <a:pt x="1307973" y="491236"/>
                  </a:lnTo>
                  <a:lnTo>
                    <a:pt x="1261491" y="498475"/>
                  </a:lnTo>
                  <a:lnTo>
                    <a:pt x="1214501" y="504190"/>
                  </a:lnTo>
                  <a:lnTo>
                    <a:pt x="1167003" y="508254"/>
                  </a:lnTo>
                  <a:lnTo>
                    <a:pt x="1119123" y="510794"/>
                  </a:lnTo>
                  <a:lnTo>
                    <a:pt x="1070864" y="511556"/>
                  </a:lnTo>
                  <a:lnTo>
                    <a:pt x="1022476" y="510794"/>
                  </a:lnTo>
                  <a:lnTo>
                    <a:pt x="974597" y="508254"/>
                  </a:lnTo>
                  <a:lnTo>
                    <a:pt x="927100" y="504190"/>
                  </a:lnTo>
                  <a:lnTo>
                    <a:pt x="880110" y="498475"/>
                  </a:lnTo>
                  <a:lnTo>
                    <a:pt x="833628" y="491236"/>
                  </a:lnTo>
                  <a:lnTo>
                    <a:pt x="787654" y="482473"/>
                  </a:lnTo>
                  <a:lnTo>
                    <a:pt x="742188" y="472186"/>
                  </a:lnTo>
                  <a:lnTo>
                    <a:pt x="697357" y="460375"/>
                  </a:lnTo>
                  <a:lnTo>
                    <a:pt x="653160" y="447167"/>
                  </a:lnTo>
                  <a:lnTo>
                    <a:pt x="609600" y="432434"/>
                  </a:lnTo>
                  <a:lnTo>
                    <a:pt x="566673" y="416306"/>
                  </a:lnTo>
                  <a:lnTo>
                    <a:pt x="524382" y="398907"/>
                  </a:lnTo>
                  <a:lnTo>
                    <a:pt x="482853" y="380111"/>
                  </a:lnTo>
                  <a:lnTo>
                    <a:pt x="442087" y="360045"/>
                  </a:lnTo>
                  <a:lnTo>
                    <a:pt x="402208" y="338582"/>
                  </a:lnTo>
                  <a:lnTo>
                    <a:pt x="362965" y="315976"/>
                  </a:lnTo>
                  <a:lnTo>
                    <a:pt x="324612" y="291973"/>
                  </a:lnTo>
                  <a:lnTo>
                    <a:pt x="287019" y="266954"/>
                  </a:lnTo>
                  <a:lnTo>
                    <a:pt x="250444" y="240665"/>
                  </a:lnTo>
                  <a:lnTo>
                    <a:pt x="214756" y="213106"/>
                  </a:lnTo>
                  <a:lnTo>
                    <a:pt x="179958" y="184531"/>
                  </a:lnTo>
                  <a:lnTo>
                    <a:pt x="146176" y="154940"/>
                  </a:lnTo>
                  <a:lnTo>
                    <a:pt x="113283" y="124079"/>
                  </a:lnTo>
                  <a:lnTo>
                    <a:pt x="81533" y="92329"/>
                  </a:lnTo>
                  <a:lnTo>
                    <a:pt x="50800" y="59436"/>
                  </a:lnTo>
                  <a:lnTo>
                    <a:pt x="21081" y="25654"/>
                  </a:lnTo>
                  <a:lnTo>
                    <a:pt x="0" y="0"/>
                  </a:lnTo>
                </a:path>
              </a:pathLst>
            </a:custGeom>
            <a:ln w="3219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185538" y="4327271"/>
              <a:ext cx="2141855" cy="173990"/>
            </a:xfrm>
            <a:custGeom>
              <a:avLst/>
              <a:gdLst/>
              <a:ahLst/>
              <a:cxnLst/>
              <a:rect l="l" t="t" r="r" b="b"/>
              <a:pathLst>
                <a:path w="2141854" h="173989">
                  <a:moveTo>
                    <a:pt x="2141601" y="0"/>
                  </a:moveTo>
                  <a:lnTo>
                    <a:pt x="2090801" y="16636"/>
                  </a:lnTo>
                  <a:lnTo>
                    <a:pt x="2046858" y="30352"/>
                  </a:lnTo>
                  <a:lnTo>
                    <a:pt x="2002536" y="43306"/>
                  </a:lnTo>
                  <a:lnTo>
                    <a:pt x="1958086" y="55879"/>
                  </a:lnTo>
                  <a:lnTo>
                    <a:pt x="1913255" y="67690"/>
                  </a:lnTo>
                  <a:lnTo>
                    <a:pt x="1868296" y="78993"/>
                  </a:lnTo>
                  <a:lnTo>
                    <a:pt x="1823085" y="89661"/>
                  </a:lnTo>
                  <a:lnTo>
                    <a:pt x="1777619" y="99694"/>
                  </a:lnTo>
                  <a:lnTo>
                    <a:pt x="1731899" y="109092"/>
                  </a:lnTo>
                  <a:lnTo>
                    <a:pt x="1685925" y="117855"/>
                  </a:lnTo>
                  <a:lnTo>
                    <a:pt x="1639824" y="126110"/>
                  </a:lnTo>
                  <a:lnTo>
                    <a:pt x="1593469" y="133603"/>
                  </a:lnTo>
                  <a:lnTo>
                    <a:pt x="1546987" y="140588"/>
                  </a:lnTo>
                  <a:lnTo>
                    <a:pt x="1500124" y="146811"/>
                  </a:lnTo>
                  <a:lnTo>
                    <a:pt x="1453261" y="152526"/>
                  </a:lnTo>
                  <a:lnTo>
                    <a:pt x="1406017" y="157479"/>
                  </a:lnTo>
                  <a:lnTo>
                    <a:pt x="1358645" y="161924"/>
                  </a:lnTo>
                  <a:lnTo>
                    <a:pt x="1311148" y="165607"/>
                  </a:lnTo>
                  <a:lnTo>
                    <a:pt x="1263395" y="168528"/>
                  </a:lnTo>
                  <a:lnTo>
                    <a:pt x="1215517" y="170941"/>
                  </a:lnTo>
                  <a:lnTo>
                    <a:pt x="1167511" y="172592"/>
                  </a:lnTo>
                  <a:lnTo>
                    <a:pt x="1119251" y="173608"/>
                  </a:lnTo>
                  <a:lnTo>
                    <a:pt x="1070864" y="173989"/>
                  </a:lnTo>
                  <a:lnTo>
                    <a:pt x="1022350" y="173608"/>
                  </a:lnTo>
                  <a:lnTo>
                    <a:pt x="974216" y="172592"/>
                  </a:lnTo>
                  <a:lnTo>
                    <a:pt x="926084" y="170941"/>
                  </a:lnTo>
                  <a:lnTo>
                    <a:pt x="878204" y="168528"/>
                  </a:lnTo>
                  <a:lnTo>
                    <a:pt x="830453" y="165607"/>
                  </a:lnTo>
                  <a:lnTo>
                    <a:pt x="782954" y="161924"/>
                  </a:lnTo>
                  <a:lnTo>
                    <a:pt x="735584" y="157479"/>
                  </a:lnTo>
                  <a:lnTo>
                    <a:pt x="688466" y="152526"/>
                  </a:lnTo>
                  <a:lnTo>
                    <a:pt x="641476" y="146811"/>
                  </a:lnTo>
                  <a:lnTo>
                    <a:pt x="594613" y="140588"/>
                  </a:lnTo>
                  <a:lnTo>
                    <a:pt x="548132" y="133603"/>
                  </a:lnTo>
                  <a:lnTo>
                    <a:pt x="501776" y="126110"/>
                  </a:lnTo>
                  <a:lnTo>
                    <a:pt x="455675" y="117855"/>
                  </a:lnTo>
                  <a:lnTo>
                    <a:pt x="409701" y="109092"/>
                  </a:lnTo>
                  <a:lnTo>
                    <a:pt x="363981" y="99694"/>
                  </a:lnTo>
                  <a:lnTo>
                    <a:pt x="318515" y="89661"/>
                  </a:lnTo>
                  <a:lnTo>
                    <a:pt x="273303" y="78993"/>
                  </a:lnTo>
                  <a:lnTo>
                    <a:pt x="228345" y="67690"/>
                  </a:lnTo>
                  <a:lnTo>
                    <a:pt x="183514" y="55879"/>
                  </a:lnTo>
                  <a:lnTo>
                    <a:pt x="139064" y="43306"/>
                  </a:lnTo>
                  <a:lnTo>
                    <a:pt x="94868" y="30352"/>
                  </a:lnTo>
                  <a:lnTo>
                    <a:pt x="50800" y="16636"/>
                  </a:lnTo>
                  <a:lnTo>
                    <a:pt x="7112" y="2412"/>
                  </a:lnTo>
                  <a:lnTo>
                    <a:pt x="0" y="0"/>
                  </a:lnTo>
                </a:path>
              </a:pathLst>
            </a:custGeom>
            <a:ln w="3219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32398" y="5655436"/>
              <a:ext cx="426846" cy="11493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35421" y="5640577"/>
              <a:ext cx="141336" cy="14096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704078" y="5656783"/>
              <a:ext cx="2540" cy="116205"/>
            </a:xfrm>
            <a:custGeom>
              <a:avLst/>
              <a:gdLst/>
              <a:ahLst/>
              <a:cxnLst/>
              <a:rect l="l" t="t" r="r" b="b"/>
              <a:pathLst>
                <a:path w="2539" h="116204">
                  <a:moveTo>
                    <a:pt x="2539" y="0"/>
                  </a:moveTo>
                  <a:lnTo>
                    <a:pt x="0" y="0"/>
                  </a:lnTo>
                  <a:lnTo>
                    <a:pt x="0" y="115620"/>
                  </a:lnTo>
                  <a:lnTo>
                    <a:pt x="2539" y="115620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771769" y="5808344"/>
              <a:ext cx="358140" cy="23495"/>
            </a:xfrm>
            <a:custGeom>
              <a:avLst/>
              <a:gdLst/>
              <a:ahLst/>
              <a:cxnLst/>
              <a:rect l="l" t="t" r="r" b="b"/>
              <a:pathLst>
                <a:path w="358139" h="23495">
                  <a:moveTo>
                    <a:pt x="18796" y="9652"/>
                  </a:moveTo>
                  <a:lnTo>
                    <a:pt x="18161" y="6858"/>
                  </a:lnTo>
                  <a:lnTo>
                    <a:pt x="15748" y="3441"/>
                  </a:lnTo>
                  <a:lnTo>
                    <a:pt x="15532" y="3276"/>
                  </a:lnTo>
                  <a:lnTo>
                    <a:pt x="15532" y="8369"/>
                  </a:lnTo>
                  <a:lnTo>
                    <a:pt x="15494" y="18161"/>
                  </a:lnTo>
                  <a:lnTo>
                    <a:pt x="11176" y="20066"/>
                  </a:lnTo>
                  <a:lnTo>
                    <a:pt x="3302" y="20066"/>
                  </a:lnTo>
                  <a:lnTo>
                    <a:pt x="3302" y="3441"/>
                  </a:lnTo>
                  <a:lnTo>
                    <a:pt x="13462" y="3441"/>
                  </a:lnTo>
                  <a:lnTo>
                    <a:pt x="15532" y="8369"/>
                  </a:lnTo>
                  <a:lnTo>
                    <a:pt x="15532" y="3276"/>
                  </a:lnTo>
                  <a:lnTo>
                    <a:pt x="14859" y="2286"/>
                  </a:lnTo>
                  <a:lnTo>
                    <a:pt x="11938" y="508"/>
                  </a:lnTo>
                  <a:lnTo>
                    <a:pt x="0" y="508"/>
                  </a:lnTo>
                  <a:lnTo>
                    <a:pt x="0" y="23114"/>
                  </a:lnTo>
                  <a:lnTo>
                    <a:pt x="10287" y="23114"/>
                  </a:lnTo>
                  <a:lnTo>
                    <a:pt x="13335" y="22352"/>
                  </a:lnTo>
                  <a:lnTo>
                    <a:pt x="15748" y="20066"/>
                  </a:lnTo>
                  <a:lnTo>
                    <a:pt x="17653" y="18161"/>
                  </a:lnTo>
                  <a:lnTo>
                    <a:pt x="18796" y="14859"/>
                  </a:lnTo>
                  <a:lnTo>
                    <a:pt x="18796" y="9652"/>
                  </a:lnTo>
                  <a:close/>
                </a:path>
                <a:path w="358139" h="23495">
                  <a:moveTo>
                    <a:pt x="28308" y="508"/>
                  </a:moveTo>
                  <a:lnTo>
                    <a:pt x="25019" y="508"/>
                  </a:lnTo>
                  <a:lnTo>
                    <a:pt x="25019" y="23114"/>
                  </a:lnTo>
                  <a:lnTo>
                    <a:pt x="28308" y="23114"/>
                  </a:lnTo>
                  <a:lnTo>
                    <a:pt x="28308" y="508"/>
                  </a:lnTo>
                  <a:close/>
                </a:path>
                <a:path w="358139" h="23495">
                  <a:moveTo>
                    <a:pt x="46469" y="508"/>
                  </a:moveTo>
                  <a:lnTo>
                    <a:pt x="35039" y="508"/>
                  </a:lnTo>
                  <a:lnTo>
                    <a:pt x="35039" y="23114"/>
                  </a:lnTo>
                  <a:lnTo>
                    <a:pt x="38341" y="23114"/>
                  </a:lnTo>
                  <a:lnTo>
                    <a:pt x="38341" y="13347"/>
                  </a:lnTo>
                  <a:lnTo>
                    <a:pt x="46469" y="13347"/>
                  </a:lnTo>
                  <a:lnTo>
                    <a:pt x="46469" y="10287"/>
                  </a:lnTo>
                  <a:lnTo>
                    <a:pt x="38341" y="10287"/>
                  </a:lnTo>
                  <a:lnTo>
                    <a:pt x="38341" y="3429"/>
                  </a:lnTo>
                  <a:lnTo>
                    <a:pt x="46469" y="3429"/>
                  </a:lnTo>
                  <a:lnTo>
                    <a:pt x="46469" y="508"/>
                  </a:lnTo>
                  <a:close/>
                </a:path>
                <a:path w="358139" h="23495">
                  <a:moveTo>
                    <a:pt x="63614" y="508"/>
                  </a:moveTo>
                  <a:lnTo>
                    <a:pt x="52184" y="508"/>
                  </a:lnTo>
                  <a:lnTo>
                    <a:pt x="52184" y="23114"/>
                  </a:lnTo>
                  <a:lnTo>
                    <a:pt x="55486" y="23114"/>
                  </a:lnTo>
                  <a:lnTo>
                    <a:pt x="55486" y="13347"/>
                  </a:lnTo>
                  <a:lnTo>
                    <a:pt x="63614" y="13347"/>
                  </a:lnTo>
                  <a:lnTo>
                    <a:pt x="63614" y="10287"/>
                  </a:lnTo>
                  <a:lnTo>
                    <a:pt x="55486" y="10287"/>
                  </a:lnTo>
                  <a:lnTo>
                    <a:pt x="55486" y="3429"/>
                  </a:lnTo>
                  <a:lnTo>
                    <a:pt x="63614" y="3429"/>
                  </a:lnTo>
                  <a:lnTo>
                    <a:pt x="63614" y="508"/>
                  </a:lnTo>
                  <a:close/>
                </a:path>
                <a:path w="358139" h="23495">
                  <a:moveTo>
                    <a:pt x="81521" y="508"/>
                  </a:moveTo>
                  <a:lnTo>
                    <a:pt x="69329" y="508"/>
                  </a:lnTo>
                  <a:lnTo>
                    <a:pt x="69329" y="23114"/>
                  </a:lnTo>
                  <a:lnTo>
                    <a:pt x="81521" y="23114"/>
                  </a:lnTo>
                  <a:lnTo>
                    <a:pt x="81521" y="20066"/>
                  </a:lnTo>
                  <a:lnTo>
                    <a:pt x="72631" y="20066"/>
                  </a:lnTo>
                  <a:lnTo>
                    <a:pt x="72631" y="13208"/>
                  </a:lnTo>
                  <a:lnTo>
                    <a:pt x="81521" y="13208"/>
                  </a:lnTo>
                  <a:lnTo>
                    <a:pt x="81521" y="10160"/>
                  </a:lnTo>
                  <a:lnTo>
                    <a:pt x="72631" y="10160"/>
                  </a:lnTo>
                  <a:lnTo>
                    <a:pt x="72631" y="3429"/>
                  </a:lnTo>
                  <a:lnTo>
                    <a:pt x="81521" y="3429"/>
                  </a:lnTo>
                  <a:lnTo>
                    <a:pt x="81521" y="508"/>
                  </a:lnTo>
                  <a:close/>
                </a:path>
                <a:path w="358139" h="23495">
                  <a:moveTo>
                    <a:pt x="102870" y="5842"/>
                  </a:moveTo>
                  <a:lnTo>
                    <a:pt x="102235" y="3683"/>
                  </a:lnTo>
                  <a:lnTo>
                    <a:pt x="101981" y="3429"/>
                  </a:lnTo>
                  <a:lnTo>
                    <a:pt x="99568" y="1270"/>
                  </a:lnTo>
                  <a:lnTo>
                    <a:pt x="99568" y="5842"/>
                  </a:lnTo>
                  <a:lnTo>
                    <a:pt x="99568" y="12065"/>
                  </a:lnTo>
                  <a:lnTo>
                    <a:pt x="91059" y="12065"/>
                  </a:lnTo>
                  <a:lnTo>
                    <a:pt x="91059" y="3429"/>
                  </a:lnTo>
                  <a:lnTo>
                    <a:pt x="98298" y="3429"/>
                  </a:lnTo>
                  <a:lnTo>
                    <a:pt x="99568" y="5842"/>
                  </a:lnTo>
                  <a:lnTo>
                    <a:pt x="99568" y="1270"/>
                  </a:lnTo>
                  <a:lnTo>
                    <a:pt x="97917" y="508"/>
                  </a:lnTo>
                  <a:lnTo>
                    <a:pt x="87757" y="508"/>
                  </a:lnTo>
                  <a:lnTo>
                    <a:pt x="87757" y="23114"/>
                  </a:lnTo>
                  <a:lnTo>
                    <a:pt x="91059" y="23114"/>
                  </a:lnTo>
                  <a:lnTo>
                    <a:pt x="91059" y="12573"/>
                  </a:lnTo>
                  <a:lnTo>
                    <a:pt x="98552" y="23114"/>
                  </a:lnTo>
                  <a:lnTo>
                    <a:pt x="102616" y="23114"/>
                  </a:lnTo>
                  <a:lnTo>
                    <a:pt x="96393" y="14605"/>
                  </a:lnTo>
                  <a:lnTo>
                    <a:pt x="97790" y="14605"/>
                  </a:lnTo>
                  <a:lnTo>
                    <a:pt x="102870" y="13716"/>
                  </a:lnTo>
                  <a:lnTo>
                    <a:pt x="102870" y="12573"/>
                  </a:lnTo>
                  <a:lnTo>
                    <a:pt x="102870" y="12065"/>
                  </a:lnTo>
                  <a:lnTo>
                    <a:pt x="102870" y="5842"/>
                  </a:lnTo>
                  <a:close/>
                </a:path>
                <a:path w="358139" h="23495">
                  <a:moveTo>
                    <a:pt x="120510" y="508"/>
                  </a:moveTo>
                  <a:lnTo>
                    <a:pt x="108318" y="508"/>
                  </a:lnTo>
                  <a:lnTo>
                    <a:pt x="108318" y="23114"/>
                  </a:lnTo>
                  <a:lnTo>
                    <a:pt x="120510" y="23114"/>
                  </a:lnTo>
                  <a:lnTo>
                    <a:pt x="120510" y="20066"/>
                  </a:lnTo>
                  <a:lnTo>
                    <a:pt x="111620" y="20066"/>
                  </a:lnTo>
                  <a:lnTo>
                    <a:pt x="111620" y="13208"/>
                  </a:lnTo>
                  <a:lnTo>
                    <a:pt x="120510" y="13208"/>
                  </a:lnTo>
                  <a:lnTo>
                    <a:pt x="120510" y="10160"/>
                  </a:lnTo>
                  <a:lnTo>
                    <a:pt x="111620" y="10160"/>
                  </a:lnTo>
                  <a:lnTo>
                    <a:pt x="111620" y="3429"/>
                  </a:lnTo>
                  <a:lnTo>
                    <a:pt x="120510" y="3429"/>
                  </a:lnTo>
                  <a:lnTo>
                    <a:pt x="120510" y="508"/>
                  </a:lnTo>
                  <a:close/>
                </a:path>
                <a:path w="358139" h="23495">
                  <a:moveTo>
                    <a:pt x="144907" y="508"/>
                  </a:moveTo>
                  <a:lnTo>
                    <a:pt x="141605" y="508"/>
                  </a:lnTo>
                  <a:lnTo>
                    <a:pt x="141605" y="17653"/>
                  </a:lnTo>
                  <a:lnTo>
                    <a:pt x="133858" y="5588"/>
                  </a:lnTo>
                  <a:lnTo>
                    <a:pt x="130556" y="508"/>
                  </a:lnTo>
                  <a:lnTo>
                    <a:pt x="127000" y="508"/>
                  </a:lnTo>
                  <a:lnTo>
                    <a:pt x="127000" y="23114"/>
                  </a:lnTo>
                  <a:lnTo>
                    <a:pt x="130302" y="23114"/>
                  </a:lnTo>
                  <a:lnTo>
                    <a:pt x="130302" y="5588"/>
                  </a:lnTo>
                  <a:lnTo>
                    <a:pt x="141478" y="23114"/>
                  </a:lnTo>
                  <a:lnTo>
                    <a:pt x="144907" y="23114"/>
                  </a:lnTo>
                  <a:lnTo>
                    <a:pt x="144907" y="508"/>
                  </a:lnTo>
                  <a:close/>
                </a:path>
                <a:path w="358139" h="23495">
                  <a:moveTo>
                    <a:pt x="172847" y="6223"/>
                  </a:moveTo>
                  <a:lnTo>
                    <a:pt x="171450" y="3683"/>
                  </a:lnTo>
                  <a:lnTo>
                    <a:pt x="170434" y="3048"/>
                  </a:lnTo>
                  <a:lnTo>
                    <a:pt x="166878" y="508"/>
                  </a:lnTo>
                  <a:lnTo>
                    <a:pt x="164211" y="0"/>
                  </a:lnTo>
                  <a:lnTo>
                    <a:pt x="156083" y="0"/>
                  </a:lnTo>
                  <a:lnTo>
                    <a:pt x="150876" y="5080"/>
                  </a:lnTo>
                  <a:lnTo>
                    <a:pt x="150876" y="18034"/>
                  </a:lnTo>
                  <a:lnTo>
                    <a:pt x="155956" y="23495"/>
                  </a:lnTo>
                  <a:lnTo>
                    <a:pt x="165989" y="23495"/>
                  </a:lnTo>
                  <a:lnTo>
                    <a:pt x="170180" y="21844"/>
                  </a:lnTo>
                  <a:lnTo>
                    <a:pt x="170942" y="20447"/>
                  </a:lnTo>
                  <a:lnTo>
                    <a:pt x="172720" y="17526"/>
                  </a:lnTo>
                  <a:lnTo>
                    <a:pt x="168656" y="17526"/>
                  </a:lnTo>
                  <a:lnTo>
                    <a:pt x="167005" y="19304"/>
                  </a:lnTo>
                  <a:lnTo>
                    <a:pt x="164846" y="20447"/>
                  </a:lnTo>
                  <a:lnTo>
                    <a:pt x="157988" y="20447"/>
                  </a:lnTo>
                  <a:lnTo>
                    <a:pt x="154051" y="16510"/>
                  </a:lnTo>
                  <a:lnTo>
                    <a:pt x="154051" y="6985"/>
                  </a:lnTo>
                  <a:lnTo>
                    <a:pt x="157861" y="3048"/>
                  </a:lnTo>
                  <a:lnTo>
                    <a:pt x="166116" y="3048"/>
                  </a:lnTo>
                  <a:lnTo>
                    <a:pt x="168148" y="5461"/>
                  </a:lnTo>
                  <a:lnTo>
                    <a:pt x="168910" y="6223"/>
                  </a:lnTo>
                  <a:lnTo>
                    <a:pt x="172847" y="6223"/>
                  </a:lnTo>
                  <a:close/>
                </a:path>
                <a:path w="358139" h="23495">
                  <a:moveTo>
                    <a:pt x="190106" y="508"/>
                  </a:moveTo>
                  <a:lnTo>
                    <a:pt x="177914" y="508"/>
                  </a:lnTo>
                  <a:lnTo>
                    <a:pt x="177914" y="23114"/>
                  </a:lnTo>
                  <a:lnTo>
                    <a:pt x="190106" y="23114"/>
                  </a:lnTo>
                  <a:lnTo>
                    <a:pt x="190106" y="20066"/>
                  </a:lnTo>
                  <a:lnTo>
                    <a:pt x="181216" y="20066"/>
                  </a:lnTo>
                  <a:lnTo>
                    <a:pt x="181216" y="13208"/>
                  </a:lnTo>
                  <a:lnTo>
                    <a:pt x="190106" y="13208"/>
                  </a:lnTo>
                  <a:lnTo>
                    <a:pt x="190106" y="10160"/>
                  </a:lnTo>
                  <a:lnTo>
                    <a:pt x="181216" y="10160"/>
                  </a:lnTo>
                  <a:lnTo>
                    <a:pt x="181216" y="3429"/>
                  </a:lnTo>
                  <a:lnTo>
                    <a:pt x="190106" y="3429"/>
                  </a:lnTo>
                  <a:lnTo>
                    <a:pt x="190106" y="508"/>
                  </a:lnTo>
                  <a:close/>
                </a:path>
                <a:path w="358139" h="23495">
                  <a:moveTo>
                    <a:pt x="231394" y="508"/>
                  </a:moveTo>
                  <a:lnTo>
                    <a:pt x="226314" y="508"/>
                  </a:lnTo>
                  <a:lnTo>
                    <a:pt x="219456" y="17780"/>
                  </a:lnTo>
                  <a:lnTo>
                    <a:pt x="213995" y="3937"/>
                  </a:lnTo>
                  <a:lnTo>
                    <a:pt x="212725" y="508"/>
                  </a:lnTo>
                  <a:lnTo>
                    <a:pt x="207518" y="508"/>
                  </a:lnTo>
                  <a:lnTo>
                    <a:pt x="207518" y="23114"/>
                  </a:lnTo>
                  <a:lnTo>
                    <a:pt x="210820" y="23114"/>
                  </a:lnTo>
                  <a:lnTo>
                    <a:pt x="210820" y="3937"/>
                  </a:lnTo>
                  <a:lnTo>
                    <a:pt x="218440" y="23114"/>
                  </a:lnTo>
                  <a:lnTo>
                    <a:pt x="220472" y="23114"/>
                  </a:lnTo>
                  <a:lnTo>
                    <a:pt x="222631" y="17780"/>
                  </a:lnTo>
                  <a:lnTo>
                    <a:pt x="228092" y="3937"/>
                  </a:lnTo>
                  <a:lnTo>
                    <a:pt x="228219" y="23114"/>
                  </a:lnTo>
                  <a:lnTo>
                    <a:pt x="231394" y="23114"/>
                  </a:lnTo>
                  <a:lnTo>
                    <a:pt x="231394" y="508"/>
                  </a:lnTo>
                  <a:close/>
                </a:path>
                <a:path w="358139" h="23495">
                  <a:moveTo>
                    <a:pt x="256667" y="23114"/>
                  </a:moveTo>
                  <a:lnTo>
                    <a:pt x="254127" y="16383"/>
                  </a:lnTo>
                  <a:lnTo>
                    <a:pt x="252984" y="13335"/>
                  </a:lnTo>
                  <a:lnTo>
                    <a:pt x="249682" y="4699"/>
                  </a:lnTo>
                  <a:lnTo>
                    <a:pt x="249555" y="13335"/>
                  </a:lnTo>
                  <a:lnTo>
                    <a:pt x="243713" y="13335"/>
                  </a:lnTo>
                  <a:lnTo>
                    <a:pt x="246634" y="4699"/>
                  </a:lnTo>
                  <a:lnTo>
                    <a:pt x="249555" y="13335"/>
                  </a:lnTo>
                  <a:lnTo>
                    <a:pt x="249555" y="4699"/>
                  </a:lnTo>
                  <a:lnTo>
                    <a:pt x="249555" y="4191"/>
                  </a:lnTo>
                  <a:lnTo>
                    <a:pt x="248158" y="508"/>
                  </a:lnTo>
                  <a:lnTo>
                    <a:pt x="245110" y="508"/>
                  </a:lnTo>
                  <a:lnTo>
                    <a:pt x="236601" y="23114"/>
                  </a:lnTo>
                  <a:lnTo>
                    <a:pt x="240030" y="23114"/>
                  </a:lnTo>
                  <a:lnTo>
                    <a:pt x="242570" y="16383"/>
                  </a:lnTo>
                  <a:lnTo>
                    <a:pt x="250698" y="16383"/>
                  </a:lnTo>
                  <a:lnTo>
                    <a:pt x="253238" y="23114"/>
                  </a:lnTo>
                  <a:lnTo>
                    <a:pt x="256667" y="23114"/>
                  </a:lnTo>
                  <a:close/>
                </a:path>
                <a:path w="358139" h="23495">
                  <a:moveTo>
                    <a:pt x="265544" y="508"/>
                  </a:moveTo>
                  <a:lnTo>
                    <a:pt x="262242" y="508"/>
                  </a:lnTo>
                  <a:lnTo>
                    <a:pt x="262242" y="23114"/>
                  </a:lnTo>
                  <a:lnTo>
                    <a:pt x="265544" y="23114"/>
                  </a:lnTo>
                  <a:lnTo>
                    <a:pt x="265544" y="508"/>
                  </a:lnTo>
                  <a:close/>
                </a:path>
                <a:path w="358139" h="23495">
                  <a:moveTo>
                    <a:pt x="278244" y="508"/>
                  </a:moveTo>
                  <a:lnTo>
                    <a:pt x="274193" y="508"/>
                  </a:lnTo>
                  <a:lnTo>
                    <a:pt x="265557" y="11684"/>
                  </a:lnTo>
                  <a:lnTo>
                    <a:pt x="274193" y="23114"/>
                  </a:lnTo>
                  <a:lnTo>
                    <a:pt x="278244" y="23114"/>
                  </a:lnTo>
                  <a:lnTo>
                    <a:pt x="269494" y="11684"/>
                  </a:lnTo>
                  <a:lnTo>
                    <a:pt x="278244" y="508"/>
                  </a:lnTo>
                  <a:close/>
                </a:path>
                <a:path w="358139" h="23495">
                  <a:moveTo>
                    <a:pt x="295008" y="508"/>
                  </a:moveTo>
                  <a:lnTo>
                    <a:pt x="282816" y="508"/>
                  </a:lnTo>
                  <a:lnTo>
                    <a:pt x="282816" y="23114"/>
                  </a:lnTo>
                  <a:lnTo>
                    <a:pt x="295008" y="23114"/>
                  </a:lnTo>
                  <a:lnTo>
                    <a:pt x="295008" y="20066"/>
                  </a:lnTo>
                  <a:lnTo>
                    <a:pt x="286118" y="20066"/>
                  </a:lnTo>
                  <a:lnTo>
                    <a:pt x="286118" y="13208"/>
                  </a:lnTo>
                  <a:lnTo>
                    <a:pt x="295008" y="13208"/>
                  </a:lnTo>
                  <a:lnTo>
                    <a:pt x="295008" y="10160"/>
                  </a:lnTo>
                  <a:lnTo>
                    <a:pt x="286118" y="10160"/>
                  </a:lnTo>
                  <a:lnTo>
                    <a:pt x="286118" y="3429"/>
                  </a:lnTo>
                  <a:lnTo>
                    <a:pt x="295008" y="3429"/>
                  </a:lnTo>
                  <a:lnTo>
                    <a:pt x="295008" y="508"/>
                  </a:lnTo>
                  <a:close/>
                </a:path>
                <a:path w="358139" h="23495">
                  <a:moveTo>
                    <a:pt x="316230" y="5842"/>
                  </a:moveTo>
                  <a:lnTo>
                    <a:pt x="315595" y="3683"/>
                  </a:lnTo>
                  <a:lnTo>
                    <a:pt x="315341" y="3429"/>
                  </a:lnTo>
                  <a:lnTo>
                    <a:pt x="312928" y="1270"/>
                  </a:lnTo>
                  <a:lnTo>
                    <a:pt x="312928" y="5842"/>
                  </a:lnTo>
                  <a:lnTo>
                    <a:pt x="312928" y="12065"/>
                  </a:lnTo>
                  <a:lnTo>
                    <a:pt x="304419" y="12065"/>
                  </a:lnTo>
                  <a:lnTo>
                    <a:pt x="304419" y="3429"/>
                  </a:lnTo>
                  <a:lnTo>
                    <a:pt x="311658" y="3429"/>
                  </a:lnTo>
                  <a:lnTo>
                    <a:pt x="312928" y="5842"/>
                  </a:lnTo>
                  <a:lnTo>
                    <a:pt x="312928" y="1270"/>
                  </a:lnTo>
                  <a:lnTo>
                    <a:pt x="311277" y="508"/>
                  </a:lnTo>
                  <a:lnTo>
                    <a:pt x="301117" y="508"/>
                  </a:lnTo>
                  <a:lnTo>
                    <a:pt x="301117" y="23114"/>
                  </a:lnTo>
                  <a:lnTo>
                    <a:pt x="304419" y="23114"/>
                  </a:lnTo>
                  <a:lnTo>
                    <a:pt x="304419" y="12573"/>
                  </a:lnTo>
                  <a:lnTo>
                    <a:pt x="311912" y="23114"/>
                  </a:lnTo>
                  <a:lnTo>
                    <a:pt x="316103" y="23114"/>
                  </a:lnTo>
                  <a:lnTo>
                    <a:pt x="309753" y="14605"/>
                  </a:lnTo>
                  <a:lnTo>
                    <a:pt x="311277" y="14605"/>
                  </a:lnTo>
                  <a:lnTo>
                    <a:pt x="316230" y="13716"/>
                  </a:lnTo>
                  <a:lnTo>
                    <a:pt x="316230" y="12573"/>
                  </a:lnTo>
                  <a:lnTo>
                    <a:pt x="316230" y="12065"/>
                  </a:lnTo>
                  <a:lnTo>
                    <a:pt x="316230" y="5842"/>
                  </a:lnTo>
                  <a:close/>
                </a:path>
                <a:path w="358139" h="23495">
                  <a:moveTo>
                    <a:pt x="334264" y="11176"/>
                  </a:moveTo>
                  <a:lnTo>
                    <a:pt x="330073" y="10287"/>
                  </a:lnTo>
                  <a:lnTo>
                    <a:pt x="326263" y="8890"/>
                  </a:lnTo>
                  <a:lnTo>
                    <a:pt x="324231" y="8255"/>
                  </a:lnTo>
                  <a:lnTo>
                    <a:pt x="324231" y="4826"/>
                  </a:lnTo>
                  <a:lnTo>
                    <a:pt x="325247" y="3048"/>
                  </a:lnTo>
                  <a:lnTo>
                    <a:pt x="328676" y="3048"/>
                  </a:lnTo>
                  <a:lnTo>
                    <a:pt x="330454" y="3810"/>
                  </a:lnTo>
                  <a:lnTo>
                    <a:pt x="330454" y="6350"/>
                  </a:lnTo>
                  <a:lnTo>
                    <a:pt x="333756" y="6350"/>
                  </a:lnTo>
                  <a:lnTo>
                    <a:pt x="333756" y="2540"/>
                  </a:lnTo>
                  <a:lnTo>
                    <a:pt x="331089" y="0"/>
                  </a:lnTo>
                  <a:lnTo>
                    <a:pt x="322961" y="0"/>
                  </a:lnTo>
                  <a:lnTo>
                    <a:pt x="320929" y="3556"/>
                  </a:lnTo>
                  <a:lnTo>
                    <a:pt x="320929" y="7747"/>
                  </a:lnTo>
                  <a:lnTo>
                    <a:pt x="321437" y="9398"/>
                  </a:lnTo>
                  <a:lnTo>
                    <a:pt x="323469" y="11430"/>
                  </a:lnTo>
                  <a:lnTo>
                    <a:pt x="324231" y="11811"/>
                  </a:lnTo>
                  <a:lnTo>
                    <a:pt x="328803" y="13589"/>
                  </a:lnTo>
                  <a:lnTo>
                    <a:pt x="330835" y="14097"/>
                  </a:lnTo>
                  <a:lnTo>
                    <a:pt x="330835" y="19050"/>
                  </a:lnTo>
                  <a:lnTo>
                    <a:pt x="329184" y="20574"/>
                  </a:lnTo>
                  <a:lnTo>
                    <a:pt x="323977" y="20574"/>
                  </a:lnTo>
                  <a:lnTo>
                    <a:pt x="323596" y="17145"/>
                  </a:lnTo>
                  <a:lnTo>
                    <a:pt x="323596" y="16383"/>
                  </a:lnTo>
                  <a:lnTo>
                    <a:pt x="320294" y="16383"/>
                  </a:lnTo>
                  <a:lnTo>
                    <a:pt x="320294" y="21463"/>
                  </a:lnTo>
                  <a:lnTo>
                    <a:pt x="324104" y="23495"/>
                  </a:lnTo>
                  <a:lnTo>
                    <a:pt x="331470" y="23495"/>
                  </a:lnTo>
                  <a:lnTo>
                    <a:pt x="334264" y="20574"/>
                  </a:lnTo>
                  <a:lnTo>
                    <a:pt x="334264" y="11176"/>
                  </a:lnTo>
                  <a:close/>
                </a:path>
                <a:path w="358139" h="23495">
                  <a:moveTo>
                    <a:pt x="348361" y="1397"/>
                  </a:moveTo>
                  <a:lnTo>
                    <a:pt x="343522" y="1397"/>
                  </a:lnTo>
                  <a:lnTo>
                    <a:pt x="343522" y="2159"/>
                  </a:lnTo>
                  <a:lnTo>
                    <a:pt x="345427" y="2159"/>
                  </a:lnTo>
                  <a:lnTo>
                    <a:pt x="345427" y="9398"/>
                  </a:lnTo>
                  <a:lnTo>
                    <a:pt x="346316" y="9398"/>
                  </a:lnTo>
                  <a:lnTo>
                    <a:pt x="346316" y="2159"/>
                  </a:lnTo>
                  <a:lnTo>
                    <a:pt x="348361" y="2159"/>
                  </a:lnTo>
                  <a:lnTo>
                    <a:pt x="348361" y="1397"/>
                  </a:lnTo>
                  <a:close/>
                </a:path>
                <a:path w="358139" h="23495">
                  <a:moveTo>
                    <a:pt x="358140" y="1397"/>
                  </a:moveTo>
                  <a:lnTo>
                    <a:pt x="356870" y="1397"/>
                  </a:lnTo>
                  <a:lnTo>
                    <a:pt x="353949" y="8128"/>
                  </a:lnTo>
                  <a:lnTo>
                    <a:pt x="351028" y="1397"/>
                  </a:lnTo>
                  <a:lnTo>
                    <a:pt x="349758" y="1397"/>
                  </a:lnTo>
                  <a:lnTo>
                    <a:pt x="349758" y="9398"/>
                  </a:lnTo>
                  <a:lnTo>
                    <a:pt x="350520" y="9398"/>
                  </a:lnTo>
                  <a:lnTo>
                    <a:pt x="350520" y="2286"/>
                  </a:lnTo>
                  <a:lnTo>
                    <a:pt x="353568" y="9398"/>
                  </a:lnTo>
                  <a:lnTo>
                    <a:pt x="354203" y="9398"/>
                  </a:lnTo>
                  <a:lnTo>
                    <a:pt x="357251" y="2286"/>
                  </a:lnTo>
                  <a:lnTo>
                    <a:pt x="357251" y="9398"/>
                  </a:lnTo>
                  <a:lnTo>
                    <a:pt x="358140" y="9398"/>
                  </a:lnTo>
                  <a:lnTo>
                    <a:pt x="358140" y="13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279896" y="5640615"/>
              <a:ext cx="4445" cy="191770"/>
            </a:xfrm>
            <a:custGeom>
              <a:avLst/>
              <a:gdLst/>
              <a:ahLst/>
              <a:cxnLst/>
              <a:rect l="l" t="t" r="r" b="b"/>
              <a:pathLst>
                <a:path w="4445" h="191770">
                  <a:moveTo>
                    <a:pt x="3822" y="0"/>
                  </a:moveTo>
                  <a:lnTo>
                    <a:pt x="0" y="0"/>
                  </a:lnTo>
                  <a:lnTo>
                    <a:pt x="0" y="191223"/>
                  </a:lnTo>
                  <a:lnTo>
                    <a:pt x="3822" y="191223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79590" y="5639993"/>
              <a:ext cx="597737" cy="189686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39267" y="1933765"/>
              <a:ext cx="2018664" cy="4362450"/>
            </a:xfrm>
            <a:custGeom>
              <a:avLst/>
              <a:gdLst/>
              <a:ahLst/>
              <a:cxnLst/>
              <a:rect l="l" t="t" r="r" b="b"/>
              <a:pathLst>
                <a:path w="2018664" h="4362450">
                  <a:moveTo>
                    <a:pt x="2018538" y="0"/>
                  </a:moveTo>
                  <a:lnTo>
                    <a:pt x="0" y="0"/>
                  </a:lnTo>
                  <a:lnTo>
                    <a:pt x="0" y="4362069"/>
                  </a:lnTo>
                  <a:lnTo>
                    <a:pt x="2018538" y="4362069"/>
                  </a:lnTo>
                  <a:lnTo>
                    <a:pt x="2018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0" y="6193167"/>
              <a:ext cx="3020185" cy="30783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9610" y="1820951"/>
              <a:ext cx="2217799" cy="33195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66636" y="1913762"/>
              <a:ext cx="2141855" cy="4283710"/>
            </a:xfrm>
            <a:custGeom>
              <a:avLst/>
              <a:gdLst/>
              <a:ahLst/>
              <a:cxnLst/>
              <a:rect l="l" t="t" r="r" b="b"/>
              <a:pathLst>
                <a:path w="2141855" h="4283710">
                  <a:moveTo>
                    <a:pt x="2141601" y="0"/>
                  </a:moveTo>
                  <a:lnTo>
                    <a:pt x="0" y="0"/>
                  </a:lnTo>
                  <a:lnTo>
                    <a:pt x="0" y="4283329"/>
                  </a:lnTo>
                  <a:lnTo>
                    <a:pt x="2141601" y="4283329"/>
                  </a:lnTo>
                  <a:lnTo>
                    <a:pt x="21416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66623" y="2964688"/>
              <a:ext cx="2141588" cy="275348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41108" y="2034285"/>
              <a:ext cx="802005" cy="559435"/>
            </a:xfrm>
            <a:custGeom>
              <a:avLst/>
              <a:gdLst/>
              <a:ahLst/>
              <a:cxnLst/>
              <a:rect l="l" t="t" r="r" b="b"/>
              <a:pathLst>
                <a:path w="802005" h="559435">
                  <a:moveTo>
                    <a:pt x="559130" y="158496"/>
                  </a:moveTo>
                  <a:lnTo>
                    <a:pt x="551129" y="108458"/>
                  </a:lnTo>
                  <a:lnTo>
                    <a:pt x="528523" y="64897"/>
                  </a:lnTo>
                  <a:lnTo>
                    <a:pt x="494233" y="30607"/>
                  </a:lnTo>
                  <a:lnTo>
                    <a:pt x="450799" y="8128"/>
                  </a:lnTo>
                  <a:lnTo>
                    <a:pt x="400761" y="0"/>
                  </a:lnTo>
                  <a:lnTo>
                    <a:pt x="350723" y="8128"/>
                  </a:lnTo>
                  <a:lnTo>
                    <a:pt x="307225" y="30607"/>
                  </a:lnTo>
                  <a:lnTo>
                    <a:pt x="272897" y="64897"/>
                  </a:lnTo>
                  <a:lnTo>
                    <a:pt x="250380" y="108458"/>
                  </a:lnTo>
                  <a:lnTo>
                    <a:pt x="242290" y="158496"/>
                  </a:lnTo>
                  <a:lnTo>
                    <a:pt x="250380" y="208534"/>
                  </a:lnTo>
                  <a:lnTo>
                    <a:pt x="272897" y="251968"/>
                  </a:lnTo>
                  <a:lnTo>
                    <a:pt x="307225" y="286258"/>
                  </a:lnTo>
                  <a:lnTo>
                    <a:pt x="350723" y="308864"/>
                  </a:lnTo>
                  <a:lnTo>
                    <a:pt x="400761" y="316865"/>
                  </a:lnTo>
                  <a:lnTo>
                    <a:pt x="450799" y="308864"/>
                  </a:lnTo>
                  <a:lnTo>
                    <a:pt x="494233" y="286258"/>
                  </a:lnTo>
                  <a:lnTo>
                    <a:pt x="528523" y="251968"/>
                  </a:lnTo>
                  <a:lnTo>
                    <a:pt x="551129" y="208534"/>
                  </a:lnTo>
                  <a:lnTo>
                    <a:pt x="559130" y="158496"/>
                  </a:lnTo>
                  <a:close/>
                </a:path>
                <a:path w="802005" h="559435">
                  <a:moveTo>
                    <a:pt x="801446" y="158496"/>
                  </a:moveTo>
                  <a:lnTo>
                    <a:pt x="633806" y="158496"/>
                  </a:lnTo>
                  <a:lnTo>
                    <a:pt x="628980" y="205359"/>
                  </a:lnTo>
                  <a:lnTo>
                    <a:pt x="615391" y="249047"/>
                  </a:lnTo>
                  <a:lnTo>
                    <a:pt x="593928" y="288671"/>
                  </a:lnTo>
                  <a:lnTo>
                    <a:pt x="565480" y="323215"/>
                  </a:lnTo>
                  <a:lnTo>
                    <a:pt x="530936" y="351663"/>
                  </a:lnTo>
                  <a:lnTo>
                    <a:pt x="491312" y="373126"/>
                  </a:lnTo>
                  <a:lnTo>
                    <a:pt x="447624" y="386715"/>
                  </a:lnTo>
                  <a:lnTo>
                    <a:pt x="400761" y="391541"/>
                  </a:lnTo>
                  <a:lnTo>
                    <a:pt x="353771" y="386715"/>
                  </a:lnTo>
                  <a:lnTo>
                    <a:pt x="310108" y="373126"/>
                  </a:lnTo>
                  <a:lnTo>
                    <a:pt x="270522" y="351663"/>
                  </a:lnTo>
                  <a:lnTo>
                    <a:pt x="236029" y="323215"/>
                  </a:lnTo>
                  <a:lnTo>
                    <a:pt x="207543" y="288671"/>
                  </a:lnTo>
                  <a:lnTo>
                    <a:pt x="186029" y="249047"/>
                  </a:lnTo>
                  <a:lnTo>
                    <a:pt x="172427" y="205359"/>
                  </a:lnTo>
                  <a:lnTo>
                    <a:pt x="167690" y="158496"/>
                  </a:lnTo>
                  <a:lnTo>
                    <a:pt x="0" y="158496"/>
                  </a:lnTo>
                  <a:lnTo>
                    <a:pt x="2692" y="205105"/>
                  </a:lnTo>
                  <a:lnTo>
                    <a:pt x="10604" y="250190"/>
                  </a:lnTo>
                  <a:lnTo>
                    <a:pt x="23393" y="293497"/>
                  </a:lnTo>
                  <a:lnTo>
                    <a:pt x="40792" y="334518"/>
                  </a:lnTo>
                  <a:lnTo>
                    <a:pt x="62471" y="373126"/>
                  </a:lnTo>
                  <a:lnTo>
                    <a:pt x="88150" y="408940"/>
                  </a:lnTo>
                  <a:lnTo>
                    <a:pt x="117500" y="441706"/>
                  </a:lnTo>
                  <a:lnTo>
                    <a:pt x="150241" y="471043"/>
                  </a:lnTo>
                  <a:lnTo>
                    <a:pt x="186055" y="496697"/>
                  </a:lnTo>
                  <a:lnTo>
                    <a:pt x="224650" y="518414"/>
                  </a:lnTo>
                  <a:lnTo>
                    <a:pt x="265722" y="535813"/>
                  </a:lnTo>
                  <a:lnTo>
                    <a:pt x="308965" y="548640"/>
                  </a:lnTo>
                  <a:lnTo>
                    <a:pt x="354025" y="556514"/>
                  </a:lnTo>
                  <a:lnTo>
                    <a:pt x="400761" y="559181"/>
                  </a:lnTo>
                  <a:lnTo>
                    <a:pt x="447370" y="556514"/>
                  </a:lnTo>
                  <a:lnTo>
                    <a:pt x="492455" y="548640"/>
                  </a:lnTo>
                  <a:lnTo>
                    <a:pt x="535762" y="535813"/>
                  </a:lnTo>
                  <a:lnTo>
                    <a:pt x="576783" y="518414"/>
                  </a:lnTo>
                  <a:lnTo>
                    <a:pt x="615391" y="496697"/>
                  </a:lnTo>
                  <a:lnTo>
                    <a:pt x="651205" y="471043"/>
                  </a:lnTo>
                  <a:lnTo>
                    <a:pt x="683971" y="441706"/>
                  </a:lnTo>
                  <a:lnTo>
                    <a:pt x="713308" y="408940"/>
                  </a:lnTo>
                  <a:lnTo>
                    <a:pt x="738962" y="373126"/>
                  </a:lnTo>
                  <a:lnTo>
                    <a:pt x="760679" y="334518"/>
                  </a:lnTo>
                  <a:lnTo>
                    <a:pt x="778078" y="293497"/>
                  </a:lnTo>
                  <a:lnTo>
                    <a:pt x="790905" y="250190"/>
                  </a:lnTo>
                  <a:lnTo>
                    <a:pt x="798779" y="205105"/>
                  </a:lnTo>
                  <a:lnTo>
                    <a:pt x="801446" y="158496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2579" y="2714078"/>
              <a:ext cx="240892" cy="12576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33196" y="2716783"/>
              <a:ext cx="106690" cy="1230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64704" y="2716923"/>
              <a:ext cx="95058" cy="11974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4686" y="2714078"/>
              <a:ext cx="494219" cy="125767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691894" y="2717291"/>
              <a:ext cx="109220" cy="119380"/>
            </a:xfrm>
            <a:custGeom>
              <a:avLst/>
              <a:gdLst/>
              <a:ahLst/>
              <a:cxnLst/>
              <a:rect l="l" t="t" r="r" b="b"/>
              <a:pathLst>
                <a:path w="109219" h="119380">
                  <a:moveTo>
                    <a:pt x="108966" y="45720"/>
                  </a:moveTo>
                  <a:lnTo>
                    <a:pt x="32639" y="45720"/>
                  </a:lnTo>
                  <a:lnTo>
                    <a:pt x="32639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71120"/>
                  </a:lnTo>
                  <a:lnTo>
                    <a:pt x="0" y="119380"/>
                  </a:lnTo>
                  <a:lnTo>
                    <a:pt x="32639" y="119380"/>
                  </a:lnTo>
                  <a:lnTo>
                    <a:pt x="32639" y="71120"/>
                  </a:lnTo>
                  <a:lnTo>
                    <a:pt x="76200" y="71120"/>
                  </a:lnTo>
                  <a:lnTo>
                    <a:pt x="76200" y="119380"/>
                  </a:lnTo>
                  <a:lnTo>
                    <a:pt x="108966" y="119380"/>
                  </a:lnTo>
                  <a:lnTo>
                    <a:pt x="108966" y="71120"/>
                  </a:lnTo>
                  <a:lnTo>
                    <a:pt x="108966" y="4572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768094" y="2716796"/>
              <a:ext cx="131608" cy="11987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921383" y="2716796"/>
              <a:ext cx="180948" cy="119874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568350" y="4363718"/>
            <a:ext cx="1560830" cy="94234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60960" marR="5080" indent="-48895">
              <a:lnSpc>
                <a:spcPct val="77100"/>
              </a:lnSpc>
              <a:spcBef>
                <a:spcPts val="1030"/>
              </a:spcBef>
            </a:pPr>
            <a:r>
              <a:rPr sz="3400" b="1" spc="-95" dirty="0">
                <a:solidFill>
                  <a:srgbClr val="FFFFFF"/>
                </a:solidFill>
                <a:latin typeface="Trebuchet MS"/>
                <a:cs typeface="Trebuchet MS"/>
              </a:rPr>
              <a:t>MAKE</a:t>
            </a:r>
            <a:r>
              <a:rPr sz="34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-35" dirty="0">
                <a:solidFill>
                  <a:srgbClr val="FFFFFF"/>
                </a:solidFill>
                <a:latin typeface="Trebuchet MS"/>
                <a:cs typeface="Trebuchet MS"/>
              </a:rPr>
              <a:t>IT </a:t>
            </a:r>
            <a:r>
              <a:rPr sz="3400" b="1" spc="-125" dirty="0">
                <a:solidFill>
                  <a:srgbClr val="FFFFFF"/>
                </a:solidFill>
                <a:latin typeface="Trebuchet MS"/>
                <a:cs typeface="Trebuchet MS"/>
              </a:rPr>
              <a:t>COUNT!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6" name="object 66"/>
          <p:cNvGrpSpPr/>
          <p:nvPr/>
        </p:nvGrpSpPr>
        <p:grpSpPr>
          <a:xfrm>
            <a:off x="538403" y="5393930"/>
            <a:ext cx="8338184" cy="1087120"/>
            <a:chOff x="538403" y="5393930"/>
            <a:chExt cx="8338184" cy="1087120"/>
          </a:xfrm>
        </p:grpSpPr>
        <p:pic>
          <p:nvPicPr>
            <p:cNvPr id="67" name="object 6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57732" y="5883782"/>
              <a:ext cx="475055" cy="12788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38403" y="5867209"/>
              <a:ext cx="157326" cy="15690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26135" y="5885268"/>
              <a:ext cx="3175" cy="128905"/>
            </a:xfrm>
            <a:custGeom>
              <a:avLst/>
              <a:gdLst/>
              <a:ahLst/>
              <a:cxnLst/>
              <a:rect l="l" t="t" r="r" b="b"/>
              <a:pathLst>
                <a:path w="3175" h="128904">
                  <a:moveTo>
                    <a:pt x="2806" y="0"/>
                  </a:moveTo>
                  <a:lnTo>
                    <a:pt x="0" y="0"/>
                  </a:lnTo>
                  <a:lnTo>
                    <a:pt x="0" y="128689"/>
                  </a:lnTo>
                  <a:lnTo>
                    <a:pt x="2806" y="128689"/>
                  </a:lnTo>
                  <a:lnTo>
                    <a:pt x="2806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01458" y="6053962"/>
              <a:ext cx="398780" cy="26670"/>
            </a:xfrm>
            <a:custGeom>
              <a:avLst/>
              <a:gdLst/>
              <a:ahLst/>
              <a:cxnLst/>
              <a:rect l="l" t="t" r="r" b="b"/>
              <a:pathLst>
                <a:path w="398780" h="26670">
                  <a:moveTo>
                    <a:pt x="21005" y="10668"/>
                  </a:moveTo>
                  <a:lnTo>
                    <a:pt x="20218" y="7620"/>
                  </a:lnTo>
                  <a:lnTo>
                    <a:pt x="17500" y="3810"/>
                  </a:lnTo>
                  <a:lnTo>
                    <a:pt x="17348" y="3683"/>
                  </a:lnTo>
                  <a:lnTo>
                    <a:pt x="17348" y="9271"/>
                  </a:lnTo>
                  <a:lnTo>
                    <a:pt x="17348" y="20193"/>
                  </a:lnTo>
                  <a:lnTo>
                    <a:pt x="17119" y="20193"/>
                  </a:lnTo>
                  <a:lnTo>
                    <a:pt x="12471" y="22225"/>
                  </a:lnTo>
                  <a:lnTo>
                    <a:pt x="3670" y="22225"/>
                  </a:lnTo>
                  <a:lnTo>
                    <a:pt x="3670" y="3810"/>
                  </a:lnTo>
                  <a:lnTo>
                    <a:pt x="14998" y="3810"/>
                  </a:lnTo>
                  <a:lnTo>
                    <a:pt x="17348" y="9271"/>
                  </a:lnTo>
                  <a:lnTo>
                    <a:pt x="17348" y="3683"/>
                  </a:lnTo>
                  <a:lnTo>
                    <a:pt x="16522" y="2540"/>
                  </a:lnTo>
                  <a:lnTo>
                    <a:pt x="13398" y="508"/>
                  </a:lnTo>
                  <a:lnTo>
                    <a:pt x="0" y="508"/>
                  </a:lnTo>
                  <a:lnTo>
                    <a:pt x="0" y="25654"/>
                  </a:lnTo>
                  <a:lnTo>
                    <a:pt x="11557" y="25654"/>
                  </a:lnTo>
                  <a:lnTo>
                    <a:pt x="14960" y="24892"/>
                  </a:lnTo>
                  <a:lnTo>
                    <a:pt x="17576" y="22225"/>
                  </a:lnTo>
                  <a:lnTo>
                    <a:pt x="19723" y="20193"/>
                  </a:lnTo>
                  <a:lnTo>
                    <a:pt x="21005" y="16510"/>
                  </a:lnTo>
                  <a:lnTo>
                    <a:pt x="21005" y="10668"/>
                  </a:lnTo>
                  <a:close/>
                </a:path>
                <a:path w="398780" h="26670">
                  <a:moveTo>
                    <a:pt x="31648" y="508"/>
                  </a:moveTo>
                  <a:lnTo>
                    <a:pt x="27965" y="508"/>
                  </a:lnTo>
                  <a:lnTo>
                    <a:pt x="27965" y="25654"/>
                  </a:lnTo>
                  <a:lnTo>
                    <a:pt x="31648" y="25654"/>
                  </a:lnTo>
                  <a:lnTo>
                    <a:pt x="31648" y="508"/>
                  </a:lnTo>
                  <a:close/>
                </a:path>
                <a:path w="398780" h="26670">
                  <a:moveTo>
                    <a:pt x="51777" y="508"/>
                  </a:moveTo>
                  <a:lnTo>
                    <a:pt x="39065" y="508"/>
                  </a:lnTo>
                  <a:lnTo>
                    <a:pt x="39065" y="25654"/>
                  </a:lnTo>
                  <a:lnTo>
                    <a:pt x="42735" y="25654"/>
                  </a:lnTo>
                  <a:lnTo>
                    <a:pt x="42735" y="14732"/>
                  </a:lnTo>
                  <a:lnTo>
                    <a:pt x="51777" y="14732"/>
                  </a:lnTo>
                  <a:lnTo>
                    <a:pt x="51777" y="11430"/>
                  </a:lnTo>
                  <a:lnTo>
                    <a:pt x="42735" y="11430"/>
                  </a:lnTo>
                  <a:lnTo>
                    <a:pt x="42735" y="3810"/>
                  </a:lnTo>
                  <a:lnTo>
                    <a:pt x="51777" y="3810"/>
                  </a:lnTo>
                  <a:lnTo>
                    <a:pt x="51777" y="508"/>
                  </a:lnTo>
                  <a:close/>
                </a:path>
                <a:path w="398780" h="26670">
                  <a:moveTo>
                    <a:pt x="70891" y="508"/>
                  </a:moveTo>
                  <a:lnTo>
                    <a:pt x="58178" y="508"/>
                  </a:lnTo>
                  <a:lnTo>
                    <a:pt x="58178" y="25654"/>
                  </a:lnTo>
                  <a:lnTo>
                    <a:pt x="61849" y="25654"/>
                  </a:lnTo>
                  <a:lnTo>
                    <a:pt x="61849" y="14732"/>
                  </a:lnTo>
                  <a:lnTo>
                    <a:pt x="70891" y="14732"/>
                  </a:lnTo>
                  <a:lnTo>
                    <a:pt x="70891" y="11430"/>
                  </a:lnTo>
                  <a:lnTo>
                    <a:pt x="61849" y="11430"/>
                  </a:lnTo>
                  <a:lnTo>
                    <a:pt x="61849" y="3810"/>
                  </a:lnTo>
                  <a:lnTo>
                    <a:pt x="70891" y="3810"/>
                  </a:lnTo>
                  <a:lnTo>
                    <a:pt x="70891" y="508"/>
                  </a:lnTo>
                  <a:close/>
                </a:path>
                <a:path w="398780" h="26670">
                  <a:moveTo>
                    <a:pt x="90855" y="508"/>
                  </a:moveTo>
                  <a:lnTo>
                    <a:pt x="77292" y="508"/>
                  </a:lnTo>
                  <a:lnTo>
                    <a:pt x="77292" y="25654"/>
                  </a:lnTo>
                  <a:lnTo>
                    <a:pt x="90855" y="25654"/>
                  </a:lnTo>
                  <a:lnTo>
                    <a:pt x="90855" y="22225"/>
                  </a:lnTo>
                  <a:lnTo>
                    <a:pt x="80962" y="22225"/>
                  </a:lnTo>
                  <a:lnTo>
                    <a:pt x="80962" y="14605"/>
                  </a:lnTo>
                  <a:lnTo>
                    <a:pt x="90855" y="14605"/>
                  </a:lnTo>
                  <a:lnTo>
                    <a:pt x="90855" y="11303"/>
                  </a:lnTo>
                  <a:lnTo>
                    <a:pt x="80962" y="11303"/>
                  </a:lnTo>
                  <a:lnTo>
                    <a:pt x="80962" y="3810"/>
                  </a:lnTo>
                  <a:lnTo>
                    <a:pt x="90855" y="3810"/>
                  </a:lnTo>
                  <a:lnTo>
                    <a:pt x="90855" y="508"/>
                  </a:lnTo>
                  <a:close/>
                </a:path>
                <a:path w="398780" h="26670">
                  <a:moveTo>
                    <a:pt x="114490" y="6553"/>
                  </a:moveTo>
                  <a:lnTo>
                    <a:pt x="113779" y="4064"/>
                  </a:lnTo>
                  <a:lnTo>
                    <a:pt x="110858" y="1270"/>
                  </a:lnTo>
                  <a:lnTo>
                    <a:pt x="110832" y="3810"/>
                  </a:lnTo>
                  <a:lnTo>
                    <a:pt x="110832" y="6553"/>
                  </a:lnTo>
                  <a:lnTo>
                    <a:pt x="110820" y="13462"/>
                  </a:lnTo>
                  <a:lnTo>
                    <a:pt x="101358" y="13462"/>
                  </a:lnTo>
                  <a:lnTo>
                    <a:pt x="101358" y="3810"/>
                  </a:lnTo>
                  <a:lnTo>
                    <a:pt x="109385" y="3810"/>
                  </a:lnTo>
                  <a:lnTo>
                    <a:pt x="110832" y="6553"/>
                  </a:lnTo>
                  <a:lnTo>
                    <a:pt x="110832" y="3810"/>
                  </a:lnTo>
                  <a:lnTo>
                    <a:pt x="110820" y="1270"/>
                  </a:lnTo>
                  <a:lnTo>
                    <a:pt x="109016" y="508"/>
                  </a:lnTo>
                  <a:lnTo>
                    <a:pt x="97688" y="508"/>
                  </a:lnTo>
                  <a:lnTo>
                    <a:pt x="97688" y="25654"/>
                  </a:lnTo>
                  <a:lnTo>
                    <a:pt x="101358" y="25654"/>
                  </a:lnTo>
                  <a:lnTo>
                    <a:pt x="101358" y="13970"/>
                  </a:lnTo>
                  <a:lnTo>
                    <a:pt x="109728" y="25654"/>
                  </a:lnTo>
                  <a:lnTo>
                    <a:pt x="114312" y="25654"/>
                  </a:lnTo>
                  <a:lnTo>
                    <a:pt x="107276" y="16256"/>
                  </a:lnTo>
                  <a:lnTo>
                    <a:pt x="108915" y="16256"/>
                  </a:lnTo>
                  <a:lnTo>
                    <a:pt x="114490" y="15240"/>
                  </a:lnTo>
                  <a:lnTo>
                    <a:pt x="114490" y="13970"/>
                  </a:lnTo>
                  <a:lnTo>
                    <a:pt x="114490" y="13462"/>
                  </a:lnTo>
                  <a:lnTo>
                    <a:pt x="114490" y="6553"/>
                  </a:lnTo>
                  <a:close/>
                </a:path>
                <a:path w="398780" h="26670">
                  <a:moveTo>
                    <a:pt x="134175" y="508"/>
                  </a:moveTo>
                  <a:lnTo>
                    <a:pt x="120611" y="508"/>
                  </a:lnTo>
                  <a:lnTo>
                    <a:pt x="120611" y="25654"/>
                  </a:lnTo>
                  <a:lnTo>
                    <a:pt x="134175" y="25654"/>
                  </a:lnTo>
                  <a:lnTo>
                    <a:pt x="134175" y="22225"/>
                  </a:lnTo>
                  <a:lnTo>
                    <a:pt x="124282" y="22225"/>
                  </a:lnTo>
                  <a:lnTo>
                    <a:pt x="124282" y="14605"/>
                  </a:lnTo>
                  <a:lnTo>
                    <a:pt x="134175" y="14605"/>
                  </a:lnTo>
                  <a:lnTo>
                    <a:pt x="134175" y="11303"/>
                  </a:lnTo>
                  <a:lnTo>
                    <a:pt x="124282" y="11303"/>
                  </a:lnTo>
                  <a:lnTo>
                    <a:pt x="124282" y="3810"/>
                  </a:lnTo>
                  <a:lnTo>
                    <a:pt x="134175" y="3810"/>
                  </a:lnTo>
                  <a:lnTo>
                    <a:pt x="134175" y="508"/>
                  </a:lnTo>
                  <a:close/>
                </a:path>
                <a:path w="398780" h="26670">
                  <a:moveTo>
                    <a:pt x="161340" y="508"/>
                  </a:moveTo>
                  <a:lnTo>
                    <a:pt x="157670" y="508"/>
                  </a:lnTo>
                  <a:lnTo>
                    <a:pt x="157670" y="19558"/>
                  </a:lnTo>
                  <a:lnTo>
                    <a:pt x="145364" y="508"/>
                  </a:lnTo>
                  <a:lnTo>
                    <a:pt x="141351" y="508"/>
                  </a:lnTo>
                  <a:lnTo>
                    <a:pt x="141351" y="25654"/>
                  </a:lnTo>
                  <a:lnTo>
                    <a:pt x="145021" y="25654"/>
                  </a:lnTo>
                  <a:lnTo>
                    <a:pt x="145021" y="6223"/>
                  </a:lnTo>
                  <a:lnTo>
                    <a:pt x="157543" y="25654"/>
                  </a:lnTo>
                  <a:lnTo>
                    <a:pt x="161340" y="25654"/>
                  </a:lnTo>
                  <a:lnTo>
                    <a:pt x="161340" y="508"/>
                  </a:lnTo>
                  <a:close/>
                </a:path>
                <a:path w="398780" h="26670">
                  <a:moveTo>
                    <a:pt x="192417" y="6858"/>
                  </a:moveTo>
                  <a:lnTo>
                    <a:pt x="190830" y="4064"/>
                  </a:lnTo>
                  <a:lnTo>
                    <a:pt x="189839" y="3302"/>
                  </a:lnTo>
                  <a:lnTo>
                    <a:pt x="185826" y="508"/>
                  </a:lnTo>
                  <a:lnTo>
                    <a:pt x="182765" y="0"/>
                  </a:lnTo>
                  <a:lnTo>
                    <a:pt x="173824" y="0"/>
                  </a:lnTo>
                  <a:lnTo>
                    <a:pt x="167906" y="5588"/>
                  </a:lnTo>
                  <a:lnTo>
                    <a:pt x="167906" y="20066"/>
                  </a:lnTo>
                  <a:lnTo>
                    <a:pt x="173685" y="26162"/>
                  </a:lnTo>
                  <a:lnTo>
                    <a:pt x="184734" y="26162"/>
                  </a:lnTo>
                  <a:lnTo>
                    <a:pt x="189471" y="24384"/>
                  </a:lnTo>
                  <a:lnTo>
                    <a:pt x="192252" y="19431"/>
                  </a:lnTo>
                  <a:lnTo>
                    <a:pt x="187731" y="19431"/>
                  </a:lnTo>
                  <a:lnTo>
                    <a:pt x="185991" y="21463"/>
                  </a:lnTo>
                  <a:lnTo>
                    <a:pt x="183515" y="22733"/>
                  </a:lnTo>
                  <a:lnTo>
                    <a:pt x="175933" y="22733"/>
                  </a:lnTo>
                  <a:lnTo>
                    <a:pt x="171577" y="18415"/>
                  </a:lnTo>
                  <a:lnTo>
                    <a:pt x="171577" y="7620"/>
                  </a:lnTo>
                  <a:lnTo>
                    <a:pt x="175691" y="3302"/>
                  </a:lnTo>
                  <a:lnTo>
                    <a:pt x="185013" y="3302"/>
                  </a:lnTo>
                  <a:lnTo>
                    <a:pt x="187261" y="6096"/>
                  </a:lnTo>
                  <a:lnTo>
                    <a:pt x="187998" y="6858"/>
                  </a:lnTo>
                  <a:lnTo>
                    <a:pt x="192417" y="6858"/>
                  </a:lnTo>
                  <a:close/>
                </a:path>
                <a:path w="398780" h="26670">
                  <a:moveTo>
                    <a:pt x="211721" y="508"/>
                  </a:moveTo>
                  <a:lnTo>
                    <a:pt x="198158" y="508"/>
                  </a:lnTo>
                  <a:lnTo>
                    <a:pt x="198158" y="25654"/>
                  </a:lnTo>
                  <a:lnTo>
                    <a:pt x="211721" y="25654"/>
                  </a:lnTo>
                  <a:lnTo>
                    <a:pt x="211721" y="22225"/>
                  </a:lnTo>
                  <a:lnTo>
                    <a:pt x="201815" y="22225"/>
                  </a:lnTo>
                  <a:lnTo>
                    <a:pt x="201815" y="14605"/>
                  </a:lnTo>
                  <a:lnTo>
                    <a:pt x="211721" y="14605"/>
                  </a:lnTo>
                  <a:lnTo>
                    <a:pt x="211721" y="11303"/>
                  </a:lnTo>
                  <a:lnTo>
                    <a:pt x="201815" y="11303"/>
                  </a:lnTo>
                  <a:lnTo>
                    <a:pt x="201815" y="3810"/>
                  </a:lnTo>
                  <a:lnTo>
                    <a:pt x="211721" y="3810"/>
                  </a:lnTo>
                  <a:lnTo>
                    <a:pt x="211721" y="508"/>
                  </a:lnTo>
                  <a:close/>
                </a:path>
                <a:path w="398780" h="26670">
                  <a:moveTo>
                    <a:pt x="257670" y="508"/>
                  </a:moveTo>
                  <a:lnTo>
                    <a:pt x="251891" y="508"/>
                  </a:lnTo>
                  <a:lnTo>
                    <a:pt x="244309" y="19812"/>
                  </a:lnTo>
                  <a:lnTo>
                    <a:pt x="236753" y="508"/>
                  </a:lnTo>
                  <a:lnTo>
                    <a:pt x="230987" y="508"/>
                  </a:lnTo>
                  <a:lnTo>
                    <a:pt x="230987" y="25654"/>
                  </a:lnTo>
                  <a:lnTo>
                    <a:pt x="234645" y="25654"/>
                  </a:lnTo>
                  <a:lnTo>
                    <a:pt x="234645" y="4445"/>
                  </a:lnTo>
                  <a:lnTo>
                    <a:pt x="243217" y="25654"/>
                  </a:lnTo>
                  <a:lnTo>
                    <a:pt x="245427" y="25654"/>
                  </a:lnTo>
                  <a:lnTo>
                    <a:pt x="253898" y="4445"/>
                  </a:lnTo>
                  <a:lnTo>
                    <a:pt x="254000" y="25654"/>
                  </a:lnTo>
                  <a:lnTo>
                    <a:pt x="257670" y="25654"/>
                  </a:lnTo>
                  <a:lnTo>
                    <a:pt x="257670" y="508"/>
                  </a:lnTo>
                  <a:close/>
                </a:path>
                <a:path w="398780" h="26670">
                  <a:moveTo>
                    <a:pt x="285762" y="25654"/>
                  </a:moveTo>
                  <a:lnTo>
                    <a:pt x="282943" y="18161"/>
                  </a:lnTo>
                  <a:lnTo>
                    <a:pt x="281673" y="14859"/>
                  </a:lnTo>
                  <a:lnTo>
                    <a:pt x="278015" y="5207"/>
                  </a:lnTo>
                  <a:lnTo>
                    <a:pt x="277799" y="4699"/>
                  </a:lnTo>
                  <a:lnTo>
                    <a:pt x="277799" y="14859"/>
                  </a:lnTo>
                  <a:lnTo>
                    <a:pt x="271310" y="14859"/>
                  </a:lnTo>
                  <a:lnTo>
                    <a:pt x="274535" y="5207"/>
                  </a:lnTo>
                  <a:lnTo>
                    <a:pt x="277799" y="14859"/>
                  </a:lnTo>
                  <a:lnTo>
                    <a:pt x="277799" y="4699"/>
                  </a:lnTo>
                  <a:lnTo>
                    <a:pt x="276199" y="508"/>
                  </a:lnTo>
                  <a:lnTo>
                    <a:pt x="272910" y="508"/>
                  </a:lnTo>
                  <a:lnTo>
                    <a:pt x="263347" y="25654"/>
                  </a:lnTo>
                  <a:lnTo>
                    <a:pt x="267233" y="25654"/>
                  </a:lnTo>
                  <a:lnTo>
                    <a:pt x="270014" y="18161"/>
                  </a:lnTo>
                  <a:lnTo>
                    <a:pt x="279057" y="18161"/>
                  </a:lnTo>
                  <a:lnTo>
                    <a:pt x="281851" y="25654"/>
                  </a:lnTo>
                  <a:lnTo>
                    <a:pt x="285762" y="25654"/>
                  </a:lnTo>
                  <a:close/>
                </a:path>
                <a:path w="398780" h="26670">
                  <a:moveTo>
                    <a:pt x="295617" y="508"/>
                  </a:moveTo>
                  <a:lnTo>
                    <a:pt x="291947" y="508"/>
                  </a:lnTo>
                  <a:lnTo>
                    <a:pt x="291947" y="25654"/>
                  </a:lnTo>
                  <a:lnTo>
                    <a:pt x="295617" y="25654"/>
                  </a:lnTo>
                  <a:lnTo>
                    <a:pt x="295617" y="12954"/>
                  </a:lnTo>
                  <a:lnTo>
                    <a:pt x="295617" y="508"/>
                  </a:lnTo>
                  <a:close/>
                </a:path>
                <a:path w="398780" h="26670">
                  <a:moveTo>
                    <a:pt x="309765" y="508"/>
                  </a:moveTo>
                  <a:lnTo>
                    <a:pt x="305244" y="508"/>
                  </a:lnTo>
                  <a:lnTo>
                    <a:pt x="295617" y="12954"/>
                  </a:lnTo>
                  <a:lnTo>
                    <a:pt x="305244" y="25654"/>
                  </a:lnTo>
                  <a:lnTo>
                    <a:pt x="309765" y="25654"/>
                  </a:lnTo>
                  <a:lnTo>
                    <a:pt x="299935" y="12954"/>
                  </a:lnTo>
                  <a:lnTo>
                    <a:pt x="309765" y="508"/>
                  </a:lnTo>
                  <a:close/>
                </a:path>
                <a:path w="398780" h="26670">
                  <a:moveTo>
                    <a:pt x="328396" y="508"/>
                  </a:moveTo>
                  <a:lnTo>
                    <a:pt x="314833" y="508"/>
                  </a:lnTo>
                  <a:lnTo>
                    <a:pt x="314833" y="25654"/>
                  </a:lnTo>
                  <a:lnTo>
                    <a:pt x="328396" y="25654"/>
                  </a:lnTo>
                  <a:lnTo>
                    <a:pt x="328396" y="22225"/>
                  </a:lnTo>
                  <a:lnTo>
                    <a:pt x="318503" y="22225"/>
                  </a:lnTo>
                  <a:lnTo>
                    <a:pt x="318503" y="14605"/>
                  </a:lnTo>
                  <a:lnTo>
                    <a:pt x="328396" y="14605"/>
                  </a:lnTo>
                  <a:lnTo>
                    <a:pt x="328396" y="11303"/>
                  </a:lnTo>
                  <a:lnTo>
                    <a:pt x="318503" y="11303"/>
                  </a:lnTo>
                  <a:lnTo>
                    <a:pt x="318503" y="3810"/>
                  </a:lnTo>
                  <a:lnTo>
                    <a:pt x="328396" y="3810"/>
                  </a:lnTo>
                  <a:lnTo>
                    <a:pt x="328396" y="508"/>
                  </a:lnTo>
                  <a:close/>
                </a:path>
                <a:path w="398780" h="26670">
                  <a:moveTo>
                    <a:pt x="352031" y="6553"/>
                  </a:moveTo>
                  <a:lnTo>
                    <a:pt x="351320" y="4064"/>
                  </a:lnTo>
                  <a:lnTo>
                    <a:pt x="348399" y="1270"/>
                  </a:lnTo>
                  <a:lnTo>
                    <a:pt x="348373" y="3810"/>
                  </a:lnTo>
                  <a:lnTo>
                    <a:pt x="348373" y="6553"/>
                  </a:lnTo>
                  <a:lnTo>
                    <a:pt x="348361" y="13462"/>
                  </a:lnTo>
                  <a:lnTo>
                    <a:pt x="338899" y="13462"/>
                  </a:lnTo>
                  <a:lnTo>
                    <a:pt x="338899" y="3810"/>
                  </a:lnTo>
                  <a:lnTo>
                    <a:pt x="346938" y="3810"/>
                  </a:lnTo>
                  <a:lnTo>
                    <a:pt x="348373" y="6553"/>
                  </a:lnTo>
                  <a:lnTo>
                    <a:pt x="348373" y="3810"/>
                  </a:lnTo>
                  <a:lnTo>
                    <a:pt x="348361" y="1270"/>
                  </a:lnTo>
                  <a:lnTo>
                    <a:pt x="346557" y="508"/>
                  </a:lnTo>
                  <a:lnTo>
                    <a:pt x="335241" y="508"/>
                  </a:lnTo>
                  <a:lnTo>
                    <a:pt x="335241" y="25654"/>
                  </a:lnTo>
                  <a:lnTo>
                    <a:pt x="338899" y="25654"/>
                  </a:lnTo>
                  <a:lnTo>
                    <a:pt x="338899" y="13970"/>
                  </a:lnTo>
                  <a:lnTo>
                    <a:pt x="347268" y="25654"/>
                  </a:lnTo>
                  <a:lnTo>
                    <a:pt x="351866" y="25654"/>
                  </a:lnTo>
                  <a:lnTo>
                    <a:pt x="344830" y="16256"/>
                  </a:lnTo>
                  <a:lnTo>
                    <a:pt x="346456" y="16256"/>
                  </a:lnTo>
                  <a:lnTo>
                    <a:pt x="352031" y="15240"/>
                  </a:lnTo>
                  <a:lnTo>
                    <a:pt x="352031" y="13970"/>
                  </a:lnTo>
                  <a:lnTo>
                    <a:pt x="352031" y="13462"/>
                  </a:lnTo>
                  <a:lnTo>
                    <a:pt x="352031" y="6553"/>
                  </a:lnTo>
                  <a:close/>
                </a:path>
                <a:path w="398780" h="26670">
                  <a:moveTo>
                    <a:pt x="372021" y="12446"/>
                  </a:moveTo>
                  <a:lnTo>
                    <a:pt x="367474" y="11430"/>
                  </a:lnTo>
                  <a:lnTo>
                    <a:pt x="363220" y="9906"/>
                  </a:lnTo>
                  <a:lnTo>
                    <a:pt x="360934" y="9271"/>
                  </a:lnTo>
                  <a:lnTo>
                    <a:pt x="360934" y="5334"/>
                  </a:lnTo>
                  <a:lnTo>
                    <a:pt x="362127" y="3302"/>
                  </a:lnTo>
                  <a:lnTo>
                    <a:pt x="365810" y="3302"/>
                  </a:lnTo>
                  <a:lnTo>
                    <a:pt x="367842" y="4191"/>
                  </a:lnTo>
                  <a:lnTo>
                    <a:pt x="367842" y="6985"/>
                  </a:lnTo>
                  <a:lnTo>
                    <a:pt x="371513" y="6985"/>
                  </a:lnTo>
                  <a:lnTo>
                    <a:pt x="371513" y="2794"/>
                  </a:lnTo>
                  <a:lnTo>
                    <a:pt x="368490" y="0"/>
                  </a:lnTo>
                  <a:lnTo>
                    <a:pt x="359549" y="0"/>
                  </a:lnTo>
                  <a:lnTo>
                    <a:pt x="357276" y="3937"/>
                  </a:lnTo>
                  <a:lnTo>
                    <a:pt x="357276" y="8636"/>
                  </a:lnTo>
                  <a:lnTo>
                    <a:pt x="357809" y="10414"/>
                  </a:lnTo>
                  <a:lnTo>
                    <a:pt x="360121" y="12700"/>
                  </a:lnTo>
                  <a:lnTo>
                    <a:pt x="360934" y="13081"/>
                  </a:lnTo>
                  <a:lnTo>
                    <a:pt x="366039" y="15113"/>
                  </a:lnTo>
                  <a:lnTo>
                    <a:pt x="368350" y="15621"/>
                  </a:lnTo>
                  <a:lnTo>
                    <a:pt x="368350" y="21209"/>
                  </a:lnTo>
                  <a:lnTo>
                    <a:pt x="366623" y="22733"/>
                  </a:lnTo>
                  <a:lnTo>
                    <a:pt x="360603" y="22733"/>
                  </a:lnTo>
                  <a:lnTo>
                    <a:pt x="360222" y="19050"/>
                  </a:lnTo>
                  <a:lnTo>
                    <a:pt x="360222" y="18161"/>
                  </a:lnTo>
                  <a:lnTo>
                    <a:pt x="356552" y="18161"/>
                  </a:lnTo>
                  <a:lnTo>
                    <a:pt x="356552" y="23749"/>
                  </a:lnTo>
                  <a:lnTo>
                    <a:pt x="360832" y="26162"/>
                  </a:lnTo>
                  <a:lnTo>
                    <a:pt x="368935" y="26162"/>
                  </a:lnTo>
                  <a:lnTo>
                    <a:pt x="372021" y="22860"/>
                  </a:lnTo>
                  <a:lnTo>
                    <a:pt x="372021" y="12446"/>
                  </a:lnTo>
                  <a:close/>
                </a:path>
                <a:path w="398780" h="26670">
                  <a:moveTo>
                    <a:pt x="387731" y="1524"/>
                  </a:moveTo>
                  <a:lnTo>
                    <a:pt x="382384" y="1524"/>
                  </a:lnTo>
                  <a:lnTo>
                    <a:pt x="382384" y="2413"/>
                  </a:lnTo>
                  <a:lnTo>
                    <a:pt x="384556" y="2413"/>
                  </a:lnTo>
                  <a:lnTo>
                    <a:pt x="384556" y="10541"/>
                  </a:lnTo>
                  <a:lnTo>
                    <a:pt x="385546" y="10541"/>
                  </a:lnTo>
                  <a:lnTo>
                    <a:pt x="385546" y="2413"/>
                  </a:lnTo>
                  <a:lnTo>
                    <a:pt x="387731" y="2413"/>
                  </a:lnTo>
                  <a:lnTo>
                    <a:pt x="387731" y="1524"/>
                  </a:lnTo>
                  <a:close/>
                </a:path>
                <a:path w="398780" h="26670">
                  <a:moveTo>
                    <a:pt x="398602" y="1524"/>
                  </a:moveTo>
                  <a:lnTo>
                    <a:pt x="397230" y="1524"/>
                  </a:lnTo>
                  <a:lnTo>
                    <a:pt x="393966" y="9017"/>
                  </a:lnTo>
                  <a:lnTo>
                    <a:pt x="390690" y="1524"/>
                  </a:lnTo>
                  <a:lnTo>
                    <a:pt x="389305" y="1524"/>
                  </a:lnTo>
                  <a:lnTo>
                    <a:pt x="389305" y="10541"/>
                  </a:lnTo>
                  <a:lnTo>
                    <a:pt x="390220" y="10541"/>
                  </a:lnTo>
                  <a:lnTo>
                    <a:pt x="390207" y="2540"/>
                  </a:lnTo>
                  <a:lnTo>
                    <a:pt x="393636" y="10541"/>
                  </a:lnTo>
                  <a:lnTo>
                    <a:pt x="394271" y="10541"/>
                  </a:lnTo>
                  <a:lnTo>
                    <a:pt x="397700" y="2540"/>
                  </a:lnTo>
                  <a:lnTo>
                    <a:pt x="397675" y="10541"/>
                  </a:lnTo>
                  <a:lnTo>
                    <a:pt x="398602" y="10541"/>
                  </a:lnTo>
                  <a:lnTo>
                    <a:pt x="398602" y="1524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359789" y="5867285"/>
              <a:ext cx="4445" cy="213360"/>
            </a:xfrm>
            <a:custGeom>
              <a:avLst/>
              <a:gdLst/>
              <a:ahLst/>
              <a:cxnLst/>
              <a:rect l="l" t="t" r="r" b="b"/>
              <a:pathLst>
                <a:path w="4444" h="213360">
                  <a:moveTo>
                    <a:pt x="4254" y="0"/>
                  </a:moveTo>
                  <a:lnTo>
                    <a:pt x="0" y="0"/>
                  </a:lnTo>
                  <a:lnTo>
                    <a:pt x="0" y="212839"/>
                  </a:lnTo>
                  <a:lnTo>
                    <a:pt x="4254" y="212839"/>
                  </a:lnTo>
                  <a:lnTo>
                    <a:pt x="4254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65834" y="5867285"/>
              <a:ext cx="655382" cy="21283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609598" y="5393930"/>
              <a:ext cx="1266989" cy="1087106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10104056" y="150000"/>
            <a:ext cx="4248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5" dirty="0">
                <a:solidFill>
                  <a:srgbClr val="FFFFFF"/>
                </a:solidFill>
                <a:latin typeface="Trebuchet MS"/>
                <a:cs typeface="Trebuchet MS"/>
              </a:rPr>
              <a:t>40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823331" y="7007453"/>
            <a:ext cx="2458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 marR="5080" indent="-63754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590917" y="2768344"/>
            <a:ext cx="23368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Make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sure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pull-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up</a:t>
            </a:r>
            <a:r>
              <a:rPr sz="1200" b="1" spc="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banners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are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engaging,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with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simple,</a:t>
            </a:r>
            <a:r>
              <a:rPr sz="1200" b="1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clear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messages</a:t>
            </a:r>
            <a:r>
              <a:rPr sz="1200" b="1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that</a:t>
            </a:r>
            <a:r>
              <a:rPr sz="1200" b="1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tell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viewer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something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about</a:t>
            </a:r>
            <a:r>
              <a:rPr sz="1200" b="1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b="1" spc="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business.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These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are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not</a:t>
            </a:r>
            <a:r>
              <a:rPr sz="1200" b="1" spc="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brochures,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so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keep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it</a:t>
            </a:r>
            <a:r>
              <a:rPr sz="1200" b="1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short</a:t>
            </a:r>
            <a:r>
              <a:rPr sz="1200" b="1" spc="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punchy.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590917" y="4044237"/>
            <a:ext cx="22713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Remember</a:t>
            </a:r>
            <a:r>
              <a:rPr sz="1200" spc="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that</a:t>
            </a:r>
            <a:r>
              <a:rPr sz="12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these</a:t>
            </a:r>
            <a:r>
              <a:rPr sz="1200" spc="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are</a:t>
            </a:r>
            <a:r>
              <a:rPr sz="1200" spc="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placed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on</a:t>
            </a:r>
            <a:r>
              <a:rPr sz="12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floor,</a:t>
            </a:r>
            <a:r>
              <a:rPr sz="1200" spc="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so</a:t>
            </a:r>
            <a:r>
              <a:rPr sz="1200" spc="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don’t</a:t>
            </a:r>
            <a:r>
              <a:rPr sz="12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apply</a:t>
            </a:r>
            <a:r>
              <a:rPr sz="12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logos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too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far</a:t>
            </a:r>
            <a:r>
              <a:rPr sz="12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down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where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viewers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might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miss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them!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322"/>
            <a:ext cx="3943983" cy="8639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4204" y="131345"/>
            <a:ext cx="2740660" cy="7359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SIGNAGE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TEARDROP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BANNERS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24692" y="131189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41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23" y="1238960"/>
            <a:ext cx="6837680" cy="5940425"/>
            <a:chOff x="323" y="1238960"/>
            <a:chExt cx="6837680" cy="59404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62450" y="1238960"/>
              <a:ext cx="2474975" cy="59400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" y="1238960"/>
              <a:ext cx="2167883" cy="59400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2481" y="1238960"/>
              <a:ext cx="2427985" cy="59400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39008" y="1238960"/>
              <a:ext cx="2474974" cy="594004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236459" y="6675831"/>
            <a:ext cx="2456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700" marR="5080" indent="-63563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53044" y="2739007"/>
            <a:ext cx="206946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b="1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b="1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should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always</a:t>
            </a:r>
            <a:r>
              <a:rPr sz="1200" b="1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be</a:t>
            </a:r>
            <a:r>
              <a:rPr sz="1200" b="1" spc="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placed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opposite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practice’s</a:t>
            </a:r>
            <a:r>
              <a:rPr sz="1200" b="1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b="1" spc="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b="1" spc="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left</a:t>
            </a:r>
            <a:endParaRPr sz="1200">
              <a:latin typeface="Arial"/>
              <a:cs typeface="Arial"/>
            </a:endParaRPr>
          </a:p>
          <a:p>
            <a:pPr marL="12700" marR="168275">
              <a:lnSpc>
                <a:spcPct val="100000"/>
              </a:lnSpc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Never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on</a:t>
            </a:r>
            <a:r>
              <a:rPr sz="1200" b="1" spc="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right,</a:t>
            </a:r>
            <a:r>
              <a:rPr sz="1200" b="1" spc="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as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we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read</a:t>
            </a:r>
            <a:r>
              <a:rPr sz="1200" b="1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from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top</a:t>
            </a:r>
            <a:r>
              <a:rPr sz="1200" b="1" spc="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b="1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bottom.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53044" y="3836287"/>
            <a:ext cx="19704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AGA(SA)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should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then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either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be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 placed underneath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b="1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logo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left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it.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7838" y="2374264"/>
            <a:ext cx="4114163" cy="258748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299" y="5482757"/>
            <a:ext cx="9232899" cy="197256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4344" y="433958"/>
            <a:ext cx="4392028" cy="21081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8954" y="3881577"/>
            <a:ext cx="8401429" cy="347292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77634"/>
            <a:ext cx="3943983" cy="84751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21644" y="82422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42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1307" y="299710"/>
            <a:ext cx="2527935" cy="645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SIGNAGE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VEHICLE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BRANDING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6372" y="1739899"/>
            <a:ext cx="2499995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4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There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are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so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many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different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types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cars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</a:t>
            </a:r>
            <a:r>
              <a:rPr sz="1200" b="1" spc="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may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want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brand,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so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here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are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few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things</a:t>
            </a:r>
            <a:r>
              <a:rPr sz="1200" b="1" spc="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keep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in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mind: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Make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sure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contact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details</a:t>
            </a:r>
            <a:r>
              <a:rPr sz="1200" spc="-1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where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it’s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highly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visible.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If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your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doesn’t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explain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exactly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what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you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do,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explanatory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tagline.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13970">
              <a:lnSpc>
                <a:spcPct val="100000"/>
              </a:lnSpc>
            </a:pP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spc="-1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AGA(SA)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logos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where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it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doesn’t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interfere,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but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is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visible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enough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lend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credibility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brand.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28004" y="7083653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1473" y="256036"/>
            <a:ext cx="251206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10" dirty="0">
                <a:latin typeface="Arial"/>
                <a:cs typeface="Arial"/>
              </a:rPr>
              <a:t>DIGITAL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0" dirty="0">
                <a:latin typeface="Arial"/>
                <a:cs typeface="Arial"/>
              </a:rPr>
              <a:t>EMAIL</a:t>
            </a:r>
            <a:r>
              <a:rPr sz="2000" b="0" spc="-25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SIGNATURES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51572" y="1564512"/>
            <a:ext cx="2526665" cy="3489325"/>
            <a:chOff x="951572" y="1564512"/>
            <a:chExt cx="2526665" cy="34893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1572" y="1564512"/>
              <a:ext cx="2526409" cy="34891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80566" y="1671573"/>
              <a:ext cx="1468755" cy="3141980"/>
            </a:xfrm>
            <a:custGeom>
              <a:avLst/>
              <a:gdLst/>
              <a:ahLst/>
              <a:cxnLst/>
              <a:rect l="l" t="t" r="r" b="b"/>
              <a:pathLst>
                <a:path w="1468755" h="3141979">
                  <a:moveTo>
                    <a:pt x="1297305" y="0"/>
                  </a:moveTo>
                  <a:lnTo>
                    <a:pt x="171069" y="0"/>
                  </a:lnTo>
                  <a:lnTo>
                    <a:pt x="125476" y="6096"/>
                  </a:lnTo>
                  <a:lnTo>
                    <a:pt x="84709" y="23241"/>
                  </a:lnTo>
                  <a:lnTo>
                    <a:pt x="50038" y="50038"/>
                  </a:lnTo>
                  <a:lnTo>
                    <a:pt x="23368" y="84709"/>
                  </a:lnTo>
                  <a:lnTo>
                    <a:pt x="6096" y="125476"/>
                  </a:lnTo>
                  <a:lnTo>
                    <a:pt x="0" y="170942"/>
                  </a:lnTo>
                  <a:lnTo>
                    <a:pt x="0" y="2970403"/>
                  </a:lnTo>
                  <a:lnTo>
                    <a:pt x="6096" y="3015996"/>
                  </a:lnTo>
                  <a:lnTo>
                    <a:pt x="23368" y="3056763"/>
                  </a:lnTo>
                  <a:lnTo>
                    <a:pt x="50038" y="3091434"/>
                  </a:lnTo>
                  <a:lnTo>
                    <a:pt x="84709" y="3118104"/>
                  </a:lnTo>
                  <a:lnTo>
                    <a:pt x="125476" y="3135376"/>
                  </a:lnTo>
                  <a:lnTo>
                    <a:pt x="171069" y="3141472"/>
                  </a:lnTo>
                  <a:lnTo>
                    <a:pt x="1297305" y="3141472"/>
                  </a:lnTo>
                  <a:lnTo>
                    <a:pt x="1342771" y="3135376"/>
                  </a:lnTo>
                  <a:lnTo>
                    <a:pt x="1383665" y="3118104"/>
                  </a:lnTo>
                  <a:lnTo>
                    <a:pt x="1418336" y="3091434"/>
                  </a:lnTo>
                  <a:lnTo>
                    <a:pt x="1445006" y="3056763"/>
                  </a:lnTo>
                  <a:lnTo>
                    <a:pt x="1462278" y="3015996"/>
                  </a:lnTo>
                  <a:lnTo>
                    <a:pt x="1468374" y="2970403"/>
                  </a:lnTo>
                  <a:lnTo>
                    <a:pt x="1468374" y="170942"/>
                  </a:lnTo>
                  <a:lnTo>
                    <a:pt x="1462278" y="125476"/>
                  </a:lnTo>
                  <a:lnTo>
                    <a:pt x="1445006" y="84709"/>
                  </a:lnTo>
                  <a:lnTo>
                    <a:pt x="1418336" y="50038"/>
                  </a:lnTo>
                  <a:lnTo>
                    <a:pt x="1383665" y="23241"/>
                  </a:lnTo>
                  <a:lnTo>
                    <a:pt x="1342771" y="6096"/>
                  </a:lnTo>
                  <a:lnTo>
                    <a:pt x="12973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0566" y="1929383"/>
              <a:ext cx="1468499" cy="204939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541272" y="1733803"/>
            <a:ext cx="246379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10" dirty="0">
                <a:solidFill>
                  <a:srgbClr val="1D76B9"/>
                </a:solidFill>
                <a:latin typeface="Gill Sans MT"/>
                <a:cs typeface="Gill Sans MT"/>
              </a:rPr>
              <a:t>Cancel</a:t>
            </a:r>
            <a:endParaRPr sz="65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61639" y="1733803"/>
            <a:ext cx="464184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30" dirty="0">
                <a:solidFill>
                  <a:srgbClr val="201E1F"/>
                </a:solidFill>
                <a:latin typeface="Gill Sans MT"/>
                <a:cs typeface="Gill Sans MT"/>
              </a:rPr>
              <a:t>New</a:t>
            </a:r>
            <a:r>
              <a:rPr sz="650" spc="-60" dirty="0">
                <a:solidFill>
                  <a:srgbClr val="201E1F"/>
                </a:solidFill>
                <a:latin typeface="Gill Sans MT"/>
                <a:cs typeface="Gill Sans MT"/>
              </a:rPr>
              <a:t> </a:t>
            </a:r>
            <a:r>
              <a:rPr sz="650" spc="-10" dirty="0">
                <a:solidFill>
                  <a:srgbClr val="201E1F"/>
                </a:solidFill>
                <a:latin typeface="Gill Sans MT"/>
                <a:cs typeface="Gill Sans MT"/>
              </a:rPr>
              <a:t>Message</a:t>
            </a:r>
            <a:endParaRPr sz="6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37043" y="1733803"/>
            <a:ext cx="17462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20" dirty="0">
                <a:solidFill>
                  <a:srgbClr val="A7A9AC"/>
                </a:solidFill>
                <a:latin typeface="Gill Sans MT"/>
                <a:cs typeface="Gill Sans MT"/>
              </a:rPr>
              <a:t>Send</a:t>
            </a:r>
            <a:endParaRPr sz="650">
              <a:latin typeface="Gill Sans MT"/>
              <a:cs typeface="Gill Sans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46605" y="3994657"/>
            <a:ext cx="1323975" cy="715645"/>
            <a:chOff x="1546605" y="3994657"/>
            <a:chExt cx="1323975" cy="71564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7877" y="3994657"/>
              <a:ext cx="136523" cy="1365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54607" y="4062983"/>
              <a:ext cx="659130" cy="584835"/>
            </a:xfrm>
            <a:custGeom>
              <a:avLst/>
              <a:gdLst/>
              <a:ahLst/>
              <a:cxnLst/>
              <a:rect l="l" t="t" r="r" b="b"/>
              <a:pathLst>
                <a:path w="659130" h="584835">
                  <a:moveTo>
                    <a:pt x="49784" y="225806"/>
                  </a:moveTo>
                  <a:lnTo>
                    <a:pt x="33528" y="225806"/>
                  </a:lnTo>
                  <a:lnTo>
                    <a:pt x="25654" y="241046"/>
                  </a:lnTo>
                  <a:lnTo>
                    <a:pt x="25146" y="242316"/>
                  </a:lnTo>
                  <a:lnTo>
                    <a:pt x="24892" y="243459"/>
                  </a:lnTo>
                  <a:lnTo>
                    <a:pt x="24638" y="242189"/>
                  </a:lnTo>
                  <a:lnTo>
                    <a:pt x="24130" y="240792"/>
                  </a:lnTo>
                  <a:lnTo>
                    <a:pt x="16256" y="225806"/>
                  </a:lnTo>
                  <a:lnTo>
                    <a:pt x="0" y="225806"/>
                  </a:lnTo>
                  <a:lnTo>
                    <a:pt x="18161" y="253873"/>
                  </a:lnTo>
                  <a:lnTo>
                    <a:pt x="18161" y="277368"/>
                  </a:lnTo>
                  <a:lnTo>
                    <a:pt x="31750" y="277368"/>
                  </a:lnTo>
                  <a:lnTo>
                    <a:pt x="31750" y="253873"/>
                  </a:lnTo>
                  <a:lnTo>
                    <a:pt x="49784" y="225806"/>
                  </a:lnTo>
                  <a:close/>
                </a:path>
                <a:path w="659130" h="584835">
                  <a:moveTo>
                    <a:pt x="103886" y="255397"/>
                  </a:moveTo>
                  <a:lnTo>
                    <a:pt x="89776" y="227838"/>
                  </a:lnTo>
                  <a:lnTo>
                    <a:pt x="89776" y="247396"/>
                  </a:lnTo>
                  <a:lnTo>
                    <a:pt x="89776" y="256159"/>
                  </a:lnTo>
                  <a:lnTo>
                    <a:pt x="88773" y="258826"/>
                  </a:lnTo>
                  <a:lnTo>
                    <a:pt x="88392" y="259715"/>
                  </a:lnTo>
                  <a:lnTo>
                    <a:pt x="83312" y="265430"/>
                  </a:lnTo>
                  <a:lnTo>
                    <a:pt x="80137" y="266827"/>
                  </a:lnTo>
                  <a:lnTo>
                    <a:pt x="72263" y="266827"/>
                  </a:lnTo>
                  <a:lnTo>
                    <a:pt x="69088" y="265430"/>
                  </a:lnTo>
                  <a:lnTo>
                    <a:pt x="64008" y="259715"/>
                  </a:lnTo>
                  <a:lnTo>
                    <a:pt x="62738" y="256159"/>
                  </a:lnTo>
                  <a:lnTo>
                    <a:pt x="62738" y="247396"/>
                  </a:lnTo>
                  <a:lnTo>
                    <a:pt x="64008" y="243713"/>
                  </a:lnTo>
                  <a:lnTo>
                    <a:pt x="69088" y="238010"/>
                  </a:lnTo>
                  <a:lnTo>
                    <a:pt x="72390" y="236486"/>
                  </a:lnTo>
                  <a:lnTo>
                    <a:pt x="80137" y="236486"/>
                  </a:lnTo>
                  <a:lnTo>
                    <a:pt x="83312" y="238010"/>
                  </a:lnTo>
                  <a:lnTo>
                    <a:pt x="88519" y="243713"/>
                  </a:lnTo>
                  <a:lnTo>
                    <a:pt x="89776" y="247396"/>
                  </a:lnTo>
                  <a:lnTo>
                    <a:pt x="89776" y="227838"/>
                  </a:lnTo>
                  <a:lnTo>
                    <a:pt x="83426" y="225310"/>
                  </a:lnTo>
                  <a:lnTo>
                    <a:pt x="79870" y="224548"/>
                  </a:lnTo>
                  <a:lnTo>
                    <a:pt x="72517" y="224548"/>
                  </a:lnTo>
                  <a:lnTo>
                    <a:pt x="68961" y="225310"/>
                  </a:lnTo>
                  <a:lnTo>
                    <a:pt x="62230" y="228092"/>
                  </a:lnTo>
                  <a:lnTo>
                    <a:pt x="59309" y="230009"/>
                  </a:lnTo>
                  <a:lnTo>
                    <a:pt x="56769" y="232549"/>
                  </a:lnTo>
                  <a:lnTo>
                    <a:pt x="54102" y="235077"/>
                  </a:lnTo>
                  <a:lnTo>
                    <a:pt x="52070" y="238010"/>
                  </a:lnTo>
                  <a:lnTo>
                    <a:pt x="49276" y="244475"/>
                  </a:lnTo>
                  <a:lnTo>
                    <a:pt x="48768" y="247396"/>
                  </a:lnTo>
                  <a:lnTo>
                    <a:pt x="48641" y="255397"/>
                  </a:lnTo>
                  <a:lnTo>
                    <a:pt x="49276" y="258826"/>
                  </a:lnTo>
                  <a:lnTo>
                    <a:pt x="72517" y="278765"/>
                  </a:lnTo>
                  <a:lnTo>
                    <a:pt x="79870" y="278765"/>
                  </a:lnTo>
                  <a:lnTo>
                    <a:pt x="99441" y="266827"/>
                  </a:lnTo>
                  <a:lnTo>
                    <a:pt x="100330" y="265430"/>
                  </a:lnTo>
                  <a:lnTo>
                    <a:pt x="103124" y="258826"/>
                  </a:lnTo>
                  <a:lnTo>
                    <a:pt x="103886" y="255397"/>
                  </a:lnTo>
                  <a:close/>
                </a:path>
                <a:path w="659130" h="584835">
                  <a:moveTo>
                    <a:pt x="158242" y="225806"/>
                  </a:moveTo>
                  <a:lnTo>
                    <a:pt x="144272" y="225806"/>
                  </a:lnTo>
                  <a:lnTo>
                    <a:pt x="144272" y="254508"/>
                  </a:lnTo>
                  <a:lnTo>
                    <a:pt x="144145" y="257175"/>
                  </a:lnTo>
                  <a:lnTo>
                    <a:pt x="137287" y="266954"/>
                  </a:lnTo>
                  <a:lnTo>
                    <a:pt x="133350" y="266954"/>
                  </a:lnTo>
                  <a:lnTo>
                    <a:pt x="126365" y="254508"/>
                  </a:lnTo>
                  <a:lnTo>
                    <a:pt x="126365" y="225806"/>
                  </a:lnTo>
                  <a:lnTo>
                    <a:pt x="112395" y="225806"/>
                  </a:lnTo>
                  <a:lnTo>
                    <a:pt x="112395" y="258699"/>
                  </a:lnTo>
                  <a:lnTo>
                    <a:pt x="112649" y="262890"/>
                  </a:lnTo>
                  <a:lnTo>
                    <a:pt x="130937" y="278765"/>
                  </a:lnTo>
                  <a:lnTo>
                    <a:pt x="139700" y="278765"/>
                  </a:lnTo>
                  <a:lnTo>
                    <a:pt x="158242" y="258699"/>
                  </a:lnTo>
                  <a:lnTo>
                    <a:pt x="158242" y="225806"/>
                  </a:lnTo>
                  <a:close/>
                </a:path>
                <a:path w="659130" h="584835">
                  <a:moveTo>
                    <a:pt x="209931" y="277368"/>
                  </a:moveTo>
                  <a:lnTo>
                    <a:pt x="196342" y="257175"/>
                  </a:lnTo>
                  <a:lnTo>
                    <a:pt x="195834" y="256540"/>
                  </a:lnTo>
                  <a:lnTo>
                    <a:pt x="199644" y="255778"/>
                  </a:lnTo>
                  <a:lnTo>
                    <a:pt x="202438" y="254127"/>
                  </a:lnTo>
                  <a:lnTo>
                    <a:pt x="205613" y="250190"/>
                  </a:lnTo>
                  <a:lnTo>
                    <a:pt x="206375" y="249059"/>
                  </a:lnTo>
                  <a:lnTo>
                    <a:pt x="207391" y="246011"/>
                  </a:lnTo>
                  <a:lnTo>
                    <a:pt x="207391" y="239268"/>
                  </a:lnTo>
                  <a:lnTo>
                    <a:pt x="207010" y="237109"/>
                  </a:lnTo>
                  <a:lnTo>
                    <a:pt x="206883" y="236855"/>
                  </a:lnTo>
                  <a:lnTo>
                    <a:pt x="193548" y="226072"/>
                  </a:lnTo>
                  <a:lnTo>
                    <a:pt x="193548" y="241185"/>
                  </a:lnTo>
                  <a:lnTo>
                    <a:pt x="193548" y="246011"/>
                  </a:lnTo>
                  <a:lnTo>
                    <a:pt x="192786" y="247535"/>
                  </a:lnTo>
                  <a:lnTo>
                    <a:pt x="189992" y="249682"/>
                  </a:lnTo>
                  <a:lnTo>
                    <a:pt x="187833" y="250190"/>
                  </a:lnTo>
                  <a:lnTo>
                    <a:pt x="182245" y="250190"/>
                  </a:lnTo>
                  <a:lnTo>
                    <a:pt x="182245" y="236601"/>
                  </a:lnTo>
                  <a:lnTo>
                    <a:pt x="188087" y="236601"/>
                  </a:lnTo>
                  <a:lnTo>
                    <a:pt x="190246" y="237109"/>
                  </a:lnTo>
                  <a:lnTo>
                    <a:pt x="192913" y="239268"/>
                  </a:lnTo>
                  <a:lnTo>
                    <a:pt x="193548" y="241185"/>
                  </a:lnTo>
                  <a:lnTo>
                    <a:pt x="193548" y="226072"/>
                  </a:lnTo>
                  <a:lnTo>
                    <a:pt x="189484" y="225806"/>
                  </a:lnTo>
                  <a:lnTo>
                    <a:pt x="169037" y="225806"/>
                  </a:lnTo>
                  <a:lnTo>
                    <a:pt x="169037" y="277368"/>
                  </a:lnTo>
                  <a:lnTo>
                    <a:pt x="182245" y="277368"/>
                  </a:lnTo>
                  <a:lnTo>
                    <a:pt x="182245" y="257175"/>
                  </a:lnTo>
                  <a:lnTo>
                    <a:pt x="194056" y="277368"/>
                  </a:lnTo>
                  <a:lnTo>
                    <a:pt x="209931" y="277368"/>
                  </a:lnTo>
                  <a:close/>
                </a:path>
                <a:path w="659130" h="584835">
                  <a:moveTo>
                    <a:pt x="261493" y="551688"/>
                  </a:moveTo>
                  <a:lnTo>
                    <a:pt x="234569" y="521208"/>
                  </a:lnTo>
                  <a:lnTo>
                    <a:pt x="222758" y="517017"/>
                  </a:lnTo>
                  <a:lnTo>
                    <a:pt x="213995" y="512699"/>
                  </a:lnTo>
                  <a:lnTo>
                    <a:pt x="208280" y="506857"/>
                  </a:lnTo>
                  <a:lnTo>
                    <a:pt x="206375" y="498348"/>
                  </a:lnTo>
                  <a:lnTo>
                    <a:pt x="208026" y="490474"/>
                  </a:lnTo>
                  <a:lnTo>
                    <a:pt x="212471" y="484378"/>
                  </a:lnTo>
                  <a:lnTo>
                    <a:pt x="218948" y="480568"/>
                  </a:lnTo>
                  <a:lnTo>
                    <a:pt x="226822" y="479171"/>
                  </a:lnTo>
                  <a:lnTo>
                    <a:pt x="236093" y="481076"/>
                  </a:lnTo>
                  <a:lnTo>
                    <a:pt x="241808" y="485648"/>
                  </a:lnTo>
                  <a:lnTo>
                    <a:pt x="245110" y="491617"/>
                  </a:lnTo>
                  <a:lnTo>
                    <a:pt x="246761" y="497459"/>
                  </a:lnTo>
                  <a:lnTo>
                    <a:pt x="259080" y="497459"/>
                  </a:lnTo>
                  <a:lnTo>
                    <a:pt x="255397" y="483997"/>
                  </a:lnTo>
                  <a:lnTo>
                    <a:pt x="247777" y="475107"/>
                  </a:lnTo>
                  <a:lnTo>
                    <a:pt x="237871" y="470154"/>
                  </a:lnTo>
                  <a:lnTo>
                    <a:pt x="227330" y="468630"/>
                  </a:lnTo>
                  <a:lnTo>
                    <a:pt x="214884" y="470662"/>
                  </a:lnTo>
                  <a:lnTo>
                    <a:pt x="204089" y="476631"/>
                  </a:lnTo>
                  <a:lnTo>
                    <a:pt x="196723" y="486283"/>
                  </a:lnTo>
                  <a:lnTo>
                    <a:pt x="194056" y="499491"/>
                  </a:lnTo>
                  <a:lnTo>
                    <a:pt x="197231" y="512699"/>
                  </a:lnTo>
                  <a:lnTo>
                    <a:pt x="204851" y="521208"/>
                  </a:lnTo>
                  <a:lnTo>
                    <a:pt x="214376" y="526288"/>
                  </a:lnTo>
                  <a:lnTo>
                    <a:pt x="232283" y="532384"/>
                  </a:lnTo>
                  <a:lnTo>
                    <a:pt x="240792" y="536575"/>
                  </a:lnTo>
                  <a:lnTo>
                    <a:pt x="246761" y="542925"/>
                  </a:lnTo>
                  <a:lnTo>
                    <a:pt x="249174" y="552577"/>
                  </a:lnTo>
                  <a:lnTo>
                    <a:pt x="247269" y="561213"/>
                  </a:lnTo>
                  <a:lnTo>
                    <a:pt x="242316" y="567944"/>
                  </a:lnTo>
                  <a:lnTo>
                    <a:pt x="235204" y="572389"/>
                  </a:lnTo>
                  <a:lnTo>
                    <a:pt x="226695" y="573913"/>
                  </a:lnTo>
                  <a:lnTo>
                    <a:pt x="220472" y="573024"/>
                  </a:lnTo>
                  <a:lnTo>
                    <a:pt x="213614" y="569722"/>
                  </a:lnTo>
                  <a:lnTo>
                    <a:pt x="207645" y="562737"/>
                  </a:lnTo>
                  <a:lnTo>
                    <a:pt x="204343" y="551434"/>
                  </a:lnTo>
                  <a:lnTo>
                    <a:pt x="191770" y="551434"/>
                  </a:lnTo>
                  <a:lnTo>
                    <a:pt x="194945" y="565531"/>
                  </a:lnTo>
                  <a:lnTo>
                    <a:pt x="202565" y="575945"/>
                  </a:lnTo>
                  <a:lnTo>
                    <a:pt x="213614" y="582422"/>
                  </a:lnTo>
                  <a:lnTo>
                    <a:pt x="226822" y="584581"/>
                  </a:lnTo>
                  <a:lnTo>
                    <a:pt x="241046" y="582041"/>
                  </a:lnTo>
                  <a:lnTo>
                    <a:pt x="252095" y="575056"/>
                  </a:lnTo>
                  <a:lnTo>
                    <a:pt x="259080" y="564515"/>
                  </a:lnTo>
                  <a:lnTo>
                    <a:pt x="261493" y="551688"/>
                  </a:lnTo>
                  <a:close/>
                </a:path>
                <a:path w="659130" h="584835">
                  <a:moveTo>
                    <a:pt x="269494" y="265303"/>
                  </a:moveTo>
                  <a:lnTo>
                    <a:pt x="251968" y="265303"/>
                  </a:lnTo>
                  <a:lnTo>
                    <a:pt x="251968" y="225806"/>
                  </a:lnTo>
                  <a:lnTo>
                    <a:pt x="237871" y="225806"/>
                  </a:lnTo>
                  <a:lnTo>
                    <a:pt x="237871" y="277368"/>
                  </a:lnTo>
                  <a:lnTo>
                    <a:pt x="269494" y="277368"/>
                  </a:lnTo>
                  <a:lnTo>
                    <a:pt x="269494" y="265303"/>
                  </a:lnTo>
                  <a:close/>
                </a:path>
                <a:path w="659130" h="584835">
                  <a:moveTo>
                    <a:pt x="328168" y="255397"/>
                  </a:moveTo>
                  <a:lnTo>
                    <a:pt x="314071" y="227838"/>
                  </a:lnTo>
                  <a:lnTo>
                    <a:pt x="314071" y="247396"/>
                  </a:lnTo>
                  <a:lnTo>
                    <a:pt x="314071" y="256159"/>
                  </a:lnTo>
                  <a:lnTo>
                    <a:pt x="313055" y="258826"/>
                  </a:lnTo>
                  <a:lnTo>
                    <a:pt x="312674" y="259715"/>
                  </a:lnTo>
                  <a:lnTo>
                    <a:pt x="307594" y="265430"/>
                  </a:lnTo>
                  <a:lnTo>
                    <a:pt x="304419" y="266827"/>
                  </a:lnTo>
                  <a:lnTo>
                    <a:pt x="296545" y="266827"/>
                  </a:lnTo>
                  <a:lnTo>
                    <a:pt x="293370" y="265430"/>
                  </a:lnTo>
                  <a:lnTo>
                    <a:pt x="288290" y="259715"/>
                  </a:lnTo>
                  <a:lnTo>
                    <a:pt x="287020" y="256159"/>
                  </a:lnTo>
                  <a:lnTo>
                    <a:pt x="287020" y="247396"/>
                  </a:lnTo>
                  <a:lnTo>
                    <a:pt x="288290" y="243713"/>
                  </a:lnTo>
                  <a:lnTo>
                    <a:pt x="293370" y="238010"/>
                  </a:lnTo>
                  <a:lnTo>
                    <a:pt x="296672" y="236486"/>
                  </a:lnTo>
                  <a:lnTo>
                    <a:pt x="304419" y="236486"/>
                  </a:lnTo>
                  <a:lnTo>
                    <a:pt x="307594" y="238010"/>
                  </a:lnTo>
                  <a:lnTo>
                    <a:pt x="312801" y="243713"/>
                  </a:lnTo>
                  <a:lnTo>
                    <a:pt x="314071" y="247396"/>
                  </a:lnTo>
                  <a:lnTo>
                    <a:pt x="314071" y="227838"/>
                  </a:lnTo>
                  <a:lnTo>
                    <a:pt x="307721" y="225310"/>
                  </a:lnTo>
                  <a:lnTo>
                    <a:pt x="304165" y="224548"/>
                  </a:lnTo>
                  <a:lnTo>
                    <a:pt x="296799" y="224548"/>
                  </a:lnTo>
                  <a:lnTo>
                    <a:pt x="293370" y="225310"/>
                  </a:lnTo>
                  <a:lnTo>
                    <a:pt x="286512" y="228092"/>
                  </a:lnTo>
                  <a:lnTo>
                    <a:pt x="283591" y="230009"/>
                  </a:lnTo>
                  <a:lnTo>
                    <a:pt x="281051" y="232549"/>
                  </a:lnTo>
                  <a:lnTo>
                    <a:pt x="278384" y="235077"/>
                  </a:lnTo>
                  <a:lnTo>
                    <a:pt x="276352" y="238010"/>
                  </a:lnTo>
                  <a:lnTo>
                    <a:pt x="273558" y="244475"/>
                  </a:lnTo>
                  <a:lnTo>
                    <a:pt x="273050" y="247396"/>
                  </a:lnTo>
                  <a:lnTo>
                    <a:pt x="272923" y="255397"/>
                  </a:lnTo>
                  <a:lnTo>
                    <a:pt x="273685" y="258826"/>
                  </a:lnTo>
                  <a:lnTo>
                    <a:pt x="296799" y="278765"/>
                  </a:lnTo>
                  <a:lnTo>
                    <a:pt x="304165" y="278765"/>
                  </a:lnTo>
                  <a:lnTo>
                    <a:pt x="323723" y="266827"/>
                  </a:lnTo>
                  <a:lnTo>
                    <a:pt x="324739" y="265430"/>
                  </a:lnTo>
                  <a:lnTo>
                    <a:pt x="327406" y="258826"/>
                  </a:lnTo>
                  <a:lnTo>
                    <a:pt x="328168" y="255397"/>
                  </a:lnTo>
                  <a:close/>
                </a:path>
                <a:path w="659130" h="584835">
                  <a:moveTo>
                    <a:pt x="369824" y="581279"/>
                  </a:moveTo>
                  <a:lnTo>
                    <a:pt x="356870" y="550037"/>
                  </a:lnTo>
                  <a:lnTo>
                    <a:pt x="352679" y="539750"/>
                  </a:lnTo>
                  <a:lnTo>
                    <a:pt x="339598" y="508254"/>
                  </a:lnTo>
                  <a:lnTo>
                    <a:pt x="339598" y="539750"/>
                  </a:lnTo>
                  <a:lnTo>
                    <a:pt x="295148" y="539750"/>
                  </a:lnTo>
                  <a:lnTo>
                    <a:pt x="317373" y="483997"/>
                  </a:lnTo>
                  <a:lnTo>
                    <a:pt x="339598" y="539750"/>
                  </a:lnTo>
                  <a:lnTo>
                    <a:pt x="339598" y="508254"/>
                  </a:lnTo>
                  <a:lnTo>
                    <a:pt x="329565" y="483997"/>
                  </a:lnTo>
                  <a:lnTo>
                    <a:pt x="323850" y="470027"/>
                  </a:lnTo>
                  <a:lnTo>
                    <a:pt x="311785" y="470027"/>
                  </a:lnTo>
                  <a:lnTo>
                    <a:pt x="265303" y="581279"/>
                  </a:lnTo>
                  <a:lnTo>
                    <a:pt x="278638" y="581279"/>
                  </a:lnTo>
                  <a:lnTo>
                    <a:pt x="291465" y="550037"/>
                  </a:lnTo>
                  <a:lnTo>
                    <a:pt x="343408" y="550037"/>
                  </a:lnTo>
                  <a:lnTo>
                    <a:pt x="356235" y="581279"/>
                  </a:lnTo>
                  <a:lnTo>
                    <a:pt x="369824" y="581279"/>
                  </a:lnTo>
                  <a:close/>
                </a:path>
                <a:path w="659130" h="584835">
                  <a:moveTo>
                    <a:pt x="389255" y="259461"/>
                  </a:moveTo>
                  <a:lnTo>
                    <a:pt x="389128" y="247535"/>
                  </a:lnTo>
                  <a:lnTo>
                    <a:pt x="361442" y="247535"/>
                  </a:lnTo>
                  <a:lnTo>
                    <a:pt x="361442" y="258445"/>
                  </a:lnTo>
                  <a:lnTo>
                    <a:pt x="375539" y="258445"/>
                  </a:lnTo>
                  <a:lnTo>
                    <a:pt x="375158" y="261366"/>
                  </a:lnTo>
                  <a:lnTo>
                    <a:pt x="373761" y="263652"/>
                  </a:lnTo>
                  <a:lnTo>
                    <a:pt x="368935" y="267081"/>
                  </a:lnTo>
                  <a:lnTo>
                    <a:pt x="366014" y="267970"/>
                  </a:lnTo>
                  <a:lnTo>
                    <a:pt x="358140" y="267970"/>
                  </a:lnTo>
                  <a:lnTo>
                    <a:pt x="354838" y="266573"/>
                  </a:lnTo>
                  <a:lnTo>
                    <a:pt x="350012" y="260985"/>
                  </a:lnTo>
                  <a:lnTo>
                    <a:pt x="348742" y="257048"/>
                  </a:lnTo>
                  <a:lnTo>
                    <a:pt x="348742" y="247269"/>
                  </a:lnTo>
                  <a:lnTo>
                    <a:pt x="350012" y="243459"/>
                  </a:lnTo>
                  <a:lnTo>
                    <a:pt x="354838" y="237871"/>
                  </a:lnTo>
                  <a:lnTo>
                    <a:pt x="358140" y="236486"/>
                  </a:lnTo>
                  <a:lnTo>
                    <a:pt x="364617" y="236486"/>
                  </a:lnTo>
                  <a:lnTo>
                    <a:pt x="366649" y="236982"/>
                  </a:lnTo>
                  <a:lnTo>
                    <a:pt x="370332" y="238899"/>
                  </a:lnTo>
                  <a:lnTo>
                    <a:pt x="371983" y="240423"/>
                  </a:lnTo>
                  <a:lnTo>
                    <a:pt x="373380" y="242316"/>
                  </a:lnTo>
                  <a:lnTo>
                    <a:pt x="385572" y="236486"/>
                  </a:lnTo>
                  <a:lnTo>
                    <a:pt x="383032" y="232549"/>
                  </a:lnTo>
                  <a:lnTo>
                    <a:pt x="379730" y="229616"/>
                  </a:lnTo>
                  <a:lnTo>
                    <a:pt x="371856" y="225552"/>
                  </a:lnTo>
                  <a:lnTo>
                    <a:pt x="367411" y="224548"/>
                  </a:lnTo>
                  <a:lnTo>
                    <a:pt x="358521" y="224548"/>
                  </a:lnTo>
                  <a:lnTo>
                    <a:pt x="334772" y="247777"/>
                  </a:lnTo>
                  <a:lnTo>
                    <a:pt x="334772" y="255270"/>
                  </a:lnTo>
                  <a:lnTo>
                    <a:pt x="358140" y="278638"/>
                  </a:lnTo>
                  <a:lnTo>
                    <a:pt x="370840" y="278638"/>
                  </a:lnTo>
                  <a:lnTo>
                    <a:pt x="377444" y="276225"/>
                  </a:lnTo>
                  <a:lnTo>
                    <a:pt x="386842" y="266319"/>
                  </a:lnTo>
                  <a:lnTo>
                    <a:pt x="389255" y="259461"/>
                  </a:lnTo>
                  <a:close/>
                </a:path>
                <a:path w="659130" h="584835">
                  <a:moveTo>
                    <a:pt x="394487" y="469925"/>
                  </a:moveTo>
                  <a:lnTo>
                    <a:pt x="382155" y="469925"/>
                  </a:lnTo>
                  <a:lnTo>
                    <a:pt x="382155" y="581279"/>
                  </a:lnTo>
                  <a:lnTo>
                    <a:pt x="394487" y="581279"/>
                  </a:lnTo>
                  <a:lnTo>
                    <a:pt x="394487" y="469925"/>
                  </a:lnTo>
                  <a:close/>
                </a:path>
                <a:path w="659130" h="584835">
                  <a:moveTo>
                    <a:pt x="450850" y="255397"/>
                  </a:moveTo>
                  <a:lnTo>
                    <a:pt x="436753" y="227838"/>
                  </a:lnTo>
                  <a:lnTo>
                    <a:pt x="436753" y="247396"/>
                  </a:lnTo>
                  <a:lnTo>
                    <a:pt x="436753" y="256159"/>
                  </a:lnTo>
                  <a:lnTo>
                    <a:pt x="435737" y="258826"/>
                  </a:lnTo>
                  <a:lnTo>
                    <a:pt x="435483" y="259715"/>
                  </a:lnTo>
                  <a:lnTo>
                    <a:pt x="430403" y="265430"/>
                  </a:lnTo>
                  <a:lnTo>
                    <a:pt x="427228" y="266827"/>
                  </a:lnTo>
                  <a:lnTo>
                    <a:pt x="419354" y="266827"/>
                  </a:lnTo>
                  <a:lnTo>
                    <a:pt x="416052" y="265430"/>
                  </a:lnTo>
                  <a:lnTo>
                    <a:pt x="410972" y="259715"/>
                  </a:lnTo>
                  <a:lnTo>
                    <a:pt x="409702" y="256159"/>
                  </a:lnTo>
                  <a:lnTo>
                    <a:pt x="409702" y="247396"/>
                  </a:lnTo>
                  <a:lnTo>
                    <a:pt x="410972" y="243713"/>
                  </a:lnTo>
                  <a:lnTo>
                    <a:pt x="416052" y="238010"/>
                  </a:lnTo>
                  <a:lnTo>
                    <a:pt x="419354" y="236486"/>
                  </a:lnTo>
                  <a:lnTo>
                    <a:pt x="427101" y="236486"/>
                  </a:lnTo>
                  <a:lnTo>
                    <a:pt x="430403" y="238010"/>
                  </a:lnTo>
                  <a:lnTo>
                    <a:pt x="435483" y="243713"/>
                  </a:lnTo>
                  <a:lnTo>
                    <a:pt x="436753" y="247396"/>
                  </a:lnTo>
                  <a:lnTo>
                    <a:pt x="436753" y="227838"/>
                  </a:lnTo>
                  <a:lnTo>
                    <a:pt x="430530" y="225310"/>
                  </a:lnTo>
                  <a:lnTo>
                    <a:pt x="426974" y="224548"/>
                  </a:lnTo>
                  <a:lnTo>
                    <a:pt x="419608" y="224548"/>
                  </a:lnTo>
                  <a:lnTo>
                    <a:pt x="416052" y="225310"/>
                  </a:lnTo>
                  <a:lnTo>
                    <a:pt x="409321" y="228092"/>
                  </a:lnTo>
                  <a:lnTo>
                    <a:pt x="406273" y="230009"/>
                  </a:lnTo>
                  <a:lnTo>
                    <a:pt x="403733" y="232549"/>
                  </a:lnTo>
                  <a:lnTo>
                    <a:pt x="401066" y="235077"/>
                  </a:lnTo>
                  <a:lnTo>
                    <a:pt x="399034" y="238010"/>
                  </a:lnTo>
                  <a:lnTo>
                    <a:pt x="396367" y="244475"/>
                  </a:lnTo>
                  <a:lnTo>
                    <a:pt x="395732" y="247396"/>
                  </a:lnTo>
                  <a:lnTo>
                    <a:pt x="395605" y="255397"/>
                  </a:lnTo>
                  <a:lnTo>
                    <a:pt x="396367" y="258826"/>
                  </a:lnTo>
                  <a:lnTo>
                    <a:pt x="419608" y="278765"/>
                  </a:lnTo>
                  <a:lnTo>
                    <a:pt x="426974" y="278765"/>
                  </a:lnTo>
                  <a:lnTo>
                    <a:pt x="446405" y="266827"/>
                  </a:lnTo>
                  <a:lnTo>
                    <a:pt x="447421" y="265430"/>
                  </a:lnTo>
                  <a:lnTo>
                    <a:pt x="450215" y="258826"/>
                  </a:lnTo>
                  <a:lnTo>
                    <a:pt x="450850" y="255397"/>
                  </a:lnTo>
                  <a:close/>
                </a:path>
                <a:path w="659130" h="584835">
                  <a:moveTo>
                    <a:pt x="504190" y="0"/>
                  </a:moveTo>
                  <a:lnTo>
                    <a:pt x="431927" y="0"/>
                  </a:lnTo>
                  <a:lnTo>
                    <a:pt x="424053" y="38989"/>
                  </a:lnTo>
                  <a:lnTo>
                    <a:pt x="402463" y="70993"/>
                  </a:lnTo>
                  <a:lnTo>
                    <a:pt x="370586" y="92456"/>
                  </a:lnTo>
                  <a:lnTo>
                    <a:pt x="331470" y="100330"/>
                  </a:lnTo>
                  <a:lnTo>
                    <a:pt x="292481" y="92456"/>
                  </a:lnTo>
                  <a:lnTo>
                    <a:pt x="260477" y="70993"/>
                  </a:lnTo>
                  <a:lnTo>
                    <a:pt x="239014" y="38989"/>
                  </a:lnTo>
                  <a:lnTo>
                    <a:pt x="231140" y="0"/>
                  </a:lnTo>
                  <a:lnTo>
                    <a:pt x="158877" y="0"/>
                  </a:lnTo>
                  <a:lnTo>
                    <a:pt x="164973" y="45847"/>
                  </a:lnTo>
                  <a:lnTo>
                    <a:pt x="182499" y="86995"/>
                  </a:lnTo>
                  <a:lnTo>
                    <a:pt x="209423" y="122047"/>
                  </a:lnTo>
                  <a:lnTo>
                    <a:pt x="244475" y="148971"/>
                  </a:lnTo>
                  <a:lnTo>
                    <a:pt x="285623" y="166497"/>
                  </a:lnTo>
                  <a:lnTo>
                    <a:pt x="331470" y="172593"/>
                  </a:lnTo>
                  <a:lnTo>
                    <a:pt x="377317" y="166497"/>
                  </a:lnTo>
                  <a:lnTo>
                    <a:pt x="418592" y="148971"/>
                  </a:lnTo>
                  <a:lnTo>
                    <a:pt x="453517" y="122047"/>
                  </a:lnTo>
                  <a:lnTo>
                    <a:pt x="480568" y="86995"/>
                  </a:lnTo>
                  <a:lnTo>
                    <a:pt x="497967" y="45847"/>
                  </a:lnTo>
                  <a:lnTo>
                    <a:pt x="504190" y="0"/>
                  </a:lnTo>
                  <a:close/>
                </a:path>
                <a:path w="659130" h="584835">
                  <a:moveTo>
                    <a:pt x="521081" y="500507"/>
                  </a:moveTo>
                  <a:lnTo>
                    <a:pt x="514223" y="489458"/>
                  </a:lnTo>
                  <a:lnTo>
                    <a:pt x="503301" y="479044"/>
                  </a:lnTo>
                  <a:lnTo>
                    <a:pt x="488442" y="471043"/>
                  </a:lnTo>
                  <a:lnTo>
                    <a:pt x="469773" y="467995"/>
                  </a:lnTo>
                  <a:lnTo>
                    <a:pt x="446659" y="472567"/>
                  </a:lnTo>
                  <a:lnTo>
                    <a:pt x="428244" y="484886"/>
                  </a:lnTo>
                  <a:lnTo>
                    <a:pt x="416179" y="503301"/>
                  </a:lnTo>
                  <a:lnTo>
                    <a:pt x="411861" y="525653"/>
                  </a:lnTo>
                  <a:lnTo>
                    <a:pt x="416306" y="548259"/>
                  </a:lnTo>
                  <a:lnTo>
                    <a:pt x="428498" y="566547"/>
                  </a:lnTo>
                  <a:lnTo>
                    <a:pt x="446913" y="578739"/>
                  </a:lnTo>
                  <a:lnTo>
                    <a:pt x="469900" y="583311"/>
                  </a:lnTo>
                  <a:lnTo>
                    <a:pt x="487172" y="580644"/>
                  </a:lnTo>
                  <a:lnTo>
                    <a:pt x="501904" y="573786"/>
                  </a:lnTo>
                  <a:lnTo>
                    <a:pt x="513461" y="563626"/>
                  </a:lnTo>
                  <a:lnTo>
                    <a:pt x="521081" y="551434"/>
                  </a:lnTo>
                  <a:lnTo>
                    <a:pt x="507619" y="551434"/>
                  </a:lnTo>
                  <a:lnTo>
                    <a:pt x="503936" y="556387"/>
                  </a:lnTo>
                  <a:lnTo>
                    <a:pt x="496443" y="563372"/>
                  </a:lnTo>
                  <a:lnTo>
                    <a:pt x="485140" y="569595"/>
                  </a:lnTo>
                  <a:lnTo>
                    <a:pt x="469773" y="572262"/>
                  </a:lnTo>
                  <a:lnTo>
                    <a:pt x="451739" y="568706"/>
                  </a:lnTo>
                  <a:lnTo>
                    <a:pt x="437261" y="558800"/>
                  </a:lnTo>
                  <a:lnTo>
                    <a:pt x="427609" y="543941"/>
                  </a:lnTo>
                  <a:lnTo>
                    <a:pt x="424180" y="525526"/>
                  </a:lnTo>
                  <a:lnTo>
                    <a:pt x="427609" y="507365"/>
                  </a:lnTo>
                  <a:lnTo>
                    <a:pt x="437134" y="492506"/>
                  </a:lnTo>
                  <a:lnTo>
                    <a:pt x="451612" y="482600"/>
                  </a:lnTo>
                  <a:lnTo>
                    <a:pt x="469773" y="479044"/>
                  </a:lnTo>
                  <a:lnTo>
                    <a:pt x="484251" y="481457"/>
                  </a:lnTo>
                  <a:lnTo>
                    <a:pt x="495300" y="487299"/>
                  </a:lnTo>
                  <a:lnTo>
                    <a:pt x="503174" y="494411"/>
                  </a:lnTo>
                  <a:lnTo>
                    <a:pt x="507619" y="500507"/>
                  </a:lnTo>
                  <a:lnTo>
                    <a:pt x="521081" y="500507"/>
                  </a:lnTo>
                  <a:close/>
                </a:path>
                <a:path w="659130" h="584835">
                  <a:moveTo>
                    <a:pt x="529209" y="225806"/>
                  </a:moveTo>
                  <a:lnTo>
                    <a:pt x="515112" y="225806"/>
                  </a:lnTo>
                  <a:lnTo>
                    <a:pt x="515112" y="245884"/>
                  </a:lnTo>
                  <a:lnTo>
                    <a:pt x="496316" y="245884"/>
                  </a:lnTo>
                  <a:lnTo>
                    <a:pt x="496316" y="225806"/>
                  </a:lnTo>
                  <a:lnTo>
                    <a:pt x="482346" y="225806"/>
                  </a:lnTo>
                  <a:lnTo>
                    <a:pt x="482346" y="277368"/>
                  </a:lnTo>
                  <a:lnTo>
                    <a:pt x="496316" y="277368"/>
                  </a:lnTo>
                  <a:lnTo>
                    <a:pt x="496316" y="256413"/>
                  </a:lnTo>
                  <a:lnTo>
                    <a:pt x="515112" y="256413"/>
                  </a:lnTo>
                  <a:lnTo>
                    <a:pt x="515112" y="277368"/>
                  </a:lnTo>
                  <a:lnTo>
                    <a:pt x="529209" y="277368"/>
                  </a:lnTo>
                  <a:lnTo>
                    <a:pt x="529209" y="225806"/>
                  </a:lnTo>
                  <a:close/>
                </a:path>
                <a:path w="659130" h="584835">
                  <a:moveTo>
                    <a:pt x="571881" y="225806"/>
                  </a:moveTo>
                  <a:lnTo>
                    <a:pt x="540258" y="225806"/>
                  </a:lnTo>
                  <a:lnTo>
                    <a:pt x="540258" y="277368"/>
                  </a:lnTo>
                  <a:lnTo>
                    <a:pt x="571881" y="277368"/>
                  </a:lnTo>
                  <a:lnTo>
                    <a:pt x="571881" y="265811"/>
                  </a:lnTo>
                  <a:lnTo>
                    <a:pt x="553974" y="265811"/>
                  </a:lnTo>
                  <a:lnTo>
                    <a:pt x="553974" y="257175"/>
                  </a:lnTo>
                  <a:lnTo>
                    <a:pt x="570865" y="257175"/>
                  </a:lnTo>
                  <a:lnTo>
                    <a:pt x="570865" y="246011"/>
                  </a:lnTo>
                  <a:lnTo>
                    <a:pt x="553974" y="246011"/>
                  </a:lnTo>
                  <a:lnTo>
                    <a:pt x="553974" y="237109"/>
                  </a:lnTo>
                  <a:lnTo>
                    <a:pt x="571881" y="237109"/>
                  </a:lnTo>
                  <a:lnTo>
                    <a:pt x="571881" y="225806"/>
                  </a:lnTo>
                  <a:close/>
                </a:path>
                <a:path w="659130" h="584835">
                  <a:moveTo>
                    <a:pt x="622173" y="277368"/>
                  </a:moveTo>
                  <a:lnTo>
                    <a:pt x="608457" y="257175"/>
                  </a:lnTo>
                  <a:lnTo>
                    <a:pt x="608076" y="256540"/>
                  </a:lnTo>
                  <a:lnTo>
                    <a:pt x="611759" y="255778"/>
                  </a:lnTo>
                  <a:lnTo>
                    <a:pt x="614680" y="254127"/>
                  </a:lnTo>
                  <a:lnTo>
                    <a:pt x="617728" y="250190"/>
                  </a:lnTo>
                  <a:lnTo>
                    <a:pt x="618617" y="249059"/>
                  </a:lnTo>
                  <a:lnTo>
                    <a:pt x="619506" y="246011"/>
                  </a:lnTo>
                  <a:lnTo>
                    <a:pt x="605663" y="226072"/>
                  </a:lnTo>
                  <a:lnTo>
                    <a:pt x="605663" y="241185"/>
                  </a:lnTo>
                  <a:lnTo>
                    <a:pt x="605663" y="246011"/>
                  </a:lnTo>
                  <a:lnTo>
                    <a:pt x="605028" y="247535"/>
                  </a:lnTo>
                  <a:lnTo>
                    <a:pt x="602234" y="249682"/>
                  </a:lnTo>
                  <a:lnTo>
                    <a:pt x="599948" y="250190"/>
                  </a:lnTo>
                  <a:lnTo>
                    <a:pt x="594360" y="250190"/>
                  </a:lnTo>
                  <a:lnTo>
                    <a:pt x="594360" y="236601"/>
                  </a:lnTo>
                  <a:lnTo>
                    <a:pt x="600329" y="236601"/>
                  </a:lnTo>
                  <a:lnTo>
                    <a:pt x="602488" y="237109"/>
                  </a:lnTo>
                  <a:lnTo>
                    <a:pt x="605028" y="239268"/>
                  </a:lnTo>
                  <a:lnTo>
                    <a:pt x="605663" y="241185"/>
                  </a:lnTo>
                  <a:lnTo>
                    <a:pt x="605663" y="226072"/>
                  </a:lnTo>
                  <a:lnTo>
                    <a:pt x="601599" y="225806"/>
                  </a:lnTo>
                  <a:lnTo>
                    <a:pt x="581152" y="225806"/>
                  </a:lnTo>
                  <a:lnTo>
                    <a:pt x="581152" y="277368"/>
                  </a:lnTo>
                  <a:lnTo>
                    <a:pt x="594360" y="277368"/>
                  </a:lnTo>
                  <a:lnTo>
                    <a:pt x="594360" y="257175"/>
                  </a:lnTo>
                  <a:lnTo>
                    <a:pt x="606171" y="277368"/>
                  </a:lnTo>
                  <a:lnTo>
                    <a:pt x="622173" y="277368"/>
                  </a:lnTo>
                  <a:close/>
                </a:path>
                <a:path w="659130" h="584835">
                  <a:moveTo>
                    <a:pt x="624459" y="581279"/>
                  </a:moveTo>
                  <a:lnTo>
                    <a:pt x="611505" y="550037"/>
                  </a:lnTo>
                  <a:lnTo>
                    <a:pt x="607314" y="539750"/>
                  </a:lnTo>
                  <a:lnTo>
                    <a:pt x="594233" y="508254"/>
                  </a:lnTo>
                  <a:lnTo>
                    <a:pt x="594233" y="539750"/>
                  </a:lnTo>
                  <a:lnTo>
                    <a:pt x="549783" y="539750"/>
                  </a:lnTo>
                  <a:lnTo>
                    <a:pt x="571881" y="483997"/>
                  </a:lnTo>
                  <a:lnTo>
                    <a:pt x="594233" y="539750"/>
                  </a:lnTo>
                  <a:lnTo>
                    <a:pt x="594233" y="508254"/>
                  </a:lnTo>
                  <a:lnTo>
                    <a:pt x="584200" y="483997"/>
                  </a:lnTo>
                  <a:lnTo>
                    <a:pt x="578358" y="470027"/>
                  </a:lnTo>
                  <a:lnTo>
                    <a:pt x="566420" y="470027"/>
                  </a:lnTo>
                  <a:lnTo>
                    <a:pt x="519811" y="581279"/>
                  </a:lnTo>
                  <a:lnTo>
                    <a:pt x="533273" y="581279"/>
                  </a:lnTo>
                  <a:lnTo>
                    <a:pt x="546100" y="550037"/>
                  </a:lnTo>
                  <a:lnTo>
                    <a:pt x="597916" y="550037"/>
                  </a:lnTo>
                  <a:lnTo>
                    <a:pt x="610870" y="581279"/>
                  </a:lnTo>
                  <a:lnTo>
                    <a:pt x="624459" y="581279"/>
                  </a:lnTo>
                  <a:close/>
                </a:path>
                <a:path w="659130" h="584835">
                  <a:moveTo>
                    <a:pt x="659130" y="225806"/>
                  </a:moveTo>
                  <a:lnTo>
                    <a:pt x="627507" y="225806"/>
                  </a:lnTo>
                  <a:lnTo>
                    <a:pt x="627507" y="277368"/>
                  </a:lnTo>
                  <a:lnTo>
                    <a:pt x="659130" y="277368"/>
                  </a:lnTo>
                  <a:lnTo>
                    <a:pt x="659130" y="265811"/>
                  </a:lnTo>
                  <a:lnTo>
                    <a:pt x="641223" y="265811"/>
                  </a:lnTo>
                  <a:lnTo>
                    <a:pt x="641223" y="257175"/>
                  </a:lnTo>
                  <a:lnTo>
                    <a:pt x="658114" y="257175"/>
                  </a:lnTo>
                  <a:lnTo>
                    <a:pt x="658114" y="246011"/>
                  </a:lnTo>
                  <a:lnTo>
                    <a:pt x="641223" y="246011"/>
                  </a:lnTo>
                  <a:lnTo>
                    <a:pt x="641223" y="237109"/>
                  </a:lnTo>
                  <a:lnTo>
                    <a:pt x="659130" y="237109"/>
                  </a:lnTo>
                  <a:lnTo>
                    <a:pt x="659130" y="225806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6605" y="4515954"/>
              <a:ext cx="143292" cy="14291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17547" y="4532388"/>
              <a:ext cx="3175" cy="117475"/>
            </a:xfrm>
            <a:custGeom>
              <a:avLst/>
              <a:gdLst/>
              <a:ahLst/>
              <a:cxnLst/>
              <a:rect l="l" t="t" r="r" b="b"/>
              <a:pathLst>
                <a:path w="3175" h="117475">
                  <a:moveTo>
                    <a:pt x="2565" y="0"/>
                  </a:moveTo>
                  <a:lnTo>
                    <a:pt x="0" y="0"/>
                  </a:lnTo>
                  <a:lnTo>
                    <a:pt x="0" y="117208"/>
                  </a:lnTo>
                  <a:lnTo>
                    <a:pt x="2565" y="117208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86255" y="4686045"/>
              <a:ext cx="363220" cy="24130"/>
            </a:xfrm>
            <a:custGeom>
              <a:avLst/>
              <a:gdLst/>
              <a:ahLst/>
              <a:cxnLst/>
              <a:rect l="l" t="t" r="r" b="b"/>
              <a:pathLst>
                <a:path w="363219" h="24129">
                  <a:moveTo>
                    <a:pt x="19050" y="9652"/>
                  </a:moveTo>
                  <a:lnTo>
                    <a:pt x="18415" y="6858"/>
                  </a:lnTo>
                  <a:lnTo>
                    <a:pt x="15875" y="3429"/>
                  </a:lnTo>
                  <a:lnTo>
                    <a:pt x="15748" y="3327"/>
                  </a:lnTo>
                  <a:lnTo>
                    <a:pt x="15748" y="8509"/>
                  </a:lnTo>
                  <a:lnTo>
                    <a:pt x="15748" y="18288"/>
                  </a:lnTo>
                  <a:lnTo>
                    <a:pt x="15494" y="18288"/>
                  </a:lnTo>
                  <a:lnTo>
                    <a:pt x="11303" y="20320"/>
                  </a:lnTo>
                  <a:lnTo>
                    <a:pt x="3302" y="20320"/>
                  </a:lnTo>
                  <a:lnTo>
                    <a:pt x="3302" y="3429"/>
                  </a:lnTo>
                  <a:lnTo>
                    <a:pt x="13589" y="3429"/>
                  </a:lnTo>
                  <a:lnTo>
                    <a:pt x="15748" y="8509"/>
                  </a:lnTo>
                  <a:lnTo>
                    <a:pt x="15748" y="3327"/>
                  </a:lnTo>
                  <a:lnTo>
                    <a:pt x="14986" y="2286"/>
                  </a:lnTo>
                  <a:lnTo>
                    <a:pt x="12192" y="381"/>
                  </a:lnTo>
                  <a:lnTo>
                    <a:pt x="0" y="381"/>
                  </a:lnTo>
                  <a:lnTo>
                    <a:pt x="0" y="23368"/>
                  </a:lnTo>
                  <a:lnTo>
                    <a:pt x="10414" y="23368"/>
                  </a:lnTo>
                  <a:lnTo>
                    <a:pt x="13589" y="22606"/>
                  </a:lnTo>
                  <a:lnTo>
                    <a:pt x="16002" y="20320"/>
                  </a:lnTo>
                  <a:lnTo>
                    <a:pt x="17907" y="18288"/>
                  </a:lnTo>
                  <a:lnTo>
                    <a:pt x="19050" y="14986"/>
                  </a:lnTo>
                  <a:lnTo>
                    <a:pt x="19050" y="9652"/>
                  </a:lnTo>
                  <a:close/>
                </a:path>
                <a:path w="363219" h="24129">
                  <a:moveTo>
                    <a:pt x="28740" y="457"/>
                  </a:moveTo>
                  <a:lnTo>
                    <a:pt x="25400" y="457"/>
                  </a:lnTo>
                  <a:lnTo>
                    <a:pt x="25400" y="23368"/>
                  </a:lnTo>
                  <a:lnTo>
                    <a:pt x="28740" y="23368"/>
                  </a:lnTo>
                  <a:lnTo>
                    <a:pt x="28740" y="457"/>
                  </a:lnTo>
                  <a:close/>
                </a:path>
                <a:path w="363219" h="24129">
                  <a:moveTo>
                    <a:pt x="47117" y="381"/>
                  </a:moveTo>
                  <a:lnTo>
                    <a:pt x="35560" y="381"/>
                  </a:lnTo>
                  <a:lnTo>
                    <a:pt x="35560" y="23380"/>
                  </a:lnTo>
                  <a:lnTo>
                    <a:pt x="38862" y="23380"/>
                  </a:lnTo>
                  <a:lnTo>
                    <a:pt x="38862" y="13474"/>
                  </a:lnTo>
                  <a:lnTo>
                    <a:pt x="47117" y="13474"/>
                  </a:lnTo>
                  <a:lnTo>
                    <a:pt x="47117" y="10414"/>
                  </a:lnTo>
                  <a:lnTo>
                    <a:pt x="38862" y="10414"/>
                  </a:lnTo>
                  <a:lnTo>
                    <a:pt x="38862" y="3429"/>
                  </a:lnTo>
                  <a:lnTo>
                    <a:pt x="47117" y="3429"/>
                  </a:lnTo>
                  <a:lnTo>
                    <a:pt x="47117" y="381"/>
                  </a:lnTo>
                  <a:close/>
                </a:path>
                <a:path w="363219" h="24129">
                  <a:moveTo>
                    <a:pt x="64503" y="381"/>
                  </a:moveTo>
                  <a:lnTo>
                    <a:pt x="52946" y="381"/>
                  </a:lnTo>
                  <a:lnTo>
                    <a:pt x="52946" y="23380"/>
                  </a:lnTo>
                  <a:lnTo>
                    <a:pt x="56248" y="23380"/>
                  </a:lnTo>
                  <a:lnTo>
                    <a:pt x="56248" y="13474"/>
                  </a:lnTo>
                  <a:lnTo>
                    <a:pt x="64503" y="13474"/>
                  </a:lnTo>
                  <a:lnTo>
                    <a:pt x="64503" y="10414"/>
                  </a:lnTo>
                  <a:lnTo>
                    <a:pt x="56248" y="10414"/>
                  </a:lnTo>
                  <a:lnTo>
                    <a:pt x="56248" y="3429"/>
                  </a:lnTo>
                  <a:lnTo>
                    <a:pt x="64503" y="3429"/>
                  </a:lnTo>
                  <a:lnTo>
                    <a:pt x="64503" y="381"/>
                  </a:lnTo>
                  <a:close/>
                </a:path>
                <a:path w="363219" h="24129">
                  <a:moveTo>
                    <a:pt x="82664" y="381"/>
                  </a:moveTo>
                  <a:lnTo>
                    <a:pt x="70345" y="381"/>
                  </a:lnTo>
                  <a:lnTo>
                    <a:pt x="70345" y="23380"/>
                  </a:lnTo>
                  <a:lnTo>
                    <a:pt x="82664" y="23380"/>
                  </a:lnTo>
                  <a:lnTo>
                    <a:pt x="82664" y="20320"/>
                  </a:lnTo>
                  <a:lnTo>
                    <a:pt x="73647" y="20320"/>
                  </a:lnTo>
                  <a:lnTo>
                    <a:pt x="73647" y="13347"/>
                  </a:lnTo>
                  <a:lnTo>
                    <a:pt x="82664" y="13347"/>
                  </a:lnTo>
                  <a:lnTo>
                    <a:pt x="82664" y="10287"/>
                  </a:lnTo>
                  <a:lnTo>
                    <a:pt x="73647" y="10287"/>
                  </a:lnTo>
                  <a:lnTo>
                    <a:pt x="73647" y="3429"/>
                  </a:lnTo>
                  <a:lnTo>
                    <a:pt x="82664" y="3429"/>
                  </a:lnTo>
                  <a:lnTo>
                    <a:pt x="82664" y="381"/>
                  </a:lnTo>
                  <a:close/>
                </a:path>
                <a:path w="363219" h="24129">
                  <a:moveTo>
                    <a:pt x="104267" y="12192"/>
                  </a:moveTo>
                  <a:lnTo>
                    <a:pt x="104216" y="5791"/>
                  </a:lnTo>
                  <a:lnTo>
                    <a:pt x="103505" y="3683"/>
                  </a:lnTo>
                  <a:lnTo>
                    <a:pt x="100901" y="1079"/>
                  </a:lnTo>
                  <a:lnTo>
                    <a:pt x="100863" y="5791"/>
                  </a:lnTo>
                  <a:lnTo>
                    <a:pt x="100838" y="12192"/>
                  </a:lnTo>
                  <a:lnTo>
                    <a:pt x="92202" y="12192"/>
                  </a:lnTo>
                  <a:lnTo>
                    <a:pt x="92202" y="3429"/>
                  </a:lnTo>
                  <a:lnTo>
                    <a:pt x="99568" y="3429"/>
                  </a:lnTo>
                  <a:lnTo>
                    <a:pt x="100863" y="5791"/>
                  </a:lnTo>
                  <a:lnTo>
                    <a:pt x="100850" y="3429"/>
                  </a:lnTo>
                  <a:lnTo>
                    <a:pt x="100876" y="1079"/>
                  </a:lnTo>
                  <a:lnTo>
                    <a:pt x="99187" y="381"/>
                  </a:lnTo>
                  <a:lnTo>
                    <a:pt x="88900" y="381"/>
                  </a:lnTo>
                  <a:lnTo>
                    <a:pt x="88900" y="23368"/>
                  </a:lnTo>
                  <a:lnTo>
                    <a:pt x="92202" y="23368"/>
                  </a:lnTo>
                  <a:lnTo>
                    <a:pt x="92202" y="12700"/>
                  </a:lnTo>
                  <a:lnTo>
                    <a:pt x="99822" y="23368"/>
                  </a:lnTo>
                  <a:lnTo>
                    <a:pt x="104013" y="23368"/>
                  </a:lnTo>
                  <a:lnTo>
                    <a:pt x="97663" y="14732"/>
                  </a:lnTo>
                  <a:lnTo>
                    <a:pt x="99187" y="14732"/>
                  </a:lnTo>
                  <a:lnTo>
                    <a:pt x="104267" y="13843"/>
                  </a:lnTo>
                  <a:lnTo>
                    <a:pt x="104267" y="12700"/>
                  </a:lnTo>
                  <a:lnTo>
                    <a:pt x="104267" y="12192"/>
                  </a:lnTo>
                  <a:close/>
                </a:path>
                <a:path w="363219" h="24129">
                  <a:moveTo>
                    <a:pt x="122174" y="381"/>
                  </a:moveTo>
                  <a:lnTo>
                    <a:pt x="109855" y="381"/>
                  </a:lnTo>
                  <a:lnTo>
                    <a:pt x="109855" y="23380"/>
                  </a:lnTo>
                  <a:lnTo>
                    <a:pt x="122174" y="23380"/>
                  </a:lnTo>
                  <a:lnTo>
                    <a:pt x="122174" y="20320"/>
                  </a:lnTo>
                  <a:lnTo>
                    <a:pt x="113157" y="20320"/>
                  </a:lnTo>
                  <a:lnTo>
                    <a:pt x="113157" y="13347"/>
                  </a:lnTo>
                  <a:lnTo>
                    <a:pt x="122174" y="13347"/>
                  </a:lnTo>
                  <a:lnTo>
                    <a:pt x="122174" y="10287"/>
                  </a:lnTo>
                  <a:lnTo>
                    <a:pt x="113157" y="10287"/>
                  </a:lnTo>
                  <a:lnTo>
                    <a:pt x="113157" y="3429"/>
                  </a:lnTo>
                  <a:lnTo>
                    <a:pt x="122174" y="3429"/>
                  </a:lnTo>
                  <a:lnTo>
                    <a:pt x="122174" y="381"/>
                  </a:lnTo>
                  <a:close/>
                </a:path>
                <a:path w="363219" h="24129">
                  <a:moveTo>
                    <a:pt x="146939" y="381"/>
                  </a:moveTo>
                  <a:lnTo>
                    <a:pt x="143510" y="381"/>
                  </a:lnTo>
                  <a:lnTo>
                    <a:pt x="143510" y="17780"/>
                  </a:lnTo>
                  <a:lnTo>
                    <a:pt x="135636" y="5588"/>
                  </a:lnTo>
                  <a:lnTo>
                    <a:pt x="132334" y="381"/>
                  </a:lnTo>
                  <a:lnTo>
                    <a:pt x="128651" y="381"/>
                  </a:lnTo>
                  <a:lnTo>
                    <a:pt x="128651" y="23368"/>
                  </a:lnTo>
                  <a:lnTo>
                    <a:pt x="132080" y="23368"/>
                  </a:lnTo>
                  <a:lnTo>
                    <a:pt x="132080" y="5588"/>
                  </a:lnTo>
                  <a:lnTo>
                    <a:pt x="143383" y="23368"/>
                  </a:lnTo>
                  <a:lnTo>
                    <a:pt x="146939" y="23368"/>
                  </a:lnTo>
                  <a:lnTo>
                    <a:pt x="146939" y="381"/>
                  </a:lnTo>
                  <a:close/>
                </a:path>
                <a:path w="363219" h="24129">
                  <a:moveTo>
                    <a:pt x="175260" y="6223"/>
                  </a:moveTo>
                  <a:lnTo>
                    <a:pt x="173736" y="3683"/>
                  </a:lnTo>
                  <a:lnTo>
                    <a:pt x="169164" y="381"/>
                  </a:lnTo>
                  <a:lnTo>
                    <a:pt x="166370" y="0"/>
                  </a:lnTo>
                  <a:lnTo>
                    <a:pt x="158242" y="0"/>
                  </a:lnTo>
                  <a:lnTo>
                    <a:pt x="152908" y="5080"/>
                  </a:lnTo>
                  <a:lnTo>
                    <a:pt x="152908" y="18288"/>
                  </a:lnTo>
                  <a:lnTo>
                    <a:pt x="158115" y="23749"/>
                  </a:lnTo>
                  <a:lnTo>
                    <a:pt x="168148" y="23749"/>
                  </a:lnTo>
                  <a:lnTo>
                    <a:pt x="169291" y="19558"/>
                  </a:lnTo>
                  <a:lnTo>
                    <a:pt x="167132" y="20701"/>
                  </a:lnTo>
                  <a:lnTo>
                    <a:pt x="160147" y="20701"/>
                  </a:lnTo>
                  <a:lnTo>
                    <a:pt x="156210" y="16764"/>
                  </a:lnTo>
                  <a:lnTo>
                    <a:pt x="156210" y="6985"/>
                  </a:lnTo>
                  <a:lnTo>
                    <a:pt x="160020" y="3048"/>
                  </a:lnTo>
                  <a:lnTo>
                    <a:pt x="168402" y="3048"/>
                  </a:lnTo>
                  <a:lnTo>
                    <a:pt x="170561" y="5461"/>
                  </a:lnTo>
                  <a:lnTo>
                    <a:pt x="171196" y="6223"/>
                  </a:lnTo>
                  <a:lnTo>
                    <a:pt x="175260" y="6223"/>
                  </a:lnTo>
                  <a:close/>
                </a:path>
                <a:path w="363219" h="24129">
                  <a:moveTo>
                    <a:pt x="192773" y="381"/>
                  </a:moveTo>
                  <a:lnTo>
                    <a:pt x="180467" y="381"/>
                  </a:lnTo>
                  <a:lnTo>
                    <a:pt x="180467" y="23380"/>
                  </a:lnTo>
                  <a:lnTo>
                    <a:pt x="192773" y="23380"/>
                  </a:lnTo>
                  <a:lnTo>
                    <a:pt x="192773" y="20320"/>
                  </a:lnTo>
                  <a:lnTo>
                    <a:pt x="183769" y="20320"/>
                  </a:lnTo>
                  <a:lnTo>
                    <a:pt x="183769" y="13347"/>
                  </a:lnTo>
                  <a:lnTo>
                    <a:pt x="192773" y="13347"/>
                  </a:lnTo>
                  <a:lnTo>
                    <a:pt x="192773" y="10287"/>
                  </a:lnTo>
                  <a:lnTo>
                    <a:pt x="183769" y="10287"/>
                  </a:lnTo>
                  <a:lnTo>
                    <a:pt x="183769" y="3429"/>
                  </a:lnTo>
                  <a:lnTo>
                    <a:pt x="192773" y="3429"/>
                  </a:lnTo>
                  <a:lnTo>
                    <a:pt x="192773" y="381"/>
                  </a:lnTo>
                  <a:close/>
                </a:path>
                <a:path w="363219" h="24129">
                  <a:moveTo>
                    <a:pt x="234696" y="381"/>
                  </a:moveTo>
                  <a:lnTo>
                    <a:pt x="229362" y="381"/>
                  </a:lnTo>
                  <a:lnTo>
                    <a:pt x="222504" y="17907"/>
                  </a:lnTo>
                  <a:lnTo>
                    <a:pt x="215646" y="381"/>
                  </a:lnTo>
                  <a:lnTo>
                    <a:pt x="210312" y="381"/>
                  </a:lnTo>
                  <a:lnTo>
                    <a:pt x="210312" y="23368"/>
                  </a:lnTo>
                  <a:lnTo>
                    <a:pt x="213614" y="23368"/>
                  </a:lnTo>
                  <a:lnTo>
                    <a:pt x="213614" y="3937"/>
                  </a:lnTo>
                  <a:lnTo>
                    <a:pt x="221488" y="23368"/>
                  </a:lnTo>
                  <a:lnTo>
                    <a:pt x="223520" y="23368"/>
                  </a:lnTo>
                  <a:lnTo>
                    <a:pt x="231267" y="3937"/>
                  </a:lnTo>
                  <a:lnTo>
                    <a:pt x="231267" y="23368"/>
                  </a:lnTo>
                  <a:lnTo>
                    <a:pt x="234696" y="23368"/>
                  </a:lnTo>
                  <a:lnTo>
                    <a:pt x="234696" y="381"/>
                  </a:lnTo>
                  <a:close/>
                </a:path>
                <a:path w="363219" h="24129">
                  <a:moveTo>
                    <a:pt x="260223" y="23368"/>
                  </a:moveTo>
                  <a:lnTo>
                    <a:pt x="257670" y="16510"/>
                  </a:lnTo>
                  <a:lnTo>
                    <a:pt x="256540" y="13462"/>
                  </a:lnTo>
                  <a:lnTo>
                    <a:pt x="252984" y="4381"/>
                  </a:lnTo>
                  <a:lnTo>
                    <a:pt x="252984" y="13462"/>
                  </a:lnTo>
                  <a:lnTo>
                    <a:pt x="247015" y="13462"/>
                  </a:lnTo>
                  <a:lnTo>
                    <a:pt x="250063" y="4699"/>
                  </a:lnTo>
                  <a:lnTo>
                    <a:pt x="252984" y="13462"/>
                  </a:lnTo>
                  <a:lnTo>
                    <a:pt x="252984" y="4381"/>
                  </a:lnTo>
                  <a:lnTo>
                    <a:pt x="252984" y="4191"/>
                  </a:lnTo>
                  <a:lnTo>
                    <a:pt x="251460" y="381"/>
                  </a:lnTo>
                  <a:lnTo>
                    <a:pt x="248539" y="381"/>
                  </a:lnTo>
                  <a:lnTo>
                    <a:pt x="239776" y="23368"/>
                  </a:lnTo>
                  <a:lnTo>
                    <a:pt x="243332" y="23368"/>
                  </a:lnTo>
                  <a:lnTo>
                    <a:pt x="245872" y="16510"/>
                  </a:lnTo>
                  <a:lnTo>
                    <a:pt x="254127" y="16510"/>
                  </a:lnTo>
                  <a:lnTo>
                    <a:pt x="256667" y="23368"/>
                  </a:lnTo>
                  <a:lnTo>
                    <a:pt x="260223" y="23368"/>
                  </a:lnTo>
                  <a:close/>
                </a:path>
                <a:path w="363219" h="24129">
                  <a:moveTo>
                    <a:pt x="269227" y="381"/>
                  </a:moveTo>
                  <a:lnTo>
                    <a:pt x="265798" y="381"/>
                  </a:lnTo>
                  <a:lnTo>
                    <a:pt x="265798" y="23380"/>
                  </a:lnTo>
                  <a:lnTo>
                    <a:pt x="269227" y="23380"/>
                  </a:lnTo>
                  <a:lnTo>
                    <a:pt x="269227" y="381"/>
                  </a:lnTo>
                  <a:close/>
                </a:path>
                <a:path w="363219" h="24129">
                  <a:moveTo>
                    <a:pt x="282067" y="381"/>
                  </a:moveTo>
                  <a:lnTo>
                    <a:pt x="278003" y="381"/>
                  </a:lnTo>
                  <a:lnTo>
                    <a:pt x="269240" y="11811"/>
                  </a:lnTo>
                  <a:lnTo>
                    <a:pt x="278003" y="23368"/>
                  </a:lnTo>
                  <a:lnTo>
                    <a:pt x="282067" y="23368"/>
                  </a:lnTo>
                  <a:lnTo>
                    <a:pt x="273177" y="11811"/>
                  </a:lnTo>
                  <a:lnTo>
                    <a:pt x="282067" y="381"/>
                  </a:lnTo>
                  <a:close/>
                </a:path>
                <a:path w="363219" h="24129">
                  <a:moveTo>
                    <a:pt x="299085" y="381"/>
                  </a:moveTo>
                  <a:lnTo>
                    <a:pt x="286766" y="381"/>
                  </a:lnTo>
                  <a:lnTo>
                    <a:pt x="286766" y="23380"/>
                  </a:lnTo>
                  <a:lnTo>
                    <a:pt x="299085" y="23380"/>
                  </a:lnTo>
                  <a:lnTo>
                    <a:pt x="299085" y="20320"/>
                  </a:lnTo>
                  <a:lnTo>
                    <a:pt x="290068" y="20320"/>
                  </a:lnTo>
                  <a:lnTo>
                    <a:pt x="290068" y="13347"/>
                  </a:lnTo>
                  <a:lnTo>
                    <a:pt x="299085" y="13347"/>
                  </a:lnTo>
                  <a:lnTo>
                    <a:pt x="299085" y="10287"/>
                  </a:lnTo>
                  <a:lnTo>
                    <a:pt x="290068" y="10287"/>
                  </a:lnTo>
                  <a:lnTo>
                    <a:pt x="290068" y="3429"/>
                  </a:lnTo>
                  <a:lnTo>
                    <a:pt x="299085" y="3429"/>
                  </a:lnTo>
                  <a:lnTo>
                    <a:pt x="299085" y="381"/>
                  </a:lnTo>
                  <a:close/>
                </a:path>
                <a:path w="363219" h="24129">
                  <a:moveTo>
                    <a:pt x="320548" y="5842"/>
                  </a:moveTo>
                  <a:lnTo>
                    <a:pt x="319913" y="3683"/>
                  </a:lnTo>
                  <a:lnTo>
                    <a:pt x="317246" y="1143"/>
                  </a:lnTo>
                  <a:lnTo>
                    <a:pt x="317246" y="5842"/>
                  </a:lnTo>
                  <a:lnTo>
                    <a:pt x="317246" y="12192"/>
                  </a:lnTo>
                  <a:lnTo>
                    <a:pt x="308610" y="12192"/>
                  </a:lnTo>
                  <a:lnTo>
                    <a:pt x="308610" y="3429"/>
                  </a:lnTo>
                  <a:lnTo>
                    <a:pt x="315976" y="3429"/>
                  </a:lnTo>
                  <a:lnTo>
                    <a:pt x="317246" y="5842"/>
                  </a:lnTo>
                  <a:lnTo>
                    <a:pt x="317246" y="1143"/>
                  </a:lnTo>
                  <a:lnTo>
                    <a:pt x="315595" y="381"/>
                  </a:lnTo>
                  <a:lnTo>
                    <a:pt x="305308" y="381"/>
                  </a:lnTo>
                  <a:lnTo>
                    <a:pt x="305308" y="23368"/>
                  </a:lnTo>
                  <a:lnTo>
                    <a:pt x="308610" y="23368"/>
                  </a:lnTo>
                  <a:lnTo>
                    <a:pt x="308610" y="12700"/>
                  </a:lnTo>
                  <a:lnTo>
                    <a:pt x="316230" y="23368"/>
                  </a:lnTo>
                  <a:lnTo>
                    <a:pt x="320421" y="23368"/>
                  </a:lnTo>
                  <a:lnTo>
                    <a:pt x="314071" y="14732"/>
                  </a:lnTo>
                  <a:lnTo>
                    <a:pt x="315468" y="14732"/>
                  </a:lnTo>
                  <a:lnTo>
                    <a:pt x="320548" y="13843"/>
                  </a:lnTo>
                  <a:lnTo>
                    <a:pt x="320548" y="12700"/>
                  </a:lnTo>
                  <a:lnTo>
                    <a:pt x="320548" y="12192"/>
                  </a:lnTo>
                  <a:lnTo>
                    <a:pt x="320548" y="5842"/>
                  </a:lnTo>
                  <a:close/>
                </a:path>
                <a:path w="363219" h="24129">
                  <a:moveTo>
                    <a:pt x="338836" y="11303"/>
                  </a:moveTo>
                  <a:lnTo>
                    <a:pt x="334645" y="10414"/>
                  </a:lnTo>
                  <a:lnTo>
                    <a:pt x="330835" y="9017"/>
                  </a:lnTo>
                  <a:lnTo>
                    <a:pt x="328676" y="8382"/>
                  </a:lnTo>
                  <a:lnTo>
                    <a:pt x="328676" y="4826"/>
                  </a:lnTo>
                  <a:lnTo>
                    <a:pt x="329819" y="3048"/>
                  </a:lnTo>
                  <a:lnTo>
                    <a:pt x="333121" y="3048"/>
                  </a:lnTo>
                  <a:lnTo>
                    <a:pt x="335026" y="3810"/>
                  </a:lnTo>
                  <a:lnTo>
                    <a:pt x="335026" y="6350"/>
                  </a:lnTo>
                  <a:lnTo>
                    <a:pt x="338328" y="6350"/>
                  </a:lnTo>
                  <a:lnTo>
                    <a:pt x="338328" y="2540"/>
                  </a:lnTo>
                  <a:lnTo>
                    <a:pt x="335534" y="0"/>
                  </a:lnTo>
                  <a:lnTo>
                    <a:pt x="327406" y="0"/>
                  </a:lnTo>
                  <a:lnTo>
                    <a:pt x="325374" y="3556"/>
                  </a:lnTo>
                  <a:lnTo>
                    <a:pt x="325374" y="7747"/>
                  </a:lnTo>
                  <a:lnTo>
                    <a:pt x="325882" y="9525"/>
                  </a:lnTo>
                  <a:lnTo>
                    <a:pt x="327914" y="11557"/>
                  </a:lnTo>
                  <a:lnTo>
                    <a:pt x="328676" y="11938"/>
                  </a:lnTo>
                  <a:lnTo>
                    <a:pt x="333375" y="13716"/>
                  </a:lnTo>
                  <a:lnTo>
                    <a:pt x="335407" y="14224"/>
                  </a:lnTo>
                  <a:lnTo>
                    <a:pt x="335407" y="19177"/>
                  </a:lnTo>
                  <a:lnTo>
                    <a:pt x="333756" y="20828"/>
                  </a:lnTo>
                  <a:lnTo>
                    <a:pt x="328422" y="20828"/>
                  </a:lnTo>
                  <a:lnTo>
                    <a:pt x="328041" y="17272"/>
                  </a:lnTo>
                  <a:lnTo>
                    <a:pt x="328041" y="16510"/>
                  </a:lnTo>
                  <a:lnTo>
                    <a:pt x="324739" y="16510"/>
                  </a:lnTo>
                  <a:lnTo>
                    <a:pt x="324739" y="21590"/>
                  </a:lnTo>
                  <a:lnTo>
                    <a:pt x="328549" y="23749"/>
                  </a:lnTo>
                  <a:lnTo>
                    <a:pt x="335915" y="23749"/>
                  </a:lnTo>
                  <a:lnTo>
                    <a:pt x="338836" y="20828"/>
                  </a:lnTo>
                  <a:lnTo>
                    <a:pt x="338836" y="11303"/>
                  </a:lnTo>
                  <a:close/>
                </a:path>
                <a:path w="363219" h="24129">
                  <a:moveTo>
                    <a:pt x="353060" y="1397"/>
                  </a:moveTo>
                  <a:lnTo>
                    <a:pt x="348234" y="1397"/>
                  </a:lnTo>
                  <a:lnTo>
                    <a:pt x="348234" y="2159"/>
                  </a:lnTo>
                  <a:lnTo>
                    <a:pt x="350253" y="2159"/>
                  </a:lnTo>
                  <a:lnTo>
                    <a:pt x="350253" y="9525"/>
                  </a:lnTo>
                  <a:lnTo>
                    <a:pt x="351155" y="9525"/>
                  </a:lnTo>
                  <a:lnTo>
                    <a:pt x="351155" y="2159"/>
                  </a:lnTo>
                  <a:lnTo>
                    <a:pt x="353060" y="2159"/>
                  </a:lnTo>
                  <a:lnTo>
                    <a:pt x="353060" y="1397"/>
                  </a:lnTo>
                  <a:close/>
                </a:path>
                <a:path w="363219" h="24129">
                  <a:moveTo>
                    <a:pt x="362953" y="1397"/>
                  </a:moveTo>
                  <a:lnTo>
                    <a:pt x="361683" y="1397"/>
                  </a:lnTo>
                  <a:lnTo>
                    <a:pt x="358775" y="8255"/>
                  </a:lnTo>
                  <a:lnTo>
                    <a:pt x="355841" y="1397"/>
                  </a:lnTo>
                  <a:lnTo>
                    <a:pt x="354571" y="1397"/>
                  </a:lnTo>
                  <a:lnTo>
                    <a:pt x="354571" y="9525"/>
                  </a:lnTo>
                  <a:lnTo>
                    <a:pt x="355346" y="9525"/>
                  </a:lnTo>
                  <a:lnTo>
                    <a:pt x="355346" y="2286"/>
                  </a:lnTo>
                  <a:lnTo>
                    <a:pt x="358521" y="9525"/>
                  </a:lnTo>
                  <a:lnTo>
                    <a:pt x="359016" y="9525"/>
                  </a:lnTo>
                  <a:lnTo>
                    <a:pt x="362204" y="2286"/>
                  </a:lnTo>
                  <a:lnTo>
                    <a:pt x="362204" y="9525"/>
                  </a:lnTo>
                  <a:lnTo>
                    <a:pt x="362953" y="9525"/>
                  </a:lnTo>
                  <a:lnTo>
                    <a:pt x="362953" y="1397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5707" y="4515941"/>
              <a:ext cx="634502" cy="193851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541272" y="3465387"/>
            <a:ext cx="441959" cy="186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dirty="0">
                <a:solidFill>
                  <a:srgbClr val="12498A"/>
                </a:solidFill>
                <a:latin typeface="Century Gothic"/>
                <a:cs typeface="Century Gothic"/>
              </a:rPr>
              <a:t>John</a:t>
            </a:r>
            <a:r>
              <a:rPr sz="650" b="1" spc="-4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650" b="1" spc="-10" dirty="0">
                <a:solidFill>
                  <a:srgbClr val="12498A"/>
                </a:solidFill>
                <a:latin typeface="Century Gothic"/>
                <a:cs typeface="Century Gothic"/>
              </a:rPr>
              <a:t>Smith</a:t>
            </a:r>
            <a:endParaRPr sz="6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00" b="1" dirty="0">
                <a:solidFill>
                  <a:srgbClr val="12498A"/>
                </a:solidFill>
                <a:latin typeface="Century Gothic"/>
                <a:cs typeface="Century Gothic"/>
              </a:rPr>
              <a:t>Position</a:t>
            </a:r>
            <a:r>
              <a:rPr sz="400" b="1" spc="7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400" b="1" spc="-10" dirty="0">
                <a:solidFill>
                  <a:srgbClr val="12498A"/>
                </a:solidFill>
                <a:latin typeface="Century Gothic"/>
                <a:cs typeface="Century Gothic"/>
              </a:rPr>
              <a:t>Title</a:t>
            </a:r>
            <a:endParaRPr sz="4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41272" y="3669410"/>
            <a:ext cx="755650" cy="24066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300" b="1" dirty="0">
                <a:solidFill>
                  <a:srgbClr val="12498A"/>
                </a:solidFill>
                <a:latin typeface="Century Gothic"/>
                <a:cs typeface="Century Gothic"/>
              </a:rPr>
              <a:t>Address</a:t>
            </a:r>
            <a:r>
              <a:rPr sz="300" b="1" spc="6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123</a:t>
            </a:r>
            <a:r>
              <a:rPr sz="300" spc="1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Street,</a:t>
            </a:r>
            <a:r>
              <a:rPr sz="300" spc="11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City,</a:t>
            </a:r>
            <a:r>
              <a:rPr sz="300" spc="7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State</a:t>
            </a:r>
            <a:r>
              <a:rPr sz="300" spc="7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spc="-10" dirty="0">
                <a:solidFill>
                  <a:srgbClr val="12498A"/>
                </a:solidFill>
                <a:latin typeface="Century Gothic"/>
                <a:cs typeface="Century Gothic"/>
              </a:rPr>
              <a:t>456789</a:t>
            </a:r>
            <a:endParaRPr sz="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300" b="1" dirty="0">
                <a:solidFill>
                  <a:srgbClr val="12498A"/>
                </a:solidFill>
                <a:latin typeface="Century Gothic"/>
                <a:cs typeface="Century Gothic"/>
              </a:rPr>
              <a:t>Phone</a:t>
            </a:r>
            <a:r>
              <a:rPr sz="300" b="1" spc="7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1234</a:t>
            </a:r>
            <a:r>
              <a:rPr sz="300" spc="12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spc="-10" dirty="0">
                <a:solidFill>
                  <a:srgbClr val="12498A"/>
                </a:solidFill>
                <a:latin typeface="Century Gothic"/>
                <a:cs typeface="Century Gothic"/>
              </a:rPr>
              <a:t>56789</a:t>
            </a:r>
            <a:endParaRPr sz="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300" b="1" spc="-25" dirty="0">
                <a:solidFill>
                  <a:srgbClr val="12498A"/>
                </a:solidFill>
                <a:latin typeface="Century Gothic"/>
                <a:cs typeface="Century Gothic"/>
              </a:rPr>
              <a:t>Web-</a:t>
            </a:r>
            <a:r>
              <a:rPr sz="300" b="1" dirty="0">
                <a:solidFill>
                  <a:srgbClr val="12498A"/>
                </a:solidFill>
                <a:latin typeface="Century Gothic"/>
                <a:cs typeface="Century Gothic"/>
              </a:rPr>
              <a:t>site</a:t>
            </a:r>
            <a:r>
              <a:rPr sz="300" b="1" spc="10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Gothic"/>
                <a:cs typeface="Century Gothic"/>
                <a:hlinkClick r:id="rId8"/>
              </a:rPr>
              <a:t>www.comanyname.com</a:t>
            </a:r>
            <a:endParaRPr sz="300">
              <a:latin typeface="Century Gothic"/>
              <a:cs typeface="Century Gothic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818890" y="1514004"/>
            <a:ext cx="5922010" cy="5039995"/>
            <a:chOff x="3818890" y="1514004"/>
            <a:chExt cx="5922010" cy="5039995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18890" y="1514004"/>
              <a:ext cx="5921501" cy="503999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999611" y="1677161"/>
              <a:ext cx="5560695" cy="3106420"/>
            </a:xfrm>
            <a:custGeom>
              <a:avLst/>
              <a:gdLst/>
              <a:ahLst/>
              <a:cxnLst/>
              <a:rect l="l" t="t" r="r" b="b"/>
              <a:pathLst>
                <a:path w="5560695" h="3106420">
                  <a:moveTo>
                    <a:pt x="5560187" y="0"/>
                  </a:moveTo>
                  <a:lnTo>
                    <a:pt x="0" y="0"/>
                  </a:lnTo>
                  <a:lnTo>
                    <a:pt x="0" y="3106039"/>
                  </a:lnTo>
                  <a:lnTo>
                    <a:pt x="5560187" y="3106039"/>
                  </a:lnTo>
                  <a:lnTo>
                    <a:pt x="5560187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41240" y="1714118"/>
              <a:ext cx="3876916" cy="30251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93005" y="4194225"/>
              <a:ext cx="405002" cy="21330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28131" y="4265777"/>
              <a:ext cx="347686" cy="10657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467350" y="4211472"/>
              <a:ext cx="634365" cy="204470"/>
            </a:xfrm>
            <a:custGeom>
              <a:avLst/>
              <a:gdLst/>
              <a:ahLst/>
              <a:cxnLst/>
              <a:rect l="l" t="t" r="r" b="b"/>
              <a:pathLst>
                <a:path w="634364" h="204470">
                  <a:moveTo>
                    <a:pt x="2120" y="0"/>
                  </a:moveTo>
                  <a:lnTo>
                    <a:pt x="0" y="0"/>
                  </a:lnTo>
                  <a:lnTo>
                    <a:pt x="0" y="204190"/>
                  </a:lnTo>
                  <a:lnTo>
                    <a:pt x="2120" y="204190"/>
                  </a:lnTo>
                  <a:lnTo>
                    <a:pt x="2120" y="0"/>
                  </a:lnTo>
                  <a:close/>
                </a:path>
                <a:path w="634364" h="204470">
                  <a:moveTo>
                    <a:pt x="633945" y="0"/>
                  </a:moveTo>
                  <a:lnTo>
                    <a:pt x="631825" y="0"/>
                  </a:lnTo>
                  <a:lnTo>
                    <a:pt x="631825" y="204190"/>
                  </a:lnTo>
                  <a:lnTo>
                    <a:pt x="633945" y="204190"/>
                  </a:lnTo>
                  <a:lnTo>
                    <a:pt x="633945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514465" y="4548224"/>
            <a:ext cx="495300" cy="762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200" b="1" dirty="0">
                <a:solidFill>
                  <a:srgbClr val="12498A"/>
                </a:solidFill>
                <a:latin typeface="Century Gothic"/>
                <a:cs typeface="Century Gothic"/>
              </a:rPr>
              <a:t>Address</a:t>
            </a:r>
            <a:r>
              <a:rPr sz="200" b="1" spc="5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</a:rPr>
              <a:t>123</a:t>
            </a:r>
            <a:r>
              <a:rPr sz="200" spc="14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</a:rPr>
              <a:t>S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  <a:hlinkClick r:id="rId8"/>
              </a:rPr>
              <a:t>treet,</a:t>
            </a:r>
            <a:r>
              <a:rPr sz="200" spc="25" dirty="0">
                <a:solidFill>
                  <a:srgbClr val="12498A"/>
                </a:solidFill>
                <a:latin typeface="Century Gothic"/>
                <a:cs typeface="Century Gothic"/>
                <a:hlinkClick r:id="rId8"/>
              </a:rPr>
              <a:t> 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  <a:hlinkClick r:id="rId8"/>
              </a:rPr>
              <a:t>Cit</a:t>
            </a:r>
            <a:r>
              <a:rPr sz="200" spc="-15" dirty="0">
                <a:solidFill>
                  <a:srgbClr val="12498A"/>
                </a:solidFill>
                <a:latin typeface="Century Gothic"/>
                <a:cs typeface="Century Gothic"/>
                <a:hlinkClick r:id="rId8"/>
              </a:rPr>
              <a:t> 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  <a:hlinkClick r:id="rId8"/>
              </a:rPr>
              <a:t>y,</a:t>
            </a:r>
            <a:r>
              <a:rPr sz="200" spc="65" dirty="0">
                <a:solidFill>
                  <a:srgbClr val="12498A"/>
                </a:solidFill>
                <a:latin typeface="Century Gothic"/>
                <a:cs typeface="Century Gothic"/>
                <a:hlinkClick r:id="rId8"/>
              </a:rPr>
              <a:t> 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  <a:hlinkClick r:id="rId8"/>
              </a:rPr>
              <a:t>State</a:t>
            </a:r>
            <a:r>
              <a:rPr sz="200" spc="2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spc="-10" dirty="0">
                <a:solidFill>
                  <a:srgbClr val="12498A"/>
                </a:solidFill>
                <a:latin typeface="Century Gothic"/>
                <a:cs typeface="Century Gothic"/>
              </a:rPr>
              <a:t>456789</a:t>
            </a:r>
            <a:endParaRPr sz="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" b="1" dirty="0">
                <a:solidFill>
                  <a:srgbClr val="12498A"/>
                </a:solidFill>
                <a:latin typeface="Century Gothic"/>
                <a:cs typeface="Century Gothic"/>
              </a:rPr>
              <a:t>Phone</a:t>
            </a:r>
            <a:r>
              <a:rPr sz="200" b="1" spc="1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</a:rPr>
              <a:t>1234</a:t>
            </a:r>
            <a:r>
              <a:rPr sz="200" spc="7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spc="-10" dirty="0">
                <a:solidFill>
                  <a:srgbClr val="12498A"/>
                </a:solidFill>
                <a:latin typeface="Century Gothic"/>
                <a:cs typeface="Century Gothic"/>
              </a:rPr>
              <a:t>56789</a:t>
            </a:r>
            <a:endParaRPr sz="2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99610" y="1677161"/>
            <a:ext cx="5560695" cy="310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450">
              <a:latin typeface="Times New Roman"/>
              <a:cs typeface="Times New Roman"/>
            </a:endParaRPr>
          </a:p>
          <a:p>
            <a:pPr marL="1514475">
              <a:lnSpc>
                <a:spcPts val="535"/>
              </a:lnSpc>
            </a:pPr>
            <a:r>
              <a:rPr sz="450" b="1" dirty="0">
                <a:solidFill>
                  <a:srgbClr val="12498A"/>
                </a:solidFill>
                <a:latin typeface="Century Gothic"/>
                <a:cs typeface="Century Gothic"/>
              </a:rPr>
              <a:t>John</a:t>
            </a:r>
            <a:r>
              <a:rPr sz="450" b="1" spc="-1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450" b="1" spc="-10" dirty="0">
                <a:solidFill>
                  <a:srgbClr val="12498A"/>
                </a:solidFill>
                <a:latin typeface="Century Gothic"/>
                <a:cs typeface="Century Gothic"/>
              </a:rPr>
              <a:t>Smith</a:t>
            </a:r>
            <a:endParaRPr sz="450">
              <a:latin typeface="Century Gothic"/>
              <a:cs typeface="Century Gothic"/>
            </a:endParaRPr>
          </a:p>
          <a:p>
            <a:pPr marL="1514475">
              <a:lnSpc>
                <a:spcPts val="355"/>
              </a:lnSpc>
            </a:pPr>
            <a:r>
              <a:rPr sz="300" b="1" dirty="0">
                <a:solidFill>
                  <a:srgbClr val="12498A"/>
                </a:solidFill>
                <a:latin typeface="Century Gothic"/>
                <a:cs typeface="Century Gothic"/>
              </a:rPr>
              <a:t>Position</a:t>
            </a:r>
            <a:r>
              <a:rPr sz="300" b="1" spc="2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b="1" spc="-10" dirty="0">
                <a:solidFill>
                  <a:srgbClr val="12498A"/>
                </a:solidFill>
                <a:latin typeface="Century Gothic"/>
                <a:cs typeface="Century Gothic"/>
              </a:rPr>
              <a:t>Title</a:t>
            </a:r>
            <a:endParaRPr sz="300">
              <a:latin typeface="Century Gothic"/>
              <a:cs typeface="Century Gothic"/>
            </a:endParaRPr>
          </a:p>
          <a:p>
            <a:pPr marL="1515110">
              <a:lnSpc>
                <a:spcPct val="100000"/>
              </a:lnSpc>
              <a:spcBef>
                <a:spcPts val="55"/>
              </a:spcBef>
            </a:pPr>
            <a:r>
              <a:rPr sz="200" b="1" spc="-20" dirty="0">
                <a:solidFill>
                  <a:srgbClr val="12498A"/>
                </a:solidFill>
                <a:latin typeface="Century Gothic"/>
                <a:cs typeface="Century Gothic"/>
              </a:rPr>
              <a:t>Web-</a:t>
            </a:r>
            <a:r>
              <a:rPr sz="200" b="1" dirty="0">
                <a:solidFill>
                  <a:srgbClr val="12498A"/>
                </a:solidFill>
                <a:latin typeface="Century Gothic"/>
                <a:cs typeface="Century Gothic"/>
              </a:rPr>
              <a:t>site</a:t>
            </a:r>
            <a:r>
              <a:rPr sz="200" b="1" spc="8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Gothic"/>
                <a:cs typeface="Century Gothic"/>
                <a:hlinkClick r:id="rId8"/>
              </a:rPr>
              <a:t>www.comanyname.co</a:t>
            </a:r>
            <a:r>
              <a:rPr sz="200" u="none" spc="-10" dirty="0">
                <a:solidFill>
                  <a:srgbClr val="0000FF"/>
                </a:solidFill>
                <a:latin typeface="Century Gothic"/>
                <a:cs typeface="Century Gothic"/>
                <a:hlinkClick r:id="rId8"/>
              </a:rPr>
              <a:t>m</a:t>
            </a:r>
            <a:endParaRPr sz="2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54142" y="4519167"/>
            <a:ext cx="1938655" cy="148590"/>
          </a:xfrm>
          <a:prstGeom prst="rect">
            <a:avLst/>
          </a:prstGeom>
          <a:solidFill>
            <a:srgbClr val="12498A"/>
          </a:solidFill>
        </p:spPr>
        <p:txBody>
          <a:bodyPr vert="horz" wrap="square" lIns="0" tIns="2540" rIns="0" bIns="0" rtlCol="0">
            <a:spAutoFit/>
          </a:bodyPr>
          <a:lstStyle/>
          <a:p>
            <a:pPr marL="440055">
              <a:lnSpc>
                <a:spcPct val="100000"/>
              </a:lnSpc>
              <a:spcBef>
                <a:spcPts val="20"/>
              </a:spcBef>
            </a:pPr>
            <a:r>
              <a:rPr sz="750" b="1" dirty="0">
                <a:solidFill>
                  <a:srgbClr val="FFFFFF"/>
                </a:solidFill>
                <a:latin typeface="Gill Sans MT"/>
                <a:cs typeface="Gill Sans MT"/>
              </a:rPr>
              <a:t>M</a:t>
            </a:r>
            <a:r>
              <a:rPr sz="75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50" b="1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75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50" b="1" dirty="0">
                <a:solidFill>
                  <a:srgbClr val="FFFFFF"/>
                </a:solidFill>
                <a:latin typeface="Gill Sans MT"/>
                <a:cs typeface="Gill Sans MT"/>
              </a:rPr>
              <a:t>K</a:t>
            </a:r>
            <a:r>
              <a:rPr sz="75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5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E</a:t>
            </a:r>
            <a:r>
              <a:rPr sz="750" b="1" u="sng" spc="29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 </a:t>
            </a:r>
            <a:r>
              <a:rPr sz="75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IT</a:t>
            </a:r>
            <a:r>
              <a:rPr sz="750" b="1" u="none" spc="155" dirty="0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sz="750" b="1" u="none" spc="-10" dirty="0">
                <a:solidFill>
                  <a:srgbClr val="FFFFFF"/>
                </a:solidFill>
                <a:latin typeface="Gill Sans MT"/>
                <a:cs typeface="Gill Sans MT"/>
              </a:rPr>
              <a:t>COUNT</a:t>
            </a:r>
            <a:endParaRPr sz="750">
              <a:latin typeface="Gill Sans MT"/>
              <a:cs typeface="Gill Sans M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506971" y="4264202"/>
            <a:ext cx="355750" cy="108152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10116184" y="120776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00" dirty="0">
                <a:solidFill>
                  <a:srgbClr val="FFFFFF"/>
                </a:solidFill>
                <a:latin typeface="Trebuchet MS"/>
                <a:cs typeface="Trebuchet MS"/>
              </a:rPr>
              <a:t>43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7941" y="5753225"/>
            <a:ext cx="32092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AGA(SA)</a:t>
            </a:r>
            <a:r>
              <a:rPr sz="1200" b="1" spc="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placement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on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email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signatures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should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always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b="1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placed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to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right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practice’s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below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it.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628004" y="7083653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0791" y="259624"/>
            <a:ext cx="317373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POWERPOINT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TEMPLATE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9223" y="659256"/>
            <a:ext cx="6075045" cy="5846445"/>
            <a:chOff x="3189223" y="659256"/>
            <a:chExt cx="6075045" cy="58464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9223" y="1028953"/>
              <a:ext cx="5491478" cy="46739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6863" y="1154302"/>
              <a:ext cx="5156314" cy="29132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329680" y="5060568"/>
              <a:ext cx="2574290" cy="1445260"/>
            </a:xfrm>
            <a:custGeom>
              <a:avLst/>
              <a:gdLst/>
              <a:ahLst/>
              <a:cxnLst/>
              <a:rect l="l" t="t" r="r" b="b"/>
              <a:pathLst>
                <a:path w="2574290" h="1445259">
                  <a:moveTo>
                    <a:pt x="1796034" y="157988"/>
                  </a:moveTo>
                  <a:lnTo>
                    <a:pt x="1793621" y="108966"/>
                  </a:lnTo>
                  <a:lnTo>
                    <a:pt x="1786763" y="61341"/>
                  </a:lnTo>
                  <a:lnTo>
                    <a:pt x="1775587" y="15240"/>
                  </a:lnTo>
                  <a:lnTo>
                    <a:pt x="1770380" y="0"/>
                  </a:lnTo>
                  <a:lnTo>
                    <a:pt x="803783" y="0"/>
                  </a:lnTo>
                  <a:lnTo>
                    <a:pt x="798576" y="15240"/>
                  </a:lnTo>
                  <a:lnTo>
                    <a:pt x="787400" y="61341"/>
                  </a:lnTo>
                  <a:lnTo>
                    <a:pt x="780542" y="108966"/>
                  </a:lnTo>
                  <a:lnTo>
                    <a:pt x="778256" y="157988"/>
                  </a:lnTo>
                  <a:lnTo>
                    <a:pt x="780542" y="206883"/>
                  </a:lnTo>
                  <a:lnTo>
                    <a:pt x="787400" y="254508"/>
                  </a:lnTo>
                  <a:lnTo>
                    <a:pt x="798576" y="300609"/>
                  </a:lnTo>
                  <a:lnTo>
                    <a:pt x="813816" y="345059"/>
                  </a:lnTo>
                  <a:lnTo>
                    <a:pt x="832993" y="387477"/>
                  </a:lnTo>
                  <a:lnTo>
                    <a:pt x="855853" y="427736"/>
                  </a:lnTo>
                  <a:lnTo>
                    <a:pt x="882015" y="465709"/>
                  </a:lnTo>
                  <a:lnTo>
                    <a:pt x="911479" y="501015"/>
                  </a:lnTo>
                  <a:lnTo>
                    <a:pt x="943991" y="533527"/>
                  </a:lnTo>
                  <a:lnTo>
                    <a:pt x="979424" y="562991"/>
                  </a:lnTo>
                  <a:lnTo>
                    <a:pt x="1017270" y="589280"/>
                  </a:lnTo>
                  <a:lnTo>
                    <a:pt x="1057529" y="612140"/>
                  </a:lnTo>
                  <a:lnTo>
                    <a:pt x="1100074" y="631190"/>
                  </a:lnTo>
                  <a:lnTo>
                    <a:pt x="1144397" y="646557"/>
                  </a:lnTo>
                  <a:lnTo>
                    <a:pt x="1190498" y="657733"/>
                  </a:lnTo>
                  <a:lnTo>
                    <a:pt x="1238123" y="664591"/>
                  </a:lnTo>
                  <a:lnTo>
                    <a:pt x="1287145" y="666877"/>
                  </a:lnTo>
                  <a:lnTo>
                    <a:pt x="1336040" y="664591"/>
                  </a:lnTo>
                  <a:lnTo>
                    <a:pt x="1383665" y="657733"/>
                  </a:lnTo>
                  <a:lnTo>
                    <a:pt x="1429766" y="646557"/>
                  </a:lnTo>
                  <a:lnTo>
                    <a:pt x="1474216" y="631190"/>
                  </a:lnTo>
                  <a:lnTo>
                    <a:pt x="1516634" y="612140"/>
                  </a:lnTo>
                  <a:lnTo>
                    <a:pt x="1556893" y="589280"/>
                  </a:lnTo>
                  <a:lnTo>
                    <a:pt x="1594866" y="562991"/>
                  </a:lnTo>
                  <a:lnTo>
                    <a:pt x="1630172" y="533527"/>
                  </a:lnTo>
                  <a:lnTo>
                    <a:pt x="1662684" y="501015"/>
                  </a:lnTo>
                  <a:lnTo>
                    <a:pt x="1692148" y="465709"/>
                  </a:lnTo>
                  <a:lnTo>
                    <a:pt x="1718437" y="427736"/>
                  </a:lnTo>
                  <a:lnTo>
                    <a:pt x="1741170" y="387477"/>
                  </a:lnTo>
                  <a:lnTo>
                    <a:pt x="1760347" y="345059"/>
                  </a:lnTo>
                  <a:lnTo>
                    <a:pt x="1775587" y="300609"/>
                  </a:lnTo>
                  <a:lnTo>
                    <a:pt x="1786763" y="254508"/>
                  </a:lnTo>
                  <a:lnTo>
                    <a:pt x="1793621" y="206883"/>
                  </a:lnTo>
                  <a:lnTo>
                    <a:pt x="1796034" y="157988"/>
                  </a:lnTo>
                  <a:close/>
                </a:path>
                <a:path w="2574290" h="1445259">
                  <a:moveTo>
                    <a:pt x="2574163" y="157988"/>
                  </a:moveTo>
                  <a:lnTo>
                    <a:pt x="2035556" y="157988"/>
                  </a:lnTo>
                  <a:lnTo>
                    <a:pt x="2034159" y="205232"/>
                  </a:lnTo>
                  <a:lnTo>
                    <a:pt x="2029714" y="251714"/>
                  </a:lnTo>
                  <a:lnTo>
                    <a:pt x="2022602" y="297434"/>
                  </a:lnTo>
                  <a:lnTo>
                    <a:pt x="2012696" y="342011"/>
                  </a:lnTo>
                  <a:lnTo>
                    <a:pt x="2000250" y="385699"/>
                  </a:lnTo>
                  <a:lnTo>
                    <a:pt x="1985137" y="428244"/>
                  </a:lnTo>
                  <a:lnTo>
                    <a:pt x="1967611" y="469519"/>
                  </a:lnTo>
                  <a:lnTo>
                    <a:pt x="1947799" y="509524"/>
                  </a:lnTo>
                  <a:lnTo>
                    <a:pt x="1925701" y="548132"/>
                  </a:lnTo>
                  <a:lnTo>
                    <a:pt x="1901317" y="585343"/>
                  </a:lnTo>
                  <a:lnTo>
                    <a:pt x="1874901" y="620903"/>
                  </a:lnTo>
                  <a:lnTo>
                    <a:pt x="1846453" y="654812"/>
                  </a:lnTo>
                  <a:lnTo>
                    <a:pt x="1816100" y="686943"/>
                  </a:lnTo>
                  <a:lnTo>
                    <a:pt x="1783969" y="717296"/>
                  </a:lnTo>
                  <a:lnTo>
                    <a:pt x="1750060" y="745744"/>
                  </a:lnTo>
                  <a:lnTo>
                    <a:pt x="1714500" y="772160"/>
                  </a:lnTo>
                  <a:lnTo>
                    <a:pt x="1677289" y="796544"/>
                  </a:lnTo>
                  <a:lnTo>
                    <a:pt x="1638681" y="818642"/>
                  </a:lnTo>
                  <a:lnTo>
                    <a:pt x="1598676" y="838454"/>
                  </a:lnTo>
                  <a:lnTo>
                    <a:pt x="1557401" y="855980"/>
                  </a:lnTo>
                  <a:lnTo>
                    <a:pt x="1514856" y="871093"/>
                  </a:lnTo>
                  <a:lnTo>
                    <a:pt x="1471168" y="883539"/>
                  </a:lnTo>
                  <a:lnTo>
                    <a:pt x="1426464" y="893445"/>
                  </a:lnTo>
                  <a:lnTo>
                    <a:pt x="1380871" y="900684"/>
                  </a:lnTo>
                  <a:lnTo>
                    <a:pt x="1334389" y="905002"/>
                  </a:lnTo>
                  <a:lnTo>
                    <a:pt x="1287145" y="906526"/>
                  </a:lnTo>
                  <a:lnTo>
                    <a:pt x="1239901" y="905002"/>
                  </a:lnTo>
                  <a:lnTo>
                    <a:pt x="1193292" y="900684"/>
                  </a:lnTo>
                  <a:lnTo>
                    <a:pt x="1147699" y="893445"/>
                  </a:lnTo>
                  <a:lnTo>
                    <a:pt x="1102995" y="883539"/>
                  </a:lnTo>
                  <a:lnTo>
                    <a:pt x="1059434" y="871093"/>
                  </a:lnTo>
                  <a:lnTo>
                    <a:pt x="1016889" y="855980"/>
                  </a:lnTo>
                  <a:lnTo>
                    <a:pt x="975487" y="838454"/>
                  </a:lnTo>
                  <a:lnTo>
                    <a:pt x="935482" y="818642"/>
                  </a:lnTo>
                  <a:lnTo>
                    <a:pt x="896874" y="796544"/>
                  </a:lnTo>
                  <a:lnTo>
                    <a:pt x="859790" y="772160"/>
                  </a:lnTo>
                  <a:lnTo>
                    <a:pt x="824230" y="745744"/>
                  </a:lnTo>
                  <a:lnTo>
                    <a:pt x="790321" y="717296"/>
                  </a:lnTo>
                  <a:lnTo>
                    <a:pt x="758063" y="686943"/>
                  </a:lnTo>
                  <a:lnTo>
                    <a:pt x="727710" y="654812"/>
                  </a:lnTo>
                  <a:lnTo>
                    <a:pt x="699262" y="620903"/>
                  </a:lnTo>
                  <a:lnTo>
                    <a:pt x="672846" y="585343"/>
                  </a:lnTo>
                  <a:lnTo>
                    <a:pt x="648589" y="548132"/>
                  </a:lnTo>
                  <a:lnTo>
                    <a:pt x="626491" y="509524"/>
                  </a:lnTo>
                  <a:lnTo>
                    <a:pt x="606552" y="469519"/>
                  </a:lnTo>
                  <a:lnTo>
                    <a:pt x="589026" y="428244"/>
                  </a:lnTo>
                  <a:lnTo>
                    <a:pt x="574040" y="385699"/>
                  </a:lnTo>
                  <a:lnTo>
                    <a:pt x="561467" y="342011"/>
                  </a:lnTo>
                  <a:lnTo>
                    <a:pt x="551561" y="297434"/>
                  </a:lnTo>
                  <a:lnTo>
                    <a:pt x="544449" y="251714"/>
                  </a:lnTo>
                  <a:lnTo>
                    <a:pt x="540131" y="205232"/>
                  </a:lnTo>
                  <a:lnTo>
                    <a:pt x="538607" y="157988"/>
                  </a:lnTo>
                  <a:lnTo>
                    <a:pt x="0" y="157988"/>
                  </a:lnTo>
                  <a:lnTo>
                    <a:pt x="889" y="206121"/>
                  </a:lnTo>
                  <a:lnTo>
                    <a:pt x="3556" y="253873"/>
                  </a:lnTo>
                  <a:lnTo>
                    <a:pt x="8001" y="301117"/>
                  </a:lnTo>
                  <a:lnTo>
                    <a:pt x="13970" y="347853"/>
                  </a:lnTo>
                  <a:lnTo>
                    <a:pt x="21717" y="394081"/>
                  </a:lnTo>
                  <a:lnTo>
                    <a:pt x="31115" y="439801"/>
                  </a:lnTo>
                  <a:lnTo>
                    <a:pt x="42037" y="484886"/>
                  </a:lnTo>
                  <a:lnTo>
                    <a:pt x="54610" y="529336"/>
                  </a:lnTo>
                  <a:lnTo>
                    <a:pt x="68707" y="573024"/>
                  </a:lnTo>
                  <a:lnTo>
                    <a:pt x="84328" y="616077"/>
                  </a:lnTo>
                  <a:lnTo>
                    <a:pt x="101346" y="658495"/>
                  </a:lnTo>
                  <a:lnTo>
                    <a:pt x="119888" y="700024"/>
                  </a:lnTo>
                  <a:lnTo>
                    <a:pt x="139700" y="740918"/>
                  </a:lnTo>
                  <a:lnTo>
                    <a:pt x="161036" y="780923"/>
                  </a:lnTo>
                  <a:lnTo>
                    <a:pt x="183769" y="820039"/>
                  </a:lnTo>
                  <a:lnTo>
                    <a:pt x="207645" y="858278"/>
                  </a:lnTo>
                  <a:lnTo>
                    <a:pt x="232918" y="895604"/>
                  </a:lnTo>
                  <a:lnTo>
                    <a:pt x="259461" y="932053"/>
                  </a:lnTo>
                  <a:lnTo>
                    <a:pt x="287147" y="967486"/>
                  </a:lnTo>
                  <a:lnTo>
                    <a:pt x="316090" y="1001903"/>
                  </a:lnTo>
                  <a:lnTo>
                    <a:pt x="346202" y="1035304"/>
                  </a:lnTo>
                  <a:lnTo>
                    <a:pt x="377444" y="1067689"/>
                  </a:lnTo>
                  <a:lnTo>
                    <a:pt x="409702" y="1098931"/>
                  </a:lnTo>
                  <a:lnTo>
                    <a:pt x="443103" y="1128903"/>
                  </a:lnTo>
                  <a:lnTo>
                    <a:pt x="477520" y="1157859"/>
                  </a:lnTo>
                  <a:lnTo>
                    <a:pt x="513080" y="1185672"/>
                  </a:lnTo>
                  <a:lnTo>
                    <a:pt x="549402" y="1212088"/>
                  </a:lnTo>
                  <a:lnTo>
                    <a:pt x="586740" y="1237411"/>
                  </a:lnTo>
                  <a:lnTo>
                    <a:pt x="625094" y="1261376"/>
                  </a:lnTo>
                  <a:lnTo>
                    <a:pt x="664210" y="1284033"/>
                  </a:lnTo>
                  <a:lnTo>
                    <a:pt x="704215" y="1305331"/>
                  </a:lnTo>
                  <a:lnTo>
                    <a:pt x="744982" y="1325245"/>
                  </a:lnTo>
                  <a:lnTo>
                    <a:pt x="786638" y="1343748"/>
                  </a:lnTo>
                  <a:lnTo>
                    <a:pt x="828929" y="1360805"/>
                  </a:lnTo>
                  <a:lnTo>
                    <a:pt x="871982" y="1376387"/>
                  </a:lnTo>
                  <a:lnTo>
                    <a:pt x="915797" y="1390472"/>
                  </a:lnTo>
                  <a:lnTo>
                    <a:pt x="960247" y="1403007"/>
                  </a:lnTo>
                  <a:lnTo>
                    <a:pt x="1005332" y="1413967"/>
                  </a:lnTo>
                  <a:lnTo>
                    <a:pt x="1050925" y="1423339"/>
                  </a:lnTo>
                  <a:lnTo>
                    <a:pt x="1097153" y="1431074"/>
                  </a:lnTo>
                  <a:lnTo>
                    <a:pt x="1143889" y="1437144"/>
                  </a:lnTo>
                  <a:lnTo>
                    <a:pt x="1191133" y="1441513"/>
                  </a:lnTo>
                  <a:lnTo>
                    <a:pt x="1238885" y="1444167"/>
                  </a:lnTo>
                  <a:lnTo>
                    <a:pt x="1287145" y="1445056"/>
                  </a:lnTo>
                  <a:lnTo>
                    <a:pt x="1335278" y="1444167"/>
                  </a:lnTo>
                  <a:lnTo>
                    <a:pt x="1383030" y="1441513"/>
                  </a:lnTo>
                  <a:lnTo>
                    <a:pt x="1430274" y="1437144"/>
                  </a:lnTo>
                  <a:lnTo>
                    <a:pt x="1477010" y="1431074"/>
                  </a:lnTo>
                  <a:lnTo>
                    <a:pt x="1523238" y="1423339"/>
                  </a:lnTo>
                  <a:lnTo>
                    <a:pt x="1568958" y="1413967"/>
                  </a:lnTo>
                  <a:lnTo>
                    <a:pt x="1614043" y="1403007"/>
                  </a:lnTo>
                  <a:lnTo>
                    <a:pt x="1658366" y="1390472"/>
                  </a:lnTo>
                  <a:lnTo>
                    <a:pt x="1702181" y="1376387"/>
                  </a:lnTo>
                  <a:lnTo>
                    <a:pt x="1745234" y="1360805"/>
                  </a:lnTo>
                  <a:lnTo>
                    <a:pt x="1787652" y="1343748"/>
                  </a:lnTo>
                  <a:lnTo>
                    <a:pt x="1829181" y="1325245"/>
                  </a:lnTo>
                  <a:lnTo>
                    <a:pt x="1870075" y="1305331"/>
                  </a:lnTo>
                  <a:lnTo>
                    <a:pt x="1910080" y="1284033"/>
                  </a:lnTo>
                  <a:lnTo>
                    <a:pt x="1949196" y="1261376"/>
                  </a:lnTo>
                  <a:lnTo>
                    <a:pt x="1987423" y="1237411"/>
                  </a:lnTo>
                  <a:lnTo>
                    <a:pt x="2024761" y="1212088"/>
                  </a:lnTo>
                  <a:lnTo>
                    <a:pt x="2061210" y="1185672"/>
                  </a:lnTo>
                  <a:lnTo>
                    <a:pt x="2096643" y="1157859"/>
                  </a:lnTo>
                  <a:lnTo>
                    <a:pt x="2131060" y="1128903"/>
                  </a:lnTo>
                  <a:lnTo>
                    <a:pt x="2164461" y="1098931"/>
                  </a:lnTo>
                  <a:lnTo>
                    <a:pt x="2196719" y="1067689"/>
                  </a:lnTo>
                  <a:lnTo>
                    <a:pt x="2227961" y="1035304"/>
                  </a:lnTo>
                  <a:lnTo>
                    <a:pt x="2258060" y="1001903"/>
                  </a:lnTo>
                  <a:lnTo>
                    <a:pt x="2287016" y="967486"/>
                  </a:lnTo>
                  <a:lnTo>
                    <a:pt x="2314829" y="932053"/>
                  </a:lnTo>
                  <a:lnTo>
                    <a:pt x="2341245" y="895604"/>
                  </a:lnTo>
                  <a:lnTo>
                    <a:pt x="2366518" y="858278"/>
                  </a:lnTo>
                  <a:lnTo>
                    <a:pt x="2390521" y="820039"/>
                  </a:lnTo>
                  <a:lnTo>
                    <a:pt x="2413127" y="780923"/>
                  </a:lnTo>
                  <a:lnTo>
                    <a:pt x="2434463" y="740918"/>
                  </a:lnTo>
                  <a:lnTo>
                    <a:pt x="2454402" y="700024"/>
                  </a:lnTo>
                  <a:lnTo>
                    <a:pt x="2472817" y="658495"/>
                  </a:lnTo>
                  <a:lnTo>
                    <a:pt x="2489962" y="616077"/>
                  </a:lnTo>
                  <a:lnTo>
                    <a:pt x="2505456" y="573024"/>
                  </a:lnTo>
                  <a:lnTo>
                    <a:pt x="2519553" y="529336"/>
                  </a:lnTo>
                  <a:lnTo>
                    <a:pt x="2532126" y="484886"/>
                  </a:lnTo>
                  <a:lnTo>
                    <a:pt x="2543048" y="439801"/>
                  </a:lnTo>
                  <a:lnTo>
                    <a:pt x="2552446" y="394081"/>
                  </a:lnTo>
                  <a:lnTo>
                    <a:pt x="2560193" y="347853"/>
                  </a:lnTo>
                  <a:lnTo>
                    <a:pt x="2566289" y="301117"/>
                  </a:lnTo>
                  <a:lnTo>
                    <a:pt x="2570607" y="253873"/>
                  </a:lnTo>
                  <a:lnTo>
                    <a:pt x="2573274" y="206121"/>
                  </a:lnTo>
                  <a:lnTo>
                    <a:pt x="2574163" y="157988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69380" y="659256"/>
              <a:ext cx="3295015" cy="1853564"/>
            </a:xfrm>
            <a:custGeom>
              <a:avLst/>
              <a:gdLst/>
              <a:ahLst/>
              <a:cxnLst/>
              <a:rect l="l" t="t" r="r" b="b"/>
              <a:pathLst>
                <a:path w="3295015" h="1853564">
                  <a:moveTo>
                    <a:pt x="3294888" y="0"/>
                  </a:moveTo>
                  <a:lnTo>
                    <a:pt x="0" y="0"/>
                  </a:lnTo>
                  <a:lnTo>
                    <a:pt x="0" y="1853438"/>
                  </a:lnTo>
                  <a:lnTo>
                    <a:pt x="3294888" y="1853438"/>
                  </a:lnTo>
                  <a:lnTo>
                    <a:pt x="3294888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8015" y="1021181"/>
              <a:ext cx="223986" cy="16295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32474" y="1208404"/>
              <a:ext cx="514984" cy="42545"/>
            </a:xfrm>
            <a:custGeom>
              <a:avLst/>
              <a:gdLst/>
              <a:ahLst/>
              <a:cxnLst/>
              <a:rect l="l" t="t" r="r" b="b"/>
              <a:pathLst>
                <a:path w="514984" h="42544">
                  <a:moveTo>
                    <a:pt x="38735" y="7239"/>
                  </a:moveTo>
                  <a:lnTo>
                    <a:pt x="34925" y="2540"/>
                  </a:lnTo>
                  <a:lnTo>
                    <a:pt x="29083" y="0"/>
                  </a:lnTo>
                  <a:lnTo>
                    <a:pt x="22098" y="0"/>
                  </a:lnTo>
                  <a:lnTo>
                    <a:pt x="13208" y="1651"/>
                  </a:lnTo>
                  <a:lnTo>
                    <a:pt x="6223" y="5969"/>
                  </a:lnTo>
                  <a:lnTo>
                    <a:pt x="1651" y="12573"/>
                  </a:lnTo>
                  <a:lnTo>
                    <a:pt x="0" y="21082"/>
                  </a:lnTo>
                  <a:lnTo>
                    <a:pt x="1524" y="28829"/>
                  </a:lnTo>
                  <a:lnTo>
                    <a:pt x="1524" y="29337"/>
                  </a:lnTo>
                  <a:lnTo>
                    <a:pt x="6223" y="36195"/>
                  </a:lnTo>
                  <a:lnTo>
                    <a:pt x="13208" y="40640"/>
                  </a:lnTo>
                  <a:lnTo>
                    <a:pt x="21971" y="42164"/>
                  </a:lnTo>
                  <a:lnTo>
                    <a:pt x="29083" y="42164"/>
                  </a:lnTo>
                  <a:lnTo>
                    <a:pt x="34925" y="39624"/>
                  </a:lnTo>
                  <a:lnTo>
                    <a:pt x="38735" y="34925"/>
                  </a:lnTo>
                  <a:lnTo>
                    <a:pt x="32766" y="29337"/>
                  </a:lnTo>
                  <a:lnTo>
                    <a:pt x="29972" y="32512"/>
                  </a:lnTo>
                  <a:lnTo>
                    <a:pt x="26543" y="34163"/>
                  </a:lnTo>
                  <a:lnTo>
                    <a:pt x="14859" y="34163"/>
                  </a:lnTo>
                  <a:lnTo>
                    <a:pt x="9525" y="28829"/>
                  </a:lnTo>
                  <a:lnTo>
                    <a:pt x="9525" y="13462"/>
                  </a:lnTo>
                  <a:lnTo>
                    <a:pt x="14859" y="8001"/>
                  </a:lnTo>
                  <a:lnTo>
                    <a:pt x="26543" y="8001"/>
                  </a:lnTo>
                  <a:lnTo>
                    <a:pt x="29972" y="9652"/>
                  </a:lnTo>
                  <a:lnTo>
                    <a:pt x="32766" y="12827"/>
                  </a:lnTo>
                  <a:lnTo>
                    <a:pt x="38735" y="7239"/>
                  </a:lnTo>
                  <a:close/>
                </a:path>
                <a:path w="514984" h="42544">
                  <a:moveTo>
                    <a:pt x="86233" y="21082"/>
                  </a:moveTo>
                  <a:lnTo>
                    <a:pt x="84696" y="13335"/>
                  </a:lnTo>
                  <a:lnTo>
                    <a:pt x="84582" y="12700"/>
                  </a:lnTo>
                  <a:lnTo>
                    <a:pt x="81407" y="8001"/>
                  </a:lnTo>
                  <a:lnTo>
                    <a:pt x="79883" y="5969"/>
                  </a:lnTo>
                  <a:lnTo>
                    <a:pt x="76708" y="4013"/>
                  </a:lnTo>
                  <a:lnTo>
                    <a:pt x="76708" y="13335"/>
                  </a:lnTo>
                  <a:lnTo>
                    <a:pt x="76708" y="28829"/>
                  </a:lnTo>
                  <a:lnTo>
                    <a:pt x="71247" y="34163"/>
                  </a:lnTo>
                  <a:lnTo>
                    <a:pt x="56769" y="34163"/>
                  </a:lnTo>
                  <a:lnTo>
                    <a:pt x="51181" y="28829"/>
                  </a:lnTo>
                  <a:lnTo>
                    <a:pt x="51181" y="13335"/>
                  </a:lnTo>
                  <a:lnTo>
                    <a:pt x="56769" y="8001"/>
                  </a:lnTo>
                  <a:lnTo>
                    <a:pt x="71247" y="8001"/>
                  </a:lnTo>
                  <a:lnTo>
                    <a:pt x="76708" y="13335"/>
                  </a:lnTo>
                  <a:lnTo>
                    <a:pt x="76708" y="4013"/>
                  </a:lnTo>
                  <a:lnTo>
                    <a:pt x="72898" y="1651"/>
                  </a:lnTo>
                  <a:lnTo>
                    <a:pt x="64008" y="0"/>
                  </a:lnTo>
                  <a:lnTo>
                    <a:pt x="55118" y="1651"/>
                  </a:lnTo>
                  <a:lnTo>
                    <a:pt x="48006" y="5969"/>
                  </a:lnTo>
                  <a:lnTo>
                    <a:pt x="43434" y="12700"/>
                  </a:lnTo>
                  <a:lnTo>
                    <a:pt x="41656" y="21082"/>
                  </a:lnTo>
                  <a:lnTo>
                    <a:pt x="43434" y="29464"/>
                  </a:lnTo>
                  <a:lnTo>
                    <a:pt x="48006" y="36195"/>
                  </a:lnTo>
                  <a:lnTo>
                    <a:pt x="55118" y="40513"/>
                  </a:lnTo>
                  <a:lnTo>
                    <a:pt x="64008" y="42164"/>
                  </a:lnTo>
                  <a:lnTo>
                    <a:pt x="72898" y="40513"/>
                  </a:lnTo>
                  <a:lnTo>
                    <a:pt x="79883" y="36195"/>
                  </a:lnTo>
                  <a:lnTo>
                    <a:pt x="81407" y="34163"/>
                  </a:lnTo>
                  <a:lnTo>
                    <a:pt x="84582" y="29464"/>
                  </a:lnTo>
                  <a:lnTo>
                    <a:pt x="86233" y="21082"/>
                  </a:lnTo>
                  <a:close/>
                </a:path>
                <a:path w="514984" h="42544">
                  <a:moveTo>
                    <a:pt x="139192" y="17018"/>
                  </a:moveTo>
                  <a:lnTo>
                    <a:pt x="139065" y="762"/>
                  </a:lnTo>
                  <a:lnTo>
                    <a:pt x="131318" y="762"/>
                  </a:lnTo>
                  <a:lnTo>
                    <a:pt x="116332" y="26035"/>
                  </a:lnTo>
                  <a:lnTo>
                    <a:pt x="101092" y="762"/>
                  </a:lnTo>
                  <a:lnTo>
                    <a:pt x="93345" y="762"/>
                  </a:lnTo>
                  <a:lnTo>
                    <a:pt x="93345" y="41402"/>
                  </a:lnTo>
                  <a:lnTo>
                    <a:pt x="102235" y="41402"/>
                  </a:lnTo>
                  <a:lnTo>
                    <a:pt x="102235" y="17526"/>
                  </a:lnTo>
                  <a:lnTo>
                    <a:pt x="114173" y="37084"/>
                  </a:lnTo>
                  <a:lnTo>
                    <a:pt x="118364" y="37084"/>
                  </a:lnTo>
                  <a:lnTo>
                    <a:pt x="130302" y="17018"/>
                  </a:lnTo>
                  <a:lnTo>
                    <a:pt x="130429" y="41402"/>
                  </a:lnTo>
                  <a:lnTo>
                    <a:pt x="139192" y="41402"/>
                  </a:lnTo>
                  <a:lnTo>
                    <a:pt x="139192" y="17018"/>
                  </a:lnTo>
                  <a:close/>
                </a:path>
                <a:path w="514984" h="42544">
                  <a:moveTo>
                    <a:pt x="184150" y="6350"/>
                  </a:moveTo>
                  <a:lnTo>
                    <a:pt x="177419" y="762"/>
                  </a:lnTo>
                  <a:lnTo>
                    <a:pt x="174625" y="762"/>
                  </a:lnTo>
                  <a:lnTo>
                    <a:pt x="174625" y="11049"/>
                  </a:lnTo>
                  <a:lnTo>
                    <a:pt x="174625" y="19939"/>
                  </a:lnTo>
                  <a:lnTo>
                    <a:pt x="171704" y="22606"/>
                  </a:lnTo>
                  <a:lnTo>
                    <a:pt x="158369" y="22606"/>
                  </a:lnTo>
                  <a:lnTo>
                    <a:pt x="158369" y="8382"/>
                  </a:lnTo>
                  <a:lnTo>
                    <a:pt x="171704" y="8382"/>
                  </a:lnTo>
                  <a:lnTo>
                    <a:pt x="174625" y="11049"/>
                  </a:lnTo>
                  <a:lnTo>
                    <a:pt x="174625" y="762"/>
                  </a:lnTo>
                  <a:lnTo>
                    <a:pt x="148844" y="762"/>
                  </a:lnTo>
                  <a:lnTo>
                    <a:pt x="148844" y="41402"/>
                  </a:lnTo>
                  <a:lnTo>
                    <a:pt x="158369" y="41402"/>
                  </a:lnTo>
                  <a:lnTo>
                    <a:pt x="158369" y="30226"/>
                  </a:lnTo>
                  <a:lnTo>
                    <a:pt x="177419" y="30226"/>
                  </a:lnTo>
                  <a:lnTo>
                    <a:pt x="184150" y="24638"/>
                  </a:lnTo>
                  <a:lnTo>
                    <a:pt x="184150" y="22606"/>
                  </a:lnTo>
                  <a:lnTo>
                    <a:pt x="184150" y="6350"/>
                  </a:lnTo>
                  <a:close/>
                </a:path>
                <a:path w="514984" h="42544">
                  <a:moveTo>
                    <a:pt x="229082" y="41402"/>
                  </a:moveTo>
                  <a:lnTo>
                    <a:pt x="225298" y="32766"/>
                  </a:lnTo>
                  <a:lnTo>
                    <a:pt x="222110" y="25527"/>
                  </a:lnTo>
                  <a:lnTo>
                    <a:pt x="212712" y="4711"/>
                  </a:lnTo>
                  <a:lnTo>
                    <a:pt x="212712" y="25527"/>
                  </a:lnTo>
                  <a:lnTo>
                    <a:pt x="199758" y="25527"/>
                  </a:lnTo>
                  <a:lnTo>
                    <a:pt x="206235" y="10033"/>
                  </a:lnTo>
                  <a:lnTo>
                    <a:pt x="212712" y="25527"/>
                  </a:lnTo>
                  <a:lnTo>
                    <a:pt x="212712" y="4711"/>
                  </a:lnTo>
                  <a:lnTo>
                    <a:pt x="210934" y="762"/>
                  </a:lnTo>
                  <a:lnTo>
                    <a:pt x="201663" y="762"/>
                  </a:lnTo>
                  <a:lnTo>
                    <a:pt x="183502" y="41402"/>
                  </a:lnTo>
                  <a:lnTo>
                    <a:pt x="193154" y="41402"/>
                  </a:lnTo>
                  <a:lnTo>
                    <a:pt x="196710" y="32766"/>
                  </a:lnTo>
                  <a:lnTo>
                    <a:pt x="215633" y="32766"/>
                  </a:lnTo>
                  <a:lnTo>
                    <a:pt x="219316" y="41402"/>
                  </a:lnTo>
                  <a:lnTo>
                    <a:pt x="229082" y="41402"/>
                  </a:lnTo>
                  <a:close/>
                </a:path>
                <a:path w="514984" h="42544">
                  <a:moveTo>
                    <a:pt x="270764" y="673"/>
                  </a:moveTo>
                  <a:lnTo>
                    <a:pt x="261480" y="673"/>
                  </a:lnTo>
                  <a:lnTo>
                    <a:pt x="261480" y="25400"/>
                  </a:lnTo>
                  <a:lnTo>
                    <a:pt x="254241" y="16764"/>
                  </a:lnTo>
                  <a:lnTo>
                    <a:pt x="241160" y="762"/>
                  </a:lnTo>
                  <a:lnTo>
                    <a:pt x="233413" y="762"/>
                  </a:lnTo>
                  <a:lnTo>
                    <a:pt x="233413" y="41402"/>
                  </a:lnTo>
                  <a:lnTo>
                    <a:pt x="242684" y="41402"/>
                  </a:lnTo>
                  <a:lnTo>
                    <a:pt x="242684" y="16764"/>
                  </a:lnTo>
                  <a:lnTo>
                    <a:pt x="263004" y="41402"/>
                  </a:lnTo>
                  <a:lnTo>
                    <a:pt x="270751" y="41402"/>
                  </a:lnTo>
                  <a:lnTo>
                    <a:pt x="270764" y="673"/>
                  </a:lnTo>
                  <a:close/>
                </a:path>
                <a:path w="514984" h="42544">
                  <a:moveTo>
                    <a:pt x="315722" y="762"/>
                  </a:moveTo>
                  <a:lnTo>
                    <a:pt x="306578" y="762"/>
                  </a:lnTo>
                  <a:lnTo>
                    <a:pt x="295656" y="18796"/>
                  </a:lnTo>
                  <a:lnTo>
                    <a:pt x="284721" y="762"/>
                  </a:lnTo>
                  <a:lnTo>
                    <a:pt x="274828" y="762"/>
                  </a:lnTo>
                  <a:lnTo>
                    <a:pt x="290576" y="27051"/>
                  </a:lnTo>
                  <a:lnTo>
                    <a:pt x="290576" y="41402"/>
                  </a:lnTo>
                  <a:lnTo>
                    <a:pt x="299974" y="41402"/>
                  </a:lnTo>
                  <a:lnTo>
                    <a:pt x="299974" y="27051"/>
                  </a:lnTo>
                  <a:lnTo>
                    <a:pt x="315722" y="762"/>
                  </a:lnTo>
                  <a:close/>
                </a:path>
                <a:path w="514984" h="42544">
                  <a:moveTo>
                    <a:pt x="373507" y="673"/>
                  </a:moveTo>
                  <a:lnTo>
                    <a:pt x="364223" y="673"/>
                  </a:lnTo>
                  <a:lnTo>
                    <a:pt x="364223" y="25400"/>
                  </a:lnTo>
                  <a:lnTo>
                    <a:pt x="343903" y="762"/>
                  </a:lnTo>
                  <a:lnTo>
                    <a:pt x="336156" y="762"/>
                  </a:lnTo>
                  <a:lnTo>
                    <a:pt x="336156" y="41402"/>
                  </a:lnTo>
                  <a:lnTo>
                    <a:pt x="345427" y="41402"/>
                  </a:lnTo>
                  <a:lnTo>
                    <a:pt x="345427" y="16764"/>
                  </a:lnTo>
                  <a:lnTo>
                    <a:pt x="365747" y="41402"/>
                  </a:lnTo>
                  <a:lnTo>
                    <a:pt x="373494" y="41402"/>
                  </a:lnTo>
                  <a:lnTo>
                    <a:pt x="373507" y="673"/>
                  </a:lnTo>
                  <a:close/>
                </a:path>
                <a:path w="514984" h="42544">
                  <a:moveTo>
                    <a:pt x="423418" y="41402"/>
                  </a:moveTo>
                  <a:lnTo>
                    <a:pt x="419608" y="32766"/>
                  </a:lnTo>
                  <a:lnTo>
                    <a:pt x="416433" y="25527"/>
                  </a:lnTo>
                  <a:lnTo>
                    <a:pt x="407035" y="4699"/>
                  </a:lnTo>
                  <a:lnTo>
                    <a:pt x="407035" y="25527"/>
                  </a:lnTo>
                  <a:lnTo>
                    <a:pt x="394081" y="25527"/>
                  </a:lnTo>
                  <a:lnTo>
                    <a:pt x="400558" y="10033"/>
                  </a:lnTo>
                  <a:lnTo>
                    <a:pt x="407035" y="25527"/>
                  </a:lnTo>
                  <a:lnTo>
                    <a:pt x="407035" y="4699"/>
                  </a:lnTo>
                  <a:lnTo>
                    <a:pt x="405257" y="762"/>
                  </a:lnTo>
                  <a:lnTo>
                    <a:pt x="395986" y="762"/>
                  </a:lnTo>
                  <a:lnTo>
                    <a:pt x="377825" y="41402"/>
                  </a:lnTo>
                  <a:lnTo>
                    <a:pt x="387477" y="41402"/>
                  </a:lnTo>
                  <a:lnTo>
                    <a:pt x="391033" y="32766"/>
                  </a:lnTo>
                  <a:lnTo>
                    <a:pt x="409956" y="32766"/>
                  </a:lnTo>
                  <a:lnTo>
                    <a:pt x="413639" y="41402"/>
                  </a:lnTo>
                  <a:lnTo>
                    <a:pt x="423418" y="41402"/>
                  </a:lnTo>
                  <a:close/>
                </a:path>
                <a:path w="514984" h="42544">
                  <a:moveTo>
                    <a:pt x="473583" y="17018"/>
                  </a:moveTo>
                  <a:lnTo>
                    <a:pt x="473456" y="762"/>
                  </a:lnTo>
                  <a:lnTo>
                    <a:pt x="465709" y="762"/>
                  </a:lnTo>
                  <a:lnTo>
                    <a:pt x="450723" y="26035"/>
                  </a:lnTo>
                  <a:lnTo>
                    <a:pt x="435483" y="762"/>
                  </a:lnTo>
                  <a:lnTo>
                    <a:pt x="427736" y="762"/>
                  </a:lnTo>
                  <a:lnTo>
                    <a:pt x="427736" y="41402"/>
                  </a:lnTo>
                  <a:lnTo>
                    <a:pt x="436499" y="41402"/>
                  </a:lnTo>
                  <a:lnTo>
                    <a:pt x="436499" y="17526"/>
                  </a:lnTo>
                  <a:lnTo>
                    <a:pt x="448437" y="37084"/>
                  </a:lnTo>
                  <a:lnTo>
                    <a:pt x="452755" y="37084"/>
                  </a:lnTo>
                  <a:lnTo>
                    <a:pt x="464693" y="17018"/>
                  </a:lnTo>
                  <a:lnTo>
                    <a:pt x="464693" y="41402"/>
                  </a:lnTo>
                  <a:lnTo>
                    <a:pt x="473583" y="41402"/>
                  </a:lnTo>
                  <a:lnTo>
                    <a:pt x="473583" y="17018"/>
                  </a:lnTo>
                  <a:close/>
                </a:path>
                <a:path w="514984" h="42544">
                  <a:moveTo>
                    <a:pt x="514731" y="33909"/>
                  </a:moveTo>
                  <a:lnTo>
                    <a:pt x="492633" y="33909"/>
                  </a:lnTo>
                  <a:lnTo>
                    <a:pt x="492633" y="24511"/>
                  </a:lnTo>
                  <a:lnTo>
                    <a:pt x="511556" y="24511"/>
                  </a:lnTo>
                  <a:lnTo>
                    <a:pt x="511556" y="17145"/>
                  </a:lnTo>
                  <a:lnTo>
                    <a:pt x="492633" y="17145"/>
                  </a:lnTo>
                  <a:lnTo>
                    <a:pt x="492633" y="8255"/>
                  </a:lnTo>
                  <a:lnTo>
                    <a:pt x="513969" y="8255"/>
                  </a:lnTo>
                  <a:lnTo>
                    <a:pt x="513969" y="762"/>
                  </a:lnTo>
                  <a:lnTo>
                    <a:pt x="483235" y="762"/>
                  </a:lnTo>
                  <a:lnTo>
                    <a:pt x="483235" y="41402"/>
                  </a:lnTo>
                  <a:lnTo>
                    <a:pt x="514731" y="41402"/>
                  </a:lnTo>
                  <a:lnTo>
                    <a:pt x="51473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29680" y="1154048"/>
              <a:ext cx="2574290" cy="1445260"/>
            </a:xfrm>
            <a:custGeom>
              <a:avLst/>
              <a:gdLst/>
              <a:ahLst/>
              <a:cxnLst/>
              <a:rect l="l" t="t" r="r" b="b"/>
              <a:pathLst>
                <a:path w="2574290" h="1445260">
                  <a:moveTo>
                    <a:pt x="1796034" y="157861"/>
                  </a:moveTo>
                  <a:lnTo>
                    <a:pt x="1793621" y="108966"/>
                  </a:lnTo>
                  <a:lnTo>
                    <a:pt x="1786763" y="61341"/>
                  </a:lnTo>
                  <a:lnTo>
                    <a:pt x="1775587" y="15113"/>
                  </a:lnTo>
                  <a:lnTo>
                    <a:pt x="1770380" y="0"/>
                  </a:lnTo>
                  <a:lnTo>
                    <a:pt x="803783" y="0"/>
                  </a:lnTo>
                  <a:lnTo>
                    <a:pt x="798576" y="15113"/>
                  </a:lnTo>
                  <a:lnTo>
                    <a:pt x="787400" y="61341"/>
                  </a:lnTo>
                  <a:lnTo>
                    <a:pt x="780542" y="108966"/>
                  </a:lnTo>
                  <a:lnTo>
                    <a:pt x="778256" y="157861"/>
                  </a:lnTo>
                  <a:lnTo>
                    <a:pt x="780542" y="206756"/>
                  </a:lnTo>
                  <a:lnTo>
                    <a:pt x="787400" y="254508"/>
                  </a:lnTo>
                  <a:lnTo>
                    <a:pt x="798576" y="300609"/>
                  </a:lnTo>
                  <a:lnTo>
                    <a:pt x="813816" y="344932"/>
                  </a:lnTo>
                  <a:lnTo>
                    <a:pt x="832993" y="387477"/>
                  </a:lnTo>
                  <a:lnTo>
                    <a:pt x="855853" y="427736"/>
                  </a:lnTo>
                  <a:lnTo>
                    <a:pt x="882015" y="465582"/>
                  </a:lnTo>
                  <a:lnTo>
                    <a:pt x="911479" y="500888"/>
                  </a:lnTo>
                  <a:lnTo>
                    <a:pt x="943991" y="533400"/>
                  </a:lnTo>
                  <a:lnTo>
                    <a:pt x="979424" y="562991"/>
                  </a:lnTo>
                  <a:lnTo>
                    <a:pt x="1017270" y="589153"/>
                  </a:lnTo>
                  <a:lnTo>
                    <a:pt x="1057529" y="612013"/>
                  </a:lnTo>
                  <a:lnTo>
                    <a:pt x="1100074" y="631190"/>
                  </a:lnTo>
                  <a:lnTo>
                    <a:pt x="1144397" y="646430"/>
                  </a:lnTo>
                  <a:lnTo>
                    <a:pt x="1190498" y="657606"/>
                  </a:lnTo>
                  <a:lnTo>
                    <a:pt x="1238123" y="664464"/>
                  </a:lnTo>
                  <a:lnTo>
                    <a:pt x="1287145" y="666750"/>
                  </a:lnTo>
                  <a:lnTo>
                    <a:pt x="1336040" y="664464"/>
                  </a:lnTo>
                  <a:lnTo>
                    <a:pt x="1383665" y="657606"/>
                  </a:lnTo>
                  <a:lnTo>
                    <a:pt x="1429766" y="646430"/>
                  </a:lnTo>
                  <a:lnTo>
                    <a:pt x="1474216" y="631190"/>
                  </a:lnTo>
                  <a:lnTo>
                    <a:pt x="1516634" y="612013"/>
                  </a:lnTo>
                  <a:lnTo>
                    <a:pt x="1556893" y="589153"/>
                  </a:lnTo>
                  <a:lnTo>
                    <a:pt x="1594866" y="562991"/>
                  </a:lnTo>
                  <a:lnTo>
                    <a:pt x="1630172" y="533400"/>
                  </a:lnTo>
                  <a:lnTo>
                    <a:pt x="1662684" y="500888"/>
                  </a:lnTo>
                  <a:lnTo>
                    <a:pt x="1692148" y="465582"/>
                  </a:lnTo>
                  <a:lnTo>
                    <a:pt x="1718437" y="427736"/>
                  </a:lnTo>
                  <a:lnTo>
                    <a:pt x="1741170" y="387477"/>
                  </a:lnTo>
                  <a:lnTo>
                    <a:pt x="1760347" y="344932"/>
                  </a:lnTo>
                  <a:lnTo>
                    <a:pt x="1775587" y="300609"/>
                  </a:lnTo>
                  <a:lnTo>
                    <a:pt x="1786763" y="254508"/>
                  </a:lnTo>
                  <a:lnTo>
                    <a:pt x="1793621" y="206756"/>
                  </a:lnTo>
                  <a:lnTo>
                    <a:pt x="1796034" y="157861"/>
                  </a:lnTo>
                  <a:close/>
                </a:path>
                <a:path w="2574290" h="1445260">
                  <a:moveTo>
                    <a:pt x="2574163" y="157861"/>
                  </a:moveTo>
                  <a:lnTo>
                    <a:pt x="2035556" y="157861"/>
                  </a:lnTo>
                  <a:lnTo>
                    <a:pt x="2034159" y="205105"/>
                  </a:lnTo>
                  <a:lnTo>
                    <a:pt x="2029714" y="251587"/>
                  </a:lnTo>
                  <a:lnTo>
                    <a:pt x="2022602" y="297307"/>
                  </a:lnTo>
                  <a:lnTo>
                    <a:pt x="2012696" y="342011"/>
                  </a:lnTo>
                  <a:lnTo>
                    <a:pt x="2000250" y="385572"/>
                  </a:lnTo>
                  <a:lnTo>
                    <a:pt x="1985137" y="428117"/>
                  </a:lnTo>
                  <a:lnTo>
                    <a:pt x="1967611" y="469392"/>
                  </a:lnTo>
                  <a:lnTo>
                    <a:pt x="1947799" y="509524"/>
                  </a:lnTo>
                  <a:lnTo>
                    <a:pt x="1925701" y="548132"/>
                  </a:lnTo>
                  <a:lnTo>
                    <a:pt x="1901317" y="585216"/>
                  </a:lnTo>
                  <a:lnTo>
                    <a:pt x="1874901" y="620776"/>
                  </a:lnTo>
                  <a:lnTo>
                    <a:pt x="1846453" y="654685"/>
                  </a:lnTo>
                  <a:lnTo>
                    <a:pt x="1816100" y="686943"/>
                  </a:lnTo>
                  <a:lnTo>
                    <a:pt x="1783969" y="717296"/>
                  </a:lnTo>
                  <a:lnTo>
                    <a:pt x="1750060" y="745617"/>
                  </a:lnTo>
                  <a:lnTo>
                    <a:pt x="1714500" y="772033"/>
                  </a:lnTo>
                  <a:lnTo>
                    <a:pt x="1677289" y="796417"/>
                  </a:lnTo>
                  <a:lnTo>
                    <a:pt x="1638681" y="818515"/>
                  </a:lnTo>
                  <a:lnTo>
                    <a:pt x="1598676" y="838454"/>
                  </a:lnTo>
                  <a:lnTo>
                    <a:pt x="1557401" y="855853"/>
                  </a:lnTo>
                  <a:lnTo>
                    <a:pt x="1514856" y="870966"/>
                  </a:lnTo>
                  <a:lnTo>
                    <a:pt x="1471168" y="883412"/>
                  </a:lnTo>
                  <a:lnTo>
                    <a:pt x="1426464" y="893318"/>
                  </a:lnTo>
                  <a:lnTo>
                    <a:pt x="1380871" y="900557"/>
                  </a:lnTo>
                  <a:lnTo>
                    <a:pt x="1334389" y="904875"/>
                  </a:lnTo>
                  <a:lnTo>
                    <a:pt x="1287145" y="906399"/>
                  </a:lnTo>
                  <a:lnTo>
                    <a:pt x="1239901" y="904875"/>
                  </a:lnTo>
                  <a:lnTo>
                    <a:pt x="1193292" y="900557"/>
                  </a:lnTo>
                  <a:lnTo>
                    <a:pt x="1147699" y="893318"/>
                  </a:lnTo>
                  <a:lnTo>
                    <a:pt x="1102995" y="883412"/>
                  </a:lnTo>
                  <a:lnTo>
                    <a:pt x="1059434" y="870966"/>
                  </a:lnTo>
                  <a:lnTo>
                    <a:pt x="1016889" y="855853"/>
                  </a:lnTo>
                  <a:lnTo>
                    <a:pt x="975487" y="838454"/>
                  </a:lnTo>
                  <a:lnTo>
                    <a:pt x="935482" y="818515"/>
                  </a:lnTo>
                  <a:lnTo>
                    <a:pt x="896874" y="796417"/>
                  </a:lnTo>
                  <a:lnTo>
                    <a:pt x="859790" y="772033"/>
                  </a:lnTo>
                  <a:lnTo>
                    <a:pt x="824230" y="745617"/>
                  </a:lnTo>
                  <a:lnTo>
                    <a:pt x="790321" y="717296"/>
                  </a:lnTo>
                  <a:lnTo>
                    <a:pt x="758063" y="686943"/>
                  </a:lnTo>
                  <a:lnTo>
                    <a:pt x="727710" y="654685"/>
                  </a:lnTo>
                  <a:lnTo>
                    <a:pt x="699262" y="620776"/>
                  </a:lnTo>
                  <a:lnTo>
                    <a:pt x="672846" y="585216"/>
                  </a:lnTo>
                  <a:lnTo>
                    <a:pt x="648589" y="548132"/>
                  </a:lnTo>
                  <a:lnTo>
                    <a:pt x="626491" y="509524"/>
                  </a:lnTo>
                  <a:lnTo>
                    <a:pt x="606552" y="469392"/>
                  </a:lnTo>
                  <a:lnTo>
                    <a:pt x="589026" y="428117"/>
                  </a:lnTo>
                  <a:lnTo>
                    <a:pt x="574040" y="385572"/>
                  </a:lnTo>
                  <a:lnTo>
                    <a:pt x="561467" y="342011"/>
                  </a:lnTo>
                  <a:lnTo>
                    <a:pt x="551561" y="297307"/>
                  </a:lnTo>
                  <a:lnTo>
                    <a:pt x="544449" y="251587"/>
                  </a:lnTo>
                  <a:lnTo>
                    <a:pt x="540131" y="205105"/>
                  </a:lnTo>
                  <a:lnTo>
                    <a:pt x="538607" y="157861"/>
                  </a:lnTo>
                  <a:lnTo>
                    <a:pt x="0" y="157861"/>
                  </a:lnTo>
                  <a:lnTo>
                    <a:pt x="889" y="206121"/>
                  </a:lnTo>
                  <a:lnTo>
                    <a:pt x="3556" y="253746"/>
                  </a:lnTo>
                  <a:lnTo>
                    <a:pt x="8001" y="301117"/>
                  </a:lnTo>
                  <a:lnTo>
                    <a:pt x="13970" y="347853"/>
                  </a:lnTo>
                  <a:lnTo>
                    <a:pt x="21717" y="394081"/>
                  </a:lnTo>
                  <a:lnTo>
                    <a:pt x="31115" y="439674"/>
                  </a:lnTo>
                  <a:lnTo>
                    <a:pt x="42037" y="484759"/>
                  </a:lnTo>
                  <a:lnTo>
                    <a:pt x="54610" y="529209"/>
                  </a:lnTo>
                  <a:lnTo>
                    <a:pt x="68707" y="572897"/>
                  </a:lnTo>
                  <a:lnTo>
                    <a:pt x="84328" y="616077"/>
                  </a:lnTo>
                  <a:lnTo>
                    <a:pt x="101346" y="658368"/>
                  </a:lnTo>
                  <a:lnTo>
                    <a:pt x="119888" y="700024"/>
                  </a:lnTo>
                  <a:lnTo>
                    <a:pt x="139700" y="740791"/>
                  </a:lnTo>
                  <a:lnTo>
                    <a:pt x="161036" y="780796"/>
                  </a:lnTo>
                  <a:lnTo>
                    <a:pt x="183769" y="819912"/>
                  </a:lnTo>
                  <a:lnTo>
                    <a:pt x="207645" y="858266"/>
                  </a:lnTo>
                  <a:lnTo>
                    <a:pt x="232918" y="895604"/>
                  </a:lnTo>
                  <a:lnTo>
                    <a:pt x="259461" y="931926"/>
                  </a:lnTo>
                  <a:lnTo>
                    <a:pt x="287147" y="967359"/>
                  </a:lnTo>
                  <a:lnTo>
                    <a:pt x="316090" y="1001776"/>
                  </a:lnTo>
                  <a:lnTo>
                    <a:pt x="346202" y="1035177"/>
                  </a:lnTo>
                  <a:lnTo>
                    <a:pt x="377444" y="1067562"/>
                  </a:lnTo>
                  <a:lnTo>
                    <a:pt x="409702" y="1098804"/>
                  </a:lnTo>
                  <a:lnTo>
                    <a:pt x="443103" y="1128903"/>
                  </a:lnTo>
                  <a:lnTo>
                    <a:pt x="477520" y="1157859"/>
                  </a:lnTo>
                  <a:lnTo>
                    <a:pt x="513080" y="1185545"/>
                  </a:lnTo>
                  <a:lnTo>
                    <a:pt x="549402" y="1212088"/>
                  </a:lnTo>
                  <a:lnTo>
                    <a:pt x="586740" y="1237361"/>
                  </a:lnTo>
                  <a:lnTo>
                    <a:pt x="625094" y="1261237"/>
                  </a:lnTo>
                  <a:lnTo>
                    <a:pt x="664210" y="1283970"/>
                  </a:lnTo>
                  <a:lnTo>
                    <a:pt x="704215" y="1305179"/>
                  </a:lnTo>
                  <a:lnTo>
                    <a:pt x="744982" y="1325118"/>
                  </a:lnTo>
                  <a:lnTo>
                    <a:pt x="786638" y="1343660"/>
                  </a:lnTo>
                  <a:lnTo>
                    <a:pt x="828929" y="1360678"/>
                  </a:lnTo>
                  <a:lnTo>
                    <a:pt x="871982" y="1376299"/>
                  </a:lnTo>
                  <a:lnTo>
                    <a:pt x="915797" y="1390396"/>
                  </a:lnTo>
                  <a:lnTo>
                    <a:pt x="960247" y="1402842"/>
                  </a:lnTo>
                  <a:lnTo>
                    <a:pt x="1005332" y="1413891"/>
                  </a:lnTo>
                  <a:lnTo>
                    <a:pt x="1050925" y="1423289"/>
                  </a:lnTo>
                  <a:lnTo>
                    <a:pt x="1097153" y="1431036"/>
                  </a:lnTo>
                  <a:lnTo>
                    <a:pt x="1143889" y="1437005"/>
                  </a:lnTo>
                  <a:lnTo>
                    <a:pt x="1191133" y="1441450"/>
                  </a:lnTo>
                  <a:lnTo>
                    <a:pt x="1238885" y="1444117"/>
                  </a:lnTo>
                  <a:lnTo>
                    <a:pt x="1287145" y="1445006"/>
                  </a:lnTo>
                  <a:lnTo>
                    <a:pt x="1335278" y="1444117"/>
                  </a:lnTo>
                  <a:lnTo>
                    <a:pt x="1383030" y="1441450"/>
                  </a:lnTo>
                  <a:lnTo>
                    <a:pt x="1430274" y="1437005"/>
                  </a:lnTo>
                  <a:lnTo>
                    <a:pt x="1477010" y="1431036"/>
                  </a:lnTo>
                  <a:lnTo>
                    <a:pt x="1523238" y="1423289"/>
                  </a:lnTo>
                  <a:lnTo>
                    <a:pt x="1568958" y="1413891"/>
                  </a:lnTo>
                  <a:lnTo>
                    <a:pt x="1614043" y="1402842"/>
                  </a:lnTo>
                  <a:lnTo>
                    <a:pt x="1658366" y="1390396"/>
                  </a:lnTo>
                  <a:lnTo>
                    <a:pt x="1702181" y="1376299"/>
                  </a:lnTo>
                  <a:lnTo>
                    <a:pt x="1745234" y="1360678"/>
                  </a:lnTo>
                  <a:lnTo>
                    <a:pt x="1787652" y="1343660"/>
                  </a:lnTo>
                  <a:lnTo>
                    <a:pt x="1829181" y="1325118"/>
                  </a:lnTo>
                  <a:lnTo>
                    <a:pt x="1870075" y="1305179"/>
                  </a:lnTo>
                  <a:lnTo>
                    <a:pt x="1910080" y="1283970"/>
                  </a:lnTo>
                  <a:lnTo>
                    <a:pt x="1949196" y="1261237"/>
                  </a:lnTo>
                  <a:lnTo>
                    <a:pt x="1987423" y="1237361"/>
                  </a:lnTo>
                  <a:lnTo>
                    <a:pt x="2024761" y="1212088"/>
                  </a:lnTo>
                  <a:lnTo>
                    <a:pt x="2061210" y="1185545"/>
                  </a:lnTo>
                  <a:lnTo>
                    <a:pt x="2096643" y="1157859"/>
                  </a:lnTo>
                  <a:lnTo>
                    <a:pt x="2131060" y="1128903"/>
                  </a:lnTo>
                  <a:lnTo>
                    <a:pt x="2164461" y="1098804"/>
                  </a:lnTo>
                  <a:lnTo>
                    <a:pt x="2196719" y="1067562"/>
                  </a:lnTo>
                  <a:lnTo>
                    <a:pt x="2227961" y="1035177"/>
                  </a:lnTo>
                  <a:lnTo>
                    <a:pt x="2258060" y="1001776"/>
                  </a:lnTo>
                  <a:lnTo>
                    <a:pt x="2287016" y="967359"/>
                  </a:lnTo>
                  <a:lnTo>
                    <a:pt x="2314829" y="931926"/>
                  </a:lnTo>
                  <a:lnTo>
                    <a:pt x="2341245" y="895604"/>
                  </a:lnTo>
                  <a:lnTo>
                    <a:pt x="2366518" y="858266"/>
                  </a:lnTo>
                  <a:lnTo>
                    <a:pt x="2390521" y="819912"/>
                  </a:lnTo>
                  <a:lnTo>
                    <a:pt x="2413127" y="780796"/>
                  </a:lnTo>
                  <a:lnTo>
                    <a:pt x="2434463" y="740791"/>
                  </a:lnTo>
                  <a:lnTo>
                    <a:pt x="2454402" y="700024"/>
                  </a:lnTo>
                  <a:lnTo>
                    <a:pt x="2472817" y="658368"/>
                  </a:lnTo>
                  <a:lnTo>
                    <a:pt x="2489962" y="616077"/>
                  </a:lnTo>
                  <a:lnTo>
                    <a:pt x="2505456" y="572897"/>
                  </a:lnTo>
                  <a:lnTo>
                    <a:pt x="2519553" y="529209"/>
                  </a:lnTo>
                  <a:lnTo>
                    <a:pt x="2532126" y="484759"/>
                  </a:lnTo>
                  <a:lnTo>
                    <a:pt x="2543048" y="439674"/>
                  </a:lnTo>
                  <a:lnTo>
                    <a:pt x="2552446" y="394081"/>
                  </a:lnTo>
                  <a:lnTo>
                    <a:pt x="2560193" y="347853"/>
                  </a:lnTo>
                  <a:lnTo>
                    <a:pt x="2566289" y="301117"/>
                  </a:lnTo>
                  <a:lnTo>
                    <a:pt x="2570607" y="253746"/>
                  </a:lnTo>
                  <a:lnTo>
                    <a:pt x="2573274" y="206121"/>
                  </a:lnTo>
                  <a:lnTo>
                    <a:pt x="2574163" y="157861"/>
                  </a:lnTo>
                  <a:close/>
                </a:path>
              </a:pathLst>
            </a:custGeom>
            <a:solidFill>
              <a:srgbClr val="201E1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969380" y="659256"/>
            <a:ext cx="3295015" cy="1853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750">
              <a:latin typeface="Times New Roman"/>
              <a:cs typeface="Times New Roman"/>
            </a:endParaRPr>
          </a:p>
          <a:p>
            <a:pPr marL="362585">
              <a:lnSpc>
                <a:spcPts val="2090"/>
              </a:lnSpc>
            </a:pPr>
            <a:r>
              <a:rPr sz="1750" spc="-135" dirty="0">
                <a:solidFill>
                  <a:srgbClr val="FFFFFF"/>
                </a:solidFill>
                <a:latin typeface="Gill Sans MT"/>
                <a:cs typeface="Gill Sans MT"/>
              </a:rPr>
              <a:t>Presentation</a:t>
            </a:r>
            <a:r>
              <a:rPr sz="1750" spc="-1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Gill Sans MT"/>
                <a:cs typeface="Gill Sans MT"/>
              </a:rPr>
              <a:t>Title</a:t>
            </a:r>
            <a:endParaRPr sz="1750">
              <a:latin typeface="Gill Sans MT"/>
              <a:cs typeface="Gill Sans MT"/>
            </a:endParaRPr>
          </a:p>
          <a:p>
            <a:pPr marL="362585">
              <a:lnSpc>
                <a:spcPts val="1130"/>
              </a:lnSpc>
            </a:pPr>
            <a:r>
              <a:rPr sz="950" spc="-10" dirty="0">
                <a:solidFill>
                  <a:srgbClr val="FFFFFF"/>
                </a:solidFill>
                <a:latin typeface="Gill Sans MT"/>
                <a:cs typeface="Gill Sans MT"/>
              </a:rPr>
              <a:t>SubHeading</a:t>
            </a:r>
            <a:endParaRPr sz="950">
              <a:latin typeface="Gill Sans MT"/>
              <a:cs typeface="Gill Sans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5969380" y="2612643"/>
            <a:ext cx="3295015" cy="1939925"/>
            <a:chOff x="5969380" y="2612643"/>
            <a:chExt cx="3295015" cy="1939925"/>
          </a:xfrm>
        </p:grpSpPr>
        <p:sp>
          <p:nvSpPr>
            <p:cNvPr id="15" name="object 15"/>
            <p:cNvSpPr/>
            <p:nvPr/>
          </p:nvSpPr>
          <p:spPr>
            <a:xfrm>
              <a:off x="5969380" y="2612643"/>
              <a:ext cx="3295015" cy="1853564"/>
            </a:xfrm>
            <a:custGeom>
              <a:avLst/>
              <a:gdLst/>
              <a:ahLst/>
              <a:cxnLst/>
              <a:rect l="l" t="t" r="r" b="b"/>
              <a:pathLst>
                <a:path w="3295015" h="1853564">
                  <a:moveTo>
                    <a:pt x="3294888" y="0"/>
                  </a:moveTo>
                  <a:lnTo>
                    <a:pt x="0" y="0"/>
                  </a:lnTo>
                  <a:lnTo>
                    <a:pt x="0" y="1853438"/>
                  </a:lnTo>
                  <a:lnTo>
                    <a:pt x="3294888" y="1853438"/>
                  </a:lnTo>
                  <a:lnTo>
                    <a:pt x="3294888" y="0"/>
                  </a:lnTo>
                  <a:close/>
                </a:path>
              </a:pathLst>
            </a:custGeom>
            <a:solidFill>
              <a:srgbClr val="F0F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36309" y="3107308"/>
              <a:ext cx="3027679" cy="144500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969380" y="2612643"/>
            <a:ext cx="3295015" cy="1853564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Times New Roman"/>
              <a:cs typeface="Times New Roman"/>
            </a:endParaRPr>
          </a:p>
          <a:p>
            <a:pPr marL="243204">
              <a:lnSpc>
                <a:spcPts val="1605"/>
              </a:lnSpc>
            </a:pPr>
            <a:r>
              <a:rPr sz="1350" spc="-10" dirty="0">
                <a:solidFill>
                  <a:srgbClr val="12498A"/>
                </a:solidFill>
                <a:latin typeface="Gill Sans MT"/>
                <a:cs typeface="Gill Sans MT"/>
              </a:rPr>
              <a:t>SlideTitle</a:t>
            </a:r>
            <a:endParaRPr sz="1350">
              <a:latin typeface="Gill Sans MT"/>
              <a:cs typeface="Gill Sans MT"/>
            </a:endParaRPr>
          </a:p>
          <a:p>
            <a:pPr marL="243204">
              <a:lnSpc>
                <a:spcPts val="1125"/>
              </a:lnSpc>
            </a:pPr>
            <a:r>
              <a:rPr sz="950" spc="-10" dirty="0">
                <a:solidFill>
                  <a:srgbClr val="12498A"/>
                </a:solidFill>
                <a:latin typeface="Gill Sans MT"/>
                <a:cs typeface="Gill Sans MT"/>
              </a:rPr>
              <a:t>Content</a:t>
            </a:r>
            <a:endParaRPr sz="95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122773" y="111764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44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5969380" y="4565916"/>
            <a:ext cx="3295015" cy="1939925"/>
            <a:chOff x="5969380" y="4565916"/>
            <a:chExt cx="3295015" cy="1939925"/>
          </a:xfrm>
        </p:grpSpPr>
        <p:sp>
          <p:nvSpPr>
            <p:cNvPr id="20" name="object 20"/>
            <p:cNvSpPr/>
            <p:nvPr/>
          </p:nvSpPr>
          <p:spPr>
            <a:xfrm>
              <a:off x="5969380" y="4565916"/>
              <a:ext cx="3295015" cy="1853564"/>
            </a:xfrm>
            <a:custGeom>
              <a:avLst/>
              <a:gdLst/>
              <a:ahLst/>
              <a:cxnLst/>
              <a:rect l="l" t="t" r="r" b="b"/>
              <a:pathLst>
                <a:path w="3295015" h="1853564">
                  <a:moveTo>
                    <a:pt x="3294888" y="0"/>
                  </a:moveTo>
                  <a:lnTo>
                    <a:pt x="0" y="0"/>
                  </a:lnTo>
                  <a:lnTo>
                    <a:pt x="0" y="1853438"/>
                  </a:lnTo>
                  <a:lnTo>
                    <a:pt x="3294888" y="1853438"/>
                  </a:lnTo>
                  <a:lnTo>
                    <a:pt x="3294888" y="0"/>
                  </a:lnTo>
                  <a:close/>
                </a:path>
              </a:pathLst>
            </a:custGeom>
            <a:solidFill>
              <a:srgbClr val="F0F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36309" y="4709705"/>
              <a:ext cx="3094480" cy="179590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969380" y="4565916"/>
            <a:ext cx="3295015" cy="1853564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Times New Roman"/>
              <a:cs typeface="Times New Roman"/>
            </a:endParaRPr>
          </a:p>
          <a:p>
            <a:pPr marL="243204">
              <a:lnSpc>
                <a:spcPts val="1605"/>
              </a:lnSpc>
            </a:pPr>
            <a:r>
              <a:rPr sz="1350" spc="-10" dirty="0">
                <a:solidFill>
                  <a:srgbClr val="12498A"/>
                </a:solidFill>
                <a:latin typeface="Gill Sans MT"/>
                <a:cs typeface="Gill Sans MT"/>
              </a:rPr>
              <a:t>SlideTitle</a:t>
            </a:r>
            <a:endParaRPr sz="1350">
              <a:latin typeface="Gill Sans MT"/>
              <a:cs typeface="Gill Sans MT"/>
            </a:endParaRPr>
          </a:p>
          <a:p>
            <a:pPr marL="243204">
              <a:lnSpc>
                <a:spcPts val="1125"/>
              </a:lnSpc>
            </a:pPr>
            <a:r>
              <a:rPr sz="950" spc="-10" dirty="0">
                <a:solidFill>
                  <a:srgbClr val="12498A"/>
                </a:solidFill>
                <a:latin typeface="Gill Sans MT"/>
                <a:cs typeface="Gill Sans MT"/>
              </a:rPr>
              <a:t>Content</a:t>
            </a:r>
            <a:endParaRPr sz="950"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4459" y="4159706"/>
            <a:ext cx="2109470" cy="2760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178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presentations,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make</a:t>
            </a:r>
            <a:r>
              <a:rPr sz="1200" b="1" spc="-10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sure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logo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appears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all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slides.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AGA(SA)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logos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content slides,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position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where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it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wouldn’t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distract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from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or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obscure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content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presentation.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rial"/>
              <a:cs typeface="Arial"/>
            </a:endParaRPr>
          </a:p>
          <a:p>
            <a:pPr marL="12700" marR="287020">
              <a:lnSpc>
                <a:spcPct val="100000"/>
              </a:lnSpc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Avoid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creative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elements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standard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slides.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Rather include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those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Title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Slide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Section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Breaks.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86552" y="6814210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093323" y="99439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00" dirty="0">
                <a:solidFill>
                  <a:srgbClr val="FFFFFF"/>
                </a:solidFill>
                <a:latin typeface="Trebuchet MS"/>
                <a:cs typeface="Trebuchet MS"/>
              </a:rPr>
              <a:t>45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4063" y="233298"/>
            <a:ext cx="1169670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0"/>
              </a:spcBef>
            </a:pPr>
            <a:r>
              <a:rPr sz="2000" b="0" spc="-10" dirty="0">
                <a:latin typeface="Arial"/>
                <a:cs typeface="Arial"/>
              </a:rPr>
              <a:t>DIGITAL WEBSITE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579998" y="2466594"/>
            <a:ext cx="5112385" cy="2372995"/>
            <a:chOff x="5579998" y="2466594"/>
            <a:chExt cx="5112385" cy="23729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1756" y="2466594"/>
              <a:ext cx="3176520" cy="22833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9998" y="2596260"/>
              <a:ext cx="5112002" cy="22431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34631" y="4265878"/>
              <a:ext cx="2891155" cy="354965"/>
            </a:xfrm>
            <a:custGeom>
              <a:avLst/>
              <a:gdLst/>
              <a:ahLst/>
              <a:cxnLst/>
              <a:rect l="l" t="t" r="r" b="b"/>
              <a:pathLst>
                <a:path w="2891154" h="354964">
                  <a:moveTo>
                    <a:pt x="2890647" y="0"/>
                  </a:moveTo>
                  <a:lnTo>
                    <a:pt x="0" y="0"/>
                  </a:lnTo>
                  <a:lnTo>
                    <a:pt x="0" y="354380"/>
                  </a:lnTo>
                  <a:lnTo>
                    <a:pt x="2890647" y="354380"/>
                  </a:lnTo>
                  <a:lnTo>
                    <a:pt x="2890647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794369" y="4389754"/>
              <a:ext cx="309245" cy="83185"/>
            </a:xfrm>
            <a:custGeom>
              <a:avLst/>
              <a:gdLst/>
              <a:ahLst/>
              <a:cxnLst/>
              <a:rect l="l" t="t" r="r" b="b"/>
              <a:pathLst>
                <a:path w="309245" h="83185">
                  <a:moveTo>
                    <a:pt x="33756" y="8001"/>
                  </a:moveTo>
                  <a:lnTo>
                    <a:pt x="25400" y="381"/>
                  </a:lnTo>
                  <a:lnTo>
                    <a:pt x="16510" y="1905"/>
                  </a:lnTo>
                  <a:lnTo>
                    <a:pt x="8890" y="6096"/>
                  </a:lnTo>
                  <a:lnTo>
                    <a:pt x="3556" y="13081"/>
                  </a:lnTo>
                  <a:lnTo>
                    <a:pt x="1651" y="22479"/>
                  </a:lnTo>
                  <a:lnTo>
                    <a:pt x="2921" y="27813"/>
                  </a:lnTo>
                  <a:lnTo>
                    <a:pt x="32893" y="44602"/>
                  </a:lnTo>
                  <a:lnTo>
                    <a:pt x="22225" y="35052"/>
                  </a:lnTo>
                  <a:lnTo>
                    <a:pt x="15875" y="31877"/>
                  </a:lnTo>
                  <a:lnTo>
                    <a:pt x="11938" y="27813"/>
                  </a:lnTo>
                  <a:lnTo>
                    <a:pt x="10541" y="21717"/>
                  </a:lnTo>
                  <a:lnTo>
                    <a:pt x="10541" y="13335"/>
                  </a:lnTo>
                  <a:lnTo>
                    <a:pt x="17145" y="8001"/>
                  </a:lnTo>
                  <a:lnTo>
                    <a:pt x="33756" y="8001"/>
                  </a:lnTo>
                  <a:close/>
                </a:path>
                <a:path w="309245" h="83185">
                  <a:moveTo>
                    <a:pt x="36537" y="10528"/>
                  </a:moveTo>
                  <a:lnTo>
                    <a:pt x="35687" y="8001"/>
                  </a:lnTo>
                  <a:lnTo>
                    <a:pt x="33756" y="8001"/>
                  </a:lnTo>
                  <a:lnTo>
                    <a:pt x="36537" y="10528"/>
                  </a:lnTo>
                  <a:close/>
                </a:path>
                <a:path w="309245" h="83185">
                  <a:moveTo>
                    <a:pt x="41021" y="49149"/>
                  </a:moveTo>
                  <a:lnTo>
                    <a:pt x="32893" y="44602"/>
                  </a:lnTo>
                  <a:lnTo>
                    <a:pt x="41021" y="51866"/>
                  </a:lnTo>
                  <a:lnTo>
                    <a:pt x="41021" y="49149"/>
                  </a:lnTo>
                  <a:close/>
                </a:path>
                <a:path w="309245" h="83185">
                  <a:moveTo>
                    <a:pt x="48133" y="21082"/>
                  </a:moveTo>
                  <a:lnTo>
                    <a:pt x="36537" y="10528"/>
                  </a:lnTo>
                  <a:lnTo>
                    <a:pt x="38354" y="15875"/>
                  </a:lnTo>
                  <a:lnTo>
                    <a:pt x="39243" y="21082"/>
                  </a:lnTo>
                  <a:lnTo>
                    <a:pt x="48133" y="21082"/>
                  </a:lnTo>
                  <a:close/>
                </a:path>
                <a:path w="309245" h="83185">
                  <a:moveTo>
                    <a:pt x="49911" y="59817"/>
                  </a:moveTo>
                  <a:lnTo>
                    <a:pt x="41021" y="51866"/>
                  </a:lnTo>
                  <a:lnTo>
                    <a:pt x="41021" y="69215"/>
                  </a:lnTo>
                  <a:lnTo>
                    <a:pt x="33401" y="75692"/>
                  </a:lnTo>
                  <a:lnTo>
                    <a:pt x="20066" y="75692"/>
                  </a:lnTo>
                  <a:lnTo>
                    <a:pt x="10287" y="72898"/>
                  </a:lnTo>
                  <a:lnTo>
                    <a:pt x="9029" y="59817"/>
                  </a:lnTo>
                  <a:lnTo>
                    <a:pt x="9017" y="59563"/>
                  </a:lnTo>
                  <a:lnTo>
                    <a:pt x="0" y="59563"/>
                  </a:lnTo>
                  <a:lnTo>
                    <a:pt x="2159" y="68961"/>
                  </a:lnTo>
                  <a:lnTo>
                    <a:pt x="2286" y="69723"/>
                  </a:lnTo>
                  <a:lnTo>
                    <a:pt x="7747" y="77089"/>
                  </a:lnTo>
                  <a:lnTo>
                    <a:pt x="15621" y="81661"/>
                  </a:lnTo>
                  <a:lnTo>
                    <a:pt x="25146" y="83185"/>
                  </a:lnTo>
                  <a:lnTo>
                    <a:pt x="35306" y="81407"/>
                  </a:lnTo>
                  <a:lnTo>
                    <a:pt x="43053" y="76454"/>
                  </a:lnTo>
                  <a:lnTo>
                    <a:pt x="43561" y="75692"/>
                  </a:lnTo>
                  <a:lnTo>
                    <a:pt x="48133" y="68961"/>
                  </a:lnTo>
                  <a:lnTo>
                    <a:pt x="49911" y="59817"/>
                  </a:lnTo>
                  <a:close/>
                </a:path>
                <a:path w="309245" h="83185">
                  <a:moveTo>
                    <a:pt x="127254" y="80899"/>
                  </a:moveTo>
                  <a:lnTo>
                    <a:pt x="117983" y="58547"/>
                  </a:lnTo>
                  <a:lnTo>
                    <a:pt x="114935" y="51308"/>
                  </a:lnTo>
                  <a:lnTo>
                    <a:pt x="105664" y="28917"/>
                  </a:lnTo>
                  <a:lnTo>
                    <a:pt x="105664" y="51308"/>
                  </a:lnTo>
                  <a:lnTo>
                    <a:pt x="73914" y="51308"/>
                  </a:lnTo>
                  <a:lnTo>
                    <a:pt x="89662" y="11430"/>
                  </a:lnTo>
                  <a:lnTo>
                    <a:pt x="105664" y="51308"/>
                  </a:lnTo>
                  <a:lnTo>
                    <a:pt x="105664" y="28917"/>
                  </a:lnTo>
                  <a:lnTo>
                    <a:pt x="98425" y="11430"/>
                  </a:lnTo>
                  <a:lnTo>
                    <a:pt x="94361" y="1397"/>
                  </a:lnTo>
                  <a:lnTo>
                    <a:pt x="85725" y="1397"/>
                  </a:lnTo>
                  <a:lnTo>
                    <a:pt x="52578" y="80899"/>
                  </a:lnTo>
                  <a:lnTo>
                    <a:pt x="62103" y="80899"/>
                  </a:lnTo>
                  <a:lnTo>
                    <a:pt x="71247" y="58547"/>
                  </a:lnTo>
                  <a:lnTo>
                    <a:pt x="108331" y="58547"/>
                  </a:lnTo>
                  <a:lnTo>
                    <a:pt x="117602" y="80899"/>
                  </a:lnTo>
                  <a:lnTo>
                    <a:pt x="127254" y="80899"/>
                  </a:lnTo>
                  <a:close/>
                </a:path>
                <a:path w="309245" h="83185">
                  <a:moveTo>
                    <a:pt x="144818" y="1384"/>
                  </a:moveTo>
                  <a:lnTo>
                    <a:pt x="136017" y="1384"/>
                  </a:lnTo>
                  <a:lnTo>
                    <a:pt x="136017" y="80899"/>
                  </a:lnTo>
                  <a:lnTo>
                    <a:pt x="144818" y="80899"/>
                  </a:lnTo>
                  <a:lnTo>
                    <a:pt x="144818" y="1384"/>
                  </a:lnTo>
                  <a:close/>
                </a:path>
                <a:path w="309245" h="83185">
                  <a:moveTo>
                    <a:pt x="235204" y="23241"/>
                  </a:moveTo>
                  <a:lnTo>
                    <a:pt x="230378" y="15367"/>
                  </a:lnTo>
                  <a:lnTo>
                    <a:pt x="222631" y="7874"/>
                  </a:lnTo>
                  <a:lnTo>
                    <a:pt x="211963" y="2159"/>
                  </a:lnTo>
                  <a:lnTo>
                    <a:pt x="198628" y="0"/>
                  </a:lnTo>
                  <a:lnTo>
                    <a:pt x="181991" y="3175"/>
                  </a:lnTo>
                  <a:lnTo>
                    <a:pt x="168910" y="12065"/>
                  </a:lnTo>
                  <a:lnTo>
                    <a:pt x="160274" y="25146"/>
                  </a:lnTo>
                  <a:lnTo>
                    <a:pt x="157226" y="41148"/>
                  </a:lnTo>
                  <a:lnTo>
                    <a:pt x="160401" y="57277"/>
                  </a:lnTo>
                  <a:lnTo>
                    <a:pt x="169164" y="70358"/>
                  </a:lnTo>
                  <a:lnTo>
                    <a:pt x="182245" y="79121"/>
                  </a:lnTo>
                  <a:lnTo>
                    <a:pt x="198628" y="82296"/>
                  </a:lnTo>
                  <a:lnTo>
                    <a:pt x="211074" y="80518"/>
                  </a:lnTo>
                  <a:lnTo>
                    <a:pt x="221615" y="75565"/>
                  </a:lnTo>
                  <a:lnTo>
                    <a:pt x="229743" y="68199"/>
                  </a:lnTo>
                  <a:lnTo>
                    <a:pt x="235204" y="59563"/>
                  </a:lnTo>
                  <a:lnTo>
                    <a:pt x="225679" y="59563"/>
                  </a:lnTo>
                  <a:lnTo>
                    <a:pt x="223012" y="63119"/>
                  </a:lnTo>
                  <a:lnTo>
                    <a:pt x="217678" y="68072"/>
                  </a:lnTo>
                  <a:lnTo>
                    <a:pt x="209550" y="72517"/>
                  </a:lnTo>
                  <a:lnTo>
                    <a:pt x="198628" y="74422"/>
                  </a:lnTo>
                  <a:lnTo>
                    <a:pt x="185674" y="71882"/>
                  </a:lnTo>
                  <a:lnTo>
                    <a:pt x="175387" y="64770"/>
                  </a:lnTo>
                  <a:lnTo>
                    <a:pt x="168529" y="54229"/>
                  </a:lnTo>
                  <a:lnTo>
                    <a:pt x="165989" y="41148"/>
                  </a:lnTo>
                  <a:lnTo>
                    <a:pt x="168529" y="28067"/>
                  </a:lnTo>
                  <a:lnTo>
                    <a:pt x="175387" y="17526"/>
                  </a:lnTo>
                  <a:lnTo>
                    <a:pt x="185674" y="10414"/>
                  </a:lnTo>
                  <a:lnTo>
                    <a:pt x="198628" y="7874"/>
                  </a:lnTo>
                  <a:lnTo>
                    <a:pt x="208915" y="9525"/>
                  </a:lnTo>
                  <a:lnTo>
                    <a:pt x="216916" y="13716"/>
                  </a:lnTo>
                  <a:lnTo>
                    <a:pt x="222504" y="18796"/>
                  </a:lnTo>
                  <a:lnTo>
                    <a:pt x="225679" y="23241"/>
                  </a:lnTo>
                  <a:lnTo>
                    <a:pt x="235204" y="23241"/>
                  </a:lnTo>
                  <a:close/>
                </a:path>
                <a:path w="309245" h="83185">
                  <a:moveTo>
                    <a:pt x="308991" y="80899"/>
                  </a:moveTo>
                  <a:lnTo>
                    <a:pt x="299847" y="58547"/>
                  </a:lnTo>
                  <a:lnTo>
                    <a:pt x="296799" y="51308"/>
                  </a:lnTo>
                  <a:lnTo>
                    <a:pt x="287401" y="28613"/>
                  </a:lnTo>
                  <a:lnTo>
                    <a:pt x="287401" y="51308"/>
                  </a:lnTo>
                  <a:lnTo>
                    <a:pt x="255778" y="51308"/>
                  </a:lnTo>
                  <a:lnTo>
                    <a:pt x="271526" y="11430"/>
                  </a:lnTo>
                  <a:lnTo>
                    <a:pt x="287401" y="51308"/>
                  </a:lnTo>
                  <a:lnTo>
                    <a:pt x="287401" y="28613"/>
                  </a:lnTo>
                  <a:lnTo>
                    <a:pt x="280289" y="11430"/>
                  </a:lnTo>
                  <a:lnTo>
                    <a:pt x="276225" y="1397"/>
                  </a:lnTo>
                  <a:lnTo>
                    <a:pt x="267589" y="1397"/>
                  </a:lnTo>
                  <a:lnTo>
                    <a:pt x="234315" y="80899"/>
                  </a:lnTo>
                  <a:lnTo>
                    <a:pt x="243967" y="80899"/>
                  </a:lnTo>
                  <a:lnTo>
                    <a:pt x="253111" y="58547"/>
                  </a:lnTo>
                  <a:lnTo>
                    <a:pt x="290195" y="58547"/>
                  </a:lnTo>
                  <a:lnTo>
                    <a:pt x="299339" y="80899"/>
                  </a:lnTo>
                  <a:lnTo>
                    <a:pt x="308991" y="80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51747" y="4379010"/>
              <a:ext cx="102311" cy="10205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773922" y="4390757"/>
              <a:ext cx="1905" cy="83820"/>
            </a:xfrm>
            <a:custGeom>
              <a:avLst/>
              <a:gdLst/>
              <a:ahLst/>
              <a:cxnLst/>
              <a:rect l="l" t="t" r="r" b="b"/>
              <a:pathLst>
                <a:path w="1904" h="83820">
                  <a:moveTo>
                    <a:pt x="1828" y="0"/>
                  </a:moveTo>
                  <a:lnTo>
                    <a:pt x="0" y="0"/>
                  </a:lnTo>
                  <a:lnTo>
                    <a:pt x="0" y="83705"/>
                  </a:lnTo>
                  <a:lnTo>
                    <a:pt x="1828" y="83705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822817" y="4500498"/>
              <a:ext cx="259715" cy="17145"/>
            </a:xfrm>
            <a:custGeom>
              <a:avLst/>
              <a:gdLst/>
              <a:ahLst/>
              <a:cxnLst/>
              <a:rect l="l" t="t" r="r" b="b"/>
              <a:pathLst>
                <a:path w="259715" h="17145">
                  <a:moveTo>
                    <a:pt x="13716" y="6858"/>
                  </a:moveTo>
                  <a:lnTo>
                    <a:pt x="13208" y="4953"/>
                  </a:lnTo>
                  <a:lnTo>
                    <a:pt x="11430" y="2413"/>
                  </a:lnTo>
                  <a:lnTo>
                    <a:pt x="11303" y="13081"/>
                  </a:lnTo>
                  <a:lnTo>
                    <a:pt x="8128" y="14478"/>
                  </a:lnTo>
                  <a:lnTo>
                    <a:pt x="2413" y="14478"/>
                  </a:lnTo>
                  <a:lnTo>
                    <a:pt x="2413" y="2413"/>
                  </a:lnTo>
                  <a:lnTo>
                    <a:pt x="9779" y="2413"/>
                  </a:lnTo>
                  <a:lnTo>
                    <a:pt x="11303" y="5981"/>
                  </a:lnTo>
                  <a:lnTo>
                    <a:pt x="11353" y="2413"/>
                  </a:lnTo>
                  <a:lnTo>
                    <a:pt x="10795" y="1524"/>
                  </a:lnTo>
                  <a:lnTo>
                    <a:pt x="8763" y="254"/>
                  </a:lnTo>
                  <a:lnTo>
                    <a:pt x="0" y="254"/>
                  </a:lnTo>
                  <a:lnTo>
                    <a:pt x="0" y="16637"/>
                  </a:lnTo>
                  <a:lnTo>
                    <a:pt x="7620" y="16637"/>
                  </a:lnTo>
                  <a:lnTo>
                    <a:pt x="9779" y="16129"/>
                  </a:lnTo>
                  <a:lnTo>
                    <a:pt x="12827" y="13081"/>
                  </a:lnTo>
                  <a:lnTo>
                    <a:pt x="13716" y="10668"/>
                  </a:lnTo>
                  <a:lnTo>
                    <a:pt x="13716" y="6858"/>
                  </a:lnTo>
                  <a:close/>
                </a:path>
                <a:path w="259715" h="17145">
                  <a:moveTo>
                    <a:pt x="20662" y="279"/>
                  </a:moveTo>
                  <a:lnTo>
                    <a:pt x="18288" y="279"/>
                  </a:lnTo>
                  <a:lnTo>
                    <a:pt x="18288" y="16637"/>
                  </a:lnTo>
                  <a:lnTo>
                    <a:pt x="20662" y="16637"/>
                  </a:lnTo>
                  <a:lnTo>
                    <a:pt x="20662" y="279"/>
                  </a:lnTo>
                  <a:close/>
                </a:path>
                <a:path w="259715" h="17145">
                  <a:moveTo>
                    <a:pt x="33769" y="254"/>
                  </a:moveTo>
                  <a:lnTo>
                    <a:pt x="25514" y="254"/>
                  </a:lnTo>
                  <a:lnTo>
                    <a:pt x="25514" y="16637"/>
                  </a:lnTo>
                  <a:lnTo>
                    <a:pt x="27800" y="16637"/>
                  </a:lnTo>
                  <a:lnTo>
                    <a:pt x="27800" y="9525"/>
                  </a:lnTo>
                  <a:lnTo>
                    <a:pt x="33769" y="9525"/>
                  </a:lnTo>
                  <a:lnTo>
                    <a:pt x="33769" y="7366"/>
                  </a:lnTo>
                  <a:lnTo>
                    <a:pt x="27800" y="7366"/>
                  </a:lnTo>
                  <a:lnTo>
                    <a:pt x="27800" y="2413"/>
                  </a:lnTo>
                  <a:lnTo>
                    <a:pt x="33769" y="2413"/>
                  </a:lnTo>
                  <a:lnTo>
                    <a:pt x="33769" y="254"/>
                  </a:lnTo>
                  <a:close/>
                </a:path>
                <a:path w="259715" h="17145">
                  <a:moveTo>
                    <a:pt x="46215" y="254"/>
                  </a:moveTo>
                  <a:lnTo>
                    <a:pt x="37833" y="254"/>
                  </a:lnTo>
                  <a:lnTo>
                    <a:pt x="37833" y="16637"/>
                  </a:lnTo>
                  <a:lnTo>
                    <a:pt x="40246" y="16637"/>
                  </a:lnTo>
                  <a:lnTo>
                    <a:pt x="40246" y="9525"/>
                  </a:lnTo>
                  <a:lnTo>
                    <a:pt x="46215" y="9525"/>
                  </a:lnTo>
                  <a:lnTo>
                    <a:pt x="46215" y="7366"/>
                  </a:lnTo>
                  <a:lnTo>
                    <a:pt x="40246" y="7366"/>
                  </a:lnTo>
                  <a:lnTo>
                    <a:pt x="40246" y="2413"/>
                  </a:lnTo>
                  <a:lnTo>
                    <a:pt x="46215" y="2413"/>
                  </a:lnTo>
                  <a:lnTo>
                    <a:pt x="46215" y="254"/>
                  </a:lnTo>
                  <a:close/>
                </a:path>
                <a:path w="259715" h="17145">
                  <a:moveTo>
                    <a:pt x="59182" y="254"/>
                  </a:moveTo>
                  <a:lnTo>
                    <a:pt x="50292" y="254"/>
                  </a:lnTo>
                  <a:lnTo>
                    <a:pt x="50292" y="16637"/>
                  </a:lnTo>
                  <a:lnTo>
                    <a:pt x="59182" y="16637"/>
                  </a:lnTo>
                  <a:lnTo>
                    <a:pt x="59182" y="14478"/>
                  </a:lnTo>
                  <a:lnTo>
                    <a:pt x="52705" y="14478"/>
                  </a:lnTo>
                  <a:lnTo>
                    <a:pt x="52705" y="9525"/>
                  </a:lnTo>
                  <a:lnTo>
                    <a:pt x="59182" y="9525"/>
                  </a:lnTo>
                  <a:lnTo>
                    <a:pt x="59182" y="7239"/>
                  </a:lnTo>
                  <a:lnTo>
                    <a:pt x="52705" y="7239"/>
                  </a:lnTo>
                  <a:lnTo>
                    <a:pt x="52705" y="2413"/>
                  </a:lnTo>
                  <a:lnTo>
                    <a:pt x="59182" y="2413"/>
                  </a:lnTo>
                  <a:lnTo>
                    <a:pt x="59182" y="254"/>
                  </a:lnTo>
                  <a:close/>
                </a:path>
                <a:path w="259715" h="17145">
                  <a:moveTo>
                    <a:pt x="74536" y="4191"/>
                  </a:moveTo>
                  <a:lnTo>
                    <a:pt x="74041" y="2667"/>
                  </a:lnTo>
                  <a:lnTo>
                    <a:pt x="73914" y="2413"/>
                  </a:lnTo>
                  <a:lnTo>
                    <a:pt x="72136" y="762"/>
                  </a:lnTo>
                  <a:lnTo>
                    <a:pt x="72136" y="4191"/>
                  </a:lnTo>
                  <a:lnTo>
                    <a:pt x="72136" y="8763"/>
                  </a:lnTo>
                  <a:lnTo>
                    <a:pt x="66040" y="8763"/>
                  </a:lnTo>
                  <a:lnTo>
                    <a:pt x="66040" y="2413"/>
                  </a:lnTo>
                  <a:lnTo>
                    <a:pt x="71234" y="2413"/>
                  </a:lnTo>
                  <a:lnTo>
                    <a:pt x="72136" y="4191"/>
                  </a:lnTo>
                  <a:lnTo>
                    <a:pt x="72136" y="762"/>
                  </a:lnTo>
                  <a:lnTo>
                    <a:pt x="70993" y="254"/>
                  </a:lnTo>
                  <a:lnTo>
                    <a:pt x="63627" y="254"/>
                  </a:lnTo>
                  <a:lnTo>
                    <a:pt x="63627" y="16637"/>
                  </a:lnTo>
                  <a:lnTo>
                    <a:pt x="66040" y="16637"/>
                  </a:lnTo>
                  <a:lnTo>
                    <a:pt x="66040" y="9017"/>
                  </a:lnTo>
                  <a:lnTo>
                    <a:pt x="71361" y="16637"/>
                  </a:lnTo>
                  <a:lnTo>
                    <a:pt x="74422" y="16637"/>
                  </a:lnTo>
                  <a:lnTo>
                    <a:pt x="69850" y="10541"/>
                  </a:lnTo>
                  <a:lnTo>
                    <a:pt x="70866" y="10541"/>
                  </a:lnTo>
                  <a:lnTo>
                    <a:pt x="74536" y="9779"/>
                  </a:lnTo>
                  <a:lnTo>
                    <a:pt x="74536" y="9017"/>
                  </a:lnTo>
                  <a:lnTo>
                    <a:pt x="74536" y="8763"/>
                  </a:lnTo>
                  <a:lnTo>
                    <a:pt x="74536" y="4191"/>
                  </a:lnTo>
                  <a:close/>
                </a:path>
                <a:path w="259715" h="17145">
                  <a:moveTo>
                    <a:pt x="87363" y="254"/>
                  </a:moveTo>
                  <a:lnTo>
                    <a:pt x="78486" y="254"/>
                  </a:lnTo>
                  <a:lnTo>
                    <a:pt x="78486" y="16637"/>
                  </a:lnTo>
                  <a:lnTo>
                    <a:pt x="87363" y="16637"/>
                  </a:lnTo>
                  <a:lnTo>
                    <a:pt x="87363" y="14478"/>
                  </a:lnTo>
                  <a:lnTo>
                    <a:pt x="80899" y="14478"/>
                  </a:lnTo>
                  <a:lnTo>
                    <a:pt x="80899" y="9525"/>
                  </a:lnTo>
                  <a:lnTo>
                    <a:pt x="87363" y="9525"/>
                  </a:lnTo>
                  <a:lnTo>
                    <a:pt x="87363" y="7239"/>
                  </a:lnTo>
                  <a:lnTo>
                    <a:pt x="80899" y="7239"/>
                  </a:lnTo>
                  <a:lnTo>
                    <a:pt x="80899" y="2413"/>
                  </a:lnTo>
                  <a:lnTo>
                    <a:pt x="87363" y="2413"/>
                  </a:lnTo>
                  <a:lnTo>
                    <a:pt x="87363" y="254"/>
                  </a:lnTo>
                  <a:close/>
                </a:path>
                <a:path w="259715" h="17145">
                  <a:moveTo>
                    <a:pt x="105029" y="254"/>
                  </a:moveTo>
                  <a:lnTo>
                    <a:pt x="102616" y="254"/>
                  </a:lnTo>
                  <a:lnTo>
                    <a:pt x="102616" y="12700"/>
                  </a:lnTo>
                  <a:lnTo>
                    <a:pt x="97028" y="3937"/>
                  </a:lnTo>
                  <a:lnTo>
                    <a:pt x="94615" y="254"/>
                  </a:lnTo>
                  <a:lnTo>
                    <a:pt x="91948" y="254"/>
                  </a:lnTo>
                  <a:lnTo>
                    <a:pt x="91948" y="16637"/>
                  </a:lnTo>
                  <a:lnTo>
                    <a:pt x="94361" y="16637"/>
                  </a:lnTo>
                  <a:lnTo>
                    <a:pt x="94361" y="3937"/>
                  </a:lnTo>
                  <a:lnTo>
                    <a:pt x="102489" y="16637"/>
                  </a:lnTo>
                  <a:lnTo>
                    <a:pt x="105029" y="16637"/>
                  </a:lnTo>
                  <a:lnTo>
                    <a:pt x="105029" y="254"/>
                  </a:lnTo>
                  <a:close/>
                </a:path>
                <a:path w="259715" h="17145">
                  <a:moveTo>
                    <a:pt x="125209" y="4445"/>
                  </a:moveTo>
                  <a:lnTo>
                    <a:pt x="124193" y="2667"/>
                  </a:lnTo>
                  <a:lnTo>
                    <a:pt x="123558" y="2159"/>
                  </a:lnTo>
                  <a:lnTo>
                    <a:pt x="120891" y="254"/>
                  </a:lnTo>
                  <a:lnTo>
                    <a:pt x="118859" y="0"/>
                  </a:lnTo>
                  <a:lnTo>
                    <a:pt x="113144" y="0"/>
                  </a:lnTo>
                  <a:lnTo>
                    <a:pt x="109207" y="3556"/>
                  </a:lnTo>
                  <a:lnTo>
                    <a:pt x="109207" y="13081"/>
                  </a:lnTo>
                  <a:lnTo>
                    <a:pt x="113017" y="16891"/>
                  </a:lnTo>
                  <a:lnTo>
                    <a:pt x="120256" y="16891"/>
                  </a:lnTo>
                  <a:lnTo>
                    <a:pt x="123304" y="15748"/>
                  </a:lnTo>
                  <a:lnTo>
                    <a:pt x="123812" y="14732"/>
                  </a:lnTo>
                  <a:lnTo>
                    <a:pt x="125082" y="12573"/>
                  </a:lnTo>
                  <a:lnTo>
                    <a:pt x="122161" y="12573"/>
                  </a:lnTo>
                  <a:lnTo>
                    <a:pt x="121018" y="13970"/>
                  </a:lnTo>
                  <a:lnTo>
                    <a:pt x="119367" y="14732"/>
                  </a:lnTo>
                  <a:lnTo>
                    <a:pt x="114414" y="14732"/>
                  </a:lnTo>
                  <a:lnTo>
                    <a:pt x="111620" y="11938"/>
                  </a:lnTo>
                  <a:lnTo>
                    <a:pt x="111620" y="4953"/>
                  </a:lnTo>
                  <a:lnTo>
                    <a:pt x="114287" y="2159"/>
                  </a:lnTo>
                  <a:lnTo>
                    <a:pt x="120383" y="2159"/>
                  </a:lnTo>
                  <a:lnTo>
                    <a:pt x="122288" y="4445"/>
                  </a:lnTo>
                  <a:lnTo>
                    <a:pt x="125209" y="4445"/>
                  </a:lnTo>
                  <a:close/>
                </a:path>
                <a:path w="259715" h="17145">
                  <a:moveTo>
                    <a:pt x="137782" y="254"/>
                  </a:moveTo>
                  <a:lnTo>
                    <a:pt x="128905" y="254"/>
                  </a:lnTo>
                  <a:lnTo>
                    <a:pt x="128905" y="16637"/>
                  </a:lnTo>
                  <a:lnTo>
                    <a:pt x="137782" y="16637"/>
                  </a:lnTo>
                  <a:lnTo>
                    <a:pt x="137782" y="14478"/>
                  </a:lnTo>
                  <a:lnTo>
                    <a:pt x="131318" y="14478"/>
                  </a:lnTo>
                  <a:lnTo>
                    <a:pt x="131318" y="9525"/>
                  </a:lnTo>
                  <a:lnTo>
                    <a:pt x="137782" y="9525"/>
                  </a:lnTo>
                  <a:lnTo>
                    <a:pt x="137782" y="7239"/>
                  </a:lnTo>
                  <a:lnTo>
                    <a:pt x="131318" y="7239"/>
                  </a:lnTo>
                  <a:lnTo>
                    <a:pt x="131318" y="2413"/>
                  </a:lnTo>
                  <a:lnTo>
                    <a:pt x="137782" y="2413"/>
                  </a:lnTo>
                  <a:lnTo>
                    <a:pt x="137782" y="254"/>
                  </a:lnTo>
                  <a:close/>
                </a:path>
                <a:path w="259715" h="17145">
                  <a:moveTo>
                    <a:pt x="167640" y="254"/>
                  </a:moveTo>
                  <a:lnTo>
                    <a:pt x="163830" y="254"/>
                  </a:lnTo>
                  <a:lnTo>
                    <a:pt x="159004" y="12827"/>
                  </a:lnTo>
                  <a:lnTo>
                    <a:pt x="154051" y="254"/>
                  </a:lnTo>
                  <a:lnTo>
                    <a:pt x="150241" y="254"/>
                  </a:lnTo>
                  <a:lnTo>
                    <a:pt x="150241" y="16637"/>
                  </a:lnTo>
                  <a:lnTo>
                    <a:pt x="152654" y="16637"/>
                  </a:lnTo>
                  <a:lnTo>
                    <a:pt x="152654" y="2794"/>
                  </a:lnTo>
                  <a:lnTo>
                    <a:pt x="158242" y="16637"/>
                  </a:lnTo>
                  <a:lnTo>
                    <a:pt x="159639" y="16637"/>
                  </a:lnTo>
                  <a:lnTo>
                    <a:pt x="165227" y="2794"/>
                  </a:lnTo>
                  <a:lnTo>
                    <a:pt x="165227" y="16637"/>
                  </a:lnTo>
                  <a:lnTo>
                    <a:pt x="167640" y="16637"/>
                  </a:lnTo>
                  <a:lnTo>
                    <a:pt x="167640" y="254"/>
                  </a:lnTo>
                  <a:close/>
                </a:path>
                <a:path w="259715" h="17145">
                  <a:moveTo>
                    <a:pt x="185928" y="16637"/>
                  </a:moveTo>
                  <a:lnTo>
                    <a:pt x="184023" y="11811"/>
                  </a:lnTo>
                  <a:lnTo>
                    <a:pt x="183261" y="9652"/>
                  </a:lnTo>
                  <a:lnTo>
                    <a:pt x="180848" y="3302"/>
                  </a:lnTo>
                  <a:lnTo>
                    <a:pt x="180721" y="9652"/>
                  </a:lnTo>
                  <a:lnTo>
                    <a:pt x="176530" y="9652"/>
                  </a:lnTo>
                  <a:lnTo>
                    <a:pt x="178562" y="3302"/>
                  </a:lnTo>
                  <a:lnTo>
                    <a:pt x="180721" y="9652"/>
                  </a:lnTo>
                  <a:lnTo>
                    <a:pt x="180721" y="3302"/>
                  </a:lnTo>
                  <a:lnTo>
                    <a:pt x="180721" y="3048"/>
                  </a:lnTo>
                  <a:lnTo>
                    <a:pt x="179705" y="254"/>
                  </a:lnTo>
                  <a:lnTo>
                    <a:pt x="177546" y="254"/>
                  </a:lnTo>
                  <a:lnTo>
                    <a:pt x="171323" y="16637"/>
                  </a:lnTo>
                  <a:lnTo>
                    <a:pt x="173863" y="16637"/>
                  </a:lnTo>
                  <a:lnTo>
                    <a:pt x="175641" y="11811"/>
                  </a:lnTo>
                  <a:lnTo>
                    <a:pt x="181610" y="11811"/>
                  </a:lnTo>
                  <a:lnTo>
                    <a:pt x="183388" y="16637"/>
                  </a:lnTo>
                  <a:lnTo>
                    <a:pt x="185928" y="16637"/>
                  </a:lnTo>
                  <a:close/>
                </a:path>
                <a:path w="259715" h="17145">
                  <a:moveTo>
                    <a:pt x="192265" y="254"/>
                  </a:moveTo>
                  <a:lnTo>
                    <a:pt x="189979" y="254"/>
                  </a:lnTo>
                  <a:lnTo>
                    <a:pt x="189979" y="16637"/>
                  </a:lnTo>
                  <a:lnTo>
                    <a:pt x="192265" y="16637"/>
                  </a:lnTo>
                  <a:lnTo>
                    <a:pt x="192265" y="254"/>
                  </a:lnTo>
                  <a:close/>
                </a:path>
                <a:path w="259715" h="17145">
                  <a:moveTo>
                    <a:pt x="201549" y="254"/>
                  </a:moveTo>
                  <a:lnTo>
                    <a:pt x="198628" y="254"/>
                  </a:lnTo>
                  <a:lnTo>
                    <a:pt x="192278" y="8382"/>
                  </a:lnTo>
                  <a:lnTo>
                    <a:pt x="198628" y="16637"/>
                  </a:lnTo>
                  <a:lnTo>
                    <a:pt x="201549" y="16637"/>
                  </a:lnTo>
                  <a:lnTo>
                    <a:pt x="195199" y="8382"/>
                  </a:lnTo>
                  <a:lnTo>
                    <a:pt x="201549" y="254"/>
                  </a:lnTo>
                  <a:close/>
                </a:path>
                <a:path w="259715" h="17145">
                  <a:moveTo>
                    <a:pt x="213601" y="254"/>
                  </a:moveTo>
                  <a:lnTo>
                    <a:pt x="204838" y="254"/>
                  </a:lnTo>
                  <a:lnTo>
                    <a:pt x="204838" y="16637"/>
                  </a:lnTo>
                  <a:lnTo>
                    <a:pt x="213601" y="16637"/>
                  </a:lnTo>
                  <a:lnTo>
                    <a:pt x="213601" y="14478"/>
                  </a:lnTo>
                  <a:lnTo>
                    <a:pt x="207251" y="14478"/>
                  </a:lnTo>
                  <a:lnTo>
                    <a:pt x="207251" y="9525"/>
                  </a:lnTo>
                  <a:lnTo>
                    <a:pt x="213601" y="9525"/>
                  </a:lnTo>
                  <a:lnTo>
                    <a:pt x="213601" y="7239"/>
                  </a:lnTo>
                  <a:lnTo>
                    <a:pt x="207251" y="7239"/>
                  </a:lnTo>
                  <a:lnTo>
                    <a:pt x="207251" y="2413"/>
                  </a:lnTo>
                  <a:lnTo>
                    <a:pt x="213601" y="2413"/>
                  </a:lnTo>
                  <a:lnTo>
                    <a:pt x="213601" y="254"/>
                  </a:lnTo>
                  <a:close/>
                </a:path>
                <a:path w="259715" h="17145">
                  <a:moveTo>
                    <a:pt x="228968" y="4191"/>
                  </a:moveTo>
                  <a:lnTo>
                    <a:pt x="228600" y="2667"/>
                  </a:lnTo>
                  <a:lnTo>
                    <a:pt x="226695" y="762"/>
                  </a:lnTo>
                  <a:lnTo>
                    <a:pt x="226695" y="4191"/>
                  </a:lnTo>
                  <a:lnTo>
                    <a:pt x="226695" y="8763"/>
                  </a:lnTo>
                  <a:lnTo>
                    <a:pt x="220472" y="8763"/>
                  </a:lnTo>
                  <a:lnTo>
                    <a:pt x="220472" y="2413"/>
                  </a:lnTo>
                  <a:lnTo>
                    <a:pt x="225666" y="2413"/>
                  </a:lnTo>
                  <a:lnTo>
                    <a:pt x="226695" y="4191"/>
                  </a:lnTo>
                  <a:lnTo>
                    <a:pt x="226695" y="762"/>
                  </a:lnTo>
                  <a:lnTo>
                    <a:pt x="225425" y="254"/>
                  </a:lnTo>
                  <a:lnTo>
                    <a:pt x="218059" y="254"/>
                  </a:lnTo>
                  <a:lnTo>
                    <a:pt x="218059" y="16637"/>
                  </a:lnTo>
                  <a:lnTo>
                    <a:pt x="220472" y="16637"/>
                  </a:lnTo>
                  <a:lnTo>
                    <a:pt x="220472" y="9017"/>
                  </a:lnTo>
                  <a:lnTo>
                    <a:pt x="225933" y="16637"/>
                  </a:lnTo>
                  <a:lnTo>
                    <a:pt x="228854" y="16637"/>
                  </a:lnTo>
                  <a:lnTo>
                    <a:pt x="224282" y="10541"/>
                  </a:lnTo>
                  <a:lnTo>
                    <a:pt x="225425" y="10541"/>
                  </a:lnTo>
                  <a:lnTo>
                    <a:pt x="228968" y="9779"/>
                  </a:lnTo>
                  <a:lnTo>
                    <a:pt x="228968" y="9017"/>
                  </a:lnTo>
                  <a:lnTo>
                    <a:pt x="228968" y="8763"/>
                  </a:lnTo>
                  <a:lnTo>
                    <a:pt x="228968" y="4191"/>
                  </a:lnTo>
                  <a:close/>
                </a:path>
                <a:path w="259715" h="17145">
                  <a:moveTo>
                    <a:pt x="236334" y="6350"/>
                  </a:moveTo>
                  <a:lnTo>
                    <a:pt x="235966" y="5969"/>
                  </a:lnTo>
                  <a:lnTo>
                    <a:pt x="234810" y="4648"/>
                  </a:lnTo>
                  <a:lnTo>
                    <a:pt x="234810" y="5969"/>
                  </a:lnTo>
                  <a:lnTo>
                    <a:pt x="236334" y="6350"/>
                  </a:lnTo>
                  <a:close/>
                </a:path>
                <a:path w="259715" h="17145">
                  <a:moveTo>
                    <a:pt x="241668" y="1778"/>
                  </a:moveTo>
                  <a:lnTo>
                    <a:pt x="239776" y="12"/>
                  </a:lnTo>
                  <a:lnTo>
                    <a:pt x="233934" y="12"/>
                  </a:lnTo>
                  <a:lnTo>
                    <a:pt x="232664" y="2171"/>
                  </a:lnTo>
                  <a:lnTo>
                    <a:pt x="234810" y="4648"/>
                  </a:lnTo>
                  <a:lnTo>
                    <a:pt x="234810" y="3441"/>
                  </a:lnTo>
                  <a:lnTo>
                    <a:pt x="235585" y="2171"/>
                  </a:lnTo>
                  <a:lnTo>
                    <a:pt x="237985" y="2171"/>
                  </a:lnTo>
                  <a:lnTo>
                    <a:pt x="239255" y="2679"/>
                  </a:lnTo>
                  <a:lnTo>
                    <a:pt x="239255" y="4648"/>
                  </a:lnTo>
                  <a:lnTo>
                    <a:pt x="241668" y="4648"/>
                  </a:lnTo>
                  <a:lnTo>
                    <a:pt x="241668" y="1778"/>
                  </a:lnTo>
                  <a:close/>
                </a:path>
                <a:path w="259715" h="17145">
                  <a:moveTo>
                    <a:pt x="242049" y="8001"/>
                  </a:moveTo>
                  <a:lnTo>
                    <a:pt x="239001" y="7366"/>
                  </a:lnTo>
                  <a:lnTo>
                    <a:pt x="236334" y="6350"/>
                  </a:lnTo>
                  <a:lnTo>
                    <a:pt x="237185" y="7366"/>
                  </a:lnTo>
                  <a:lnTo>
                    <a:pt x="239636" y="10160"/>
                  </a:lnTo>
                  <a:lnTo>
                    <a:pt x="239636" y="13716"/>
                  </a:lnTo>
                  <a:lnTo>
                    <a:pt x="238379" y="14859"/>
                  </a:lnTo>
                  <a:lnTo>
                    <a:pt x="234556" y="14859"/>
                  </a:lnTo>
                  <a:lnTo>
                    <a:pt x="234302" y="12331"/>
                  </a:lnTo>
                  <a:lnTo>
                    <a:pt x="234302" y="11811"/>
                  </a:lnTo>
                  <a:lnTo>
                    <a:pt x="231889" y="11811"/>
                  </a:lnTo>
                  <a:lnTo>
                    <a:pt x="231889" y="15494"/>
                  </a:lnTo>
                  <a:lnTo>
                    <a:pt x="234683" y="16903"/>
                  </a:lnTo>
                  <a:lnTo>
                    <a:pt x="240017" y="16903"/>
                  </a:lnTo>
                  <a:lnTo>
                    <a:pt x="242049" y="14859"/>
                  </a:lnTo>
                  <a:lnTo>
                    <a:pt x="242049" y="8001"/>
                  </a:lnTo>
                  <a:close/>
                </a:path>
                <a:path w="259715" h="17145">
                  <a:moveTo>
                    <a:pt x="252222" y="1028"/>
                  </a:moveTo>
                  <a:lnTo>
                    <a:pt x="248793" y="1028"/>
                  </a:lnTo>
                  <a:lnTo>
                    <a:pt x="248793" y="1536"/>
                  </a:lnTo>
                  <a:lnTo>
                    <a:pt x="250190" y="1536"/>
                  </a:lnTo>
                  <a:lnTo>
                    <a:pt x="250190" y="6743"/>
                  </a:lnTo>
                  <a:lnTo>
                    <a:pt x="250812" y="6743"/>
                  </a:lnTo>
                  <a:lnTo>
                    <a:pt x="250812" y="1536"/>
                  </a:lnTo>
                  <a:lnTo>
                    <a:pt x="252222" y="1536"/>
                  </a:lnTo>
                  <a:lnTo>
                    <a:pt x="252222" y="1028"/>
                  </a:lnTo>
                  <a:close/>
                </a:path>
                <a:path w="259715" h="17145">
                  <a:moveTo>
                    <a:pt x="259321" y="1028"/>
                  </a:moveTo>
                  <a:lnTo>
                    <a:pt x="258432" y="1028"/>
                  </a:lnTo>
                  <a:lnTo>
                    <a:pt x="256273" y="5854"/>
                  </a:lnTo>
                  <a:lnTo>
                    <a:pt x="254114" y="1028"/>
                  </a:lnTo>
                  <a:lnTo>
                    <a:pt x="253225" y="1028"/>
                  </a:lnTo>
                  <a:lnTo>
                    <a:pt x="253225" y="6743"/>
                  </a:lnTo>
                  <a:lnTo>
                    <a:pt x="253860" y="6743"/>
                  </a:lnTo>
                  <a:lnTo>
                    <a:pt x="253860" y="1651"/>
                  </a:lnTo>
                  <a:lnTo>
                    <a:pt x="256019" y="6743"/>
                  </a:lnTo>
                  <a:lnTo>
                    <a:pt x="256527" y="6743"/>
                  </a:lnTo>
                  <a:lnTo>
                    <a:pt x="258686" y="1651"/>
                  </a:lnTo>
                  <a:lnTo>
                    <a:pt x="258686" y="6743"/>
                  </a:lnTo>
                  <a:lnTo>
                    <a:pt x="259321" y="6743"/>
                  </a:lnTo>
                  <a:lnTo>
                    <a:pt x="259321" y="1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3872" y="4378540"/>
              <a:ext cx="457984" cy="13884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834631" y="2596133"/>
              <a:ext cx="2891155" cy="1270635"/>
            </a:xfrm>
            <a:custGeom>
              <a:avLst/>
              <a:gdLst/>
              <a:ahLst/>
              <a:cxnLst/>
              <a:rect l="l" t="t" r="r" b="b"/>
              <a:pathLst>
                <a:path w="2891154" h="1270635">
                  <a:moveTo>
                    <a:pt x="2890647" y="0"/>
                  </a:moveTo>
                  <a:lnTo>
                    <a:pt x="0" y="0"/>
                  </a:lnTo>
                  <a:lnTo>
                    <a:pt x="0" y="1270635"/>
                  </a:lnTo>
                  <a:lnTo>
                    <a:pt x="2890647" y="1270635"/>
                  </a:lnTo>
                  <a:lnTo>
                    <a:pt x="2890647" y="0"/>
                  </a:lnTo>
                  <a:close/>
                </a:path>
              </a:pathLst>
            </a:custGeom>
            <a:solidFill>
              <a:srgbClr val="C5C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99271" y="2596260"/>
              <a:ext cx="1515745" cy="549910"/>
            </a:xfrm>
            <a:custGeom>
              <a:avLst/>
              <a:gdLst/>
              <a:ahLst/>
              <a:cxnLst/>
              <a:rect l="l" t="t" r="r" b="b"/>
              <a:pathLst>
                <a:path w="1515745" h="549910">
                  <a:moveTo>
                    <a:pt x="1515236" y="0"/>
                  </a:moveTo>
                  <a:lnTo>
                    <a:pt x="0" y="0"/>
                  </a:lnTo>
                  <a:lnTo>
                    <a:pt x="442213" y="224282"/>
                  </a:lnTo>
                  <a:lnTo>
                    <a:pt x="565276" y="184658"/>
                  </a:lnTo>
                  <a:lnTo>
                    <a:pt x="1300352" y="549910"/>
                  </a:lnTo>
                  <a:lnTo>
                    <a:pt x="1387855" y="354076"/>
                  </a:lnTo>
                  <a:lnTo>
                    <a:pt x="1191386" y="261620"/>
                  </a:lnTo>
                  <a:lnTo>
                    <a:pt x="1215135" y="224282"/>
                  </a:lnTo>
                  <a:lnTo>
                    <a:pt x="1322831" y="230504"/>
                  </a:lnTo>
                  <a:lnTo>
                    <a:pt x="1384807" y="223774"/>
                  </a:lnTo>
                  <a:lnTo>
                    <a:pt x="1424304" y="196342"/>
                  </a:lnTo>
                  <a:lnTo>
                    <a:pt x="1464817" y="140208"/>
                  </a:lnTo>
                  <a:lnTo>
                    <a:pt x="1515236" y="0"/>
                  </a:lnTo>
                  <a:close/>
                </a:path>
              </a:pathLst>
            </a:custGeom>
            <a:solidFill>
              <a:srgbClr val="B7D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910320" y="2596260"/>
              <a:ext cx="572770" cy="1270635"/>
            </a:xfrm>
            <a:custGeom>
              <a:avLst/>
              <a:gdLst/>
              <a:ahLst/>
              <a:cxnLst/>
              <a:rect l="l" t="t" r="r" b="b"/>
              <a:pathLst>
                <a:path w="572770" h="1270635">
                  <a:moveTo>
                    <a:pt x="572770" y="0"/>
                  </a:moveTo>
                  <a:lnTo>
                    <a:pt x="0" y="1270508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20251" y="2730498"/>
              <a:ext cx="303530" cy="149860"/>
            </a:xfrm>
            <a:custGeom>
              <a:avLst/>
              <a:gdLst/>
              <a:ahLst/>
              <a:cxnLst/>
              <a:rect l="l" t="t" r="r" b="b"/>
              <a:pathLst>
                <a:path w="303529" h="149860">
                  <a:moveTo>
                    <a:pt x="303022" y="0"/>
                  </a:moveTo>
                  <a:lnTo>
                    <a:pt x="235712" y="97917"/>
                  </a:lnTo>
                  <a:lnTo>
                    <a:pt x="181737" y="143891"/>
                  </a:lnTo>
                  <a:lnTo>
                    <a:pt x="112649" y="149733"/>
                  </a:lnTo>
                  <a:lnTo>
                    <a:pt x="0" y="12738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36328" y="3079494"/>
              <a:ext cx="272415" cy="70485"/>
            </a:xfrm>
            <a:custGeom>
              <a:avLst/>
              <a:gdLst/>
              <a:ahLst/>
              <a:cxnLst/>
              <a:rect l="l" t="t" r="r" b="b"/>
              <a:pathLst>
                <a:path w="272415" h="70485">
                  <a:moveTo>
                    <a:pt x="272160" y="27050"/>
                  </a:moveTo>
                  <a:lnTo>
                    <a:pt x="173989" y="3301"/>
                  </a:lnTo>
                  <a:lnTo>
                    <a:pt x="113029" y="0"/>
                  </a:lnTo>
                  <a:lnTo>
                    <a:pt x="63499" y="20954"/>
                  </a:lnTo>
                  <a:lnTo>
                    <a:pt x="0" y="7023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614534" y="2596259"/>
              <a:ext cx="111125" cy="75565"/>
            </a:xfrm>
            <a:custGeom>
              <a:avLst/>
              <a:gdLst/>
              <a:ahLst/>
              <a:cxnLst/>
              <a:rect l="l" t="t" r="r" b="b"/>
              <a:pathLst>
                <a:path w="111125" h="75564">
                  <a:moveTo>
                    <a:pt x="110744" y="75184"/>
                  </a:moveTo>
                  <a:lnTo>
                    <a:pt x="0" y="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07578" y="2596258"/>
              <a:ext cx="1917700" cy="982980"/>
            </a:xfrm>
            <a:custGeom>
              <a:avLst/>
              <a:gdLst/>
              <a:ahLst/>
              <a:cxnLst/>
              <a:rect l="l" t="t" r="r" b="b"/>
              <a:pathLst>
                <a:path w="1917700" h="982979">
                  <a:moveTo>
                    <a:pt x="1917700" y="982852"/>
                  </a:moveTo>
                  <a:lnTo>
                    <a:pt x="0" y="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489694" y="3533010"/>
              <a:ext cx="144780" cy="334010"/>
            </a:xfrm>
            <a:custGeom>
              <a:avLst/>
              <a:gdLst/>
              <a:ahLst/>
              <a:cxnLst/>
              <a:rect l="l" t="t" r="r" b="b"/>
              <a:pathLst>
                <a:path w="144779" h="334010">
                  <a:moveTo>
                    <a:pt x="144272" y="0"/>
                  </a:moveTo>
                  <a:lnTo>
                    <a:pt x="0" y="333756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34631" y="2870324"/>
              <a:ext cx="2151380" cy="836294"/>
            </a:xfrm>
            <a:custGeom>
              <a:avLst/>
              <a:gdLst/>
              <a:ahLst/>
              <a:cxnLst/>
              <a:rect l="l" t="t" r="r" b="b"/>
              <a:pathLst>
                <a:path w="2151379" h="836295">
                  <a:moveTo>
                    <a:pt x="2151253" y="825373"/>
                  </a:moveTo>
                  <a:lnTo>
                    <a:pt x="2105914" y="835914"/>
                  </a:lnTo>
                  <a:lnTo>
                    <a:pt x="2060194" y="835787"/>
                  </a:lnTo>
                  <a:lnTo>
                    <a:pt x="2014601" y="826389"/>
                  </a:lnTo>
                  <a:lnTo>
                    <a:pt x="1969896" y="809498"/>
                  </a:lnTo>
                  <a:lnTo>
                    <a:pt x="1926843" y="786257"/>
                  </a:lnTo>
                  <a:lnTo>
                    <a:pt x="1886203" y="758571"/>
                  </a:lnTo>
                  <a:lnTo>
                    <a:pt x="1848612" y="727710"/>
                  </a:lnTo>
                  <a:lnTo>
                    <a:pt x="1813178" y="694944"/>
                  </a:lnTo>
                  <a:lnTo>
                    <a:pt x="1778253" y="661416"/>
                  </a:lnTo>
                  <a:lnTo>
                    <a:pt x="1742947" y="628015"/>
                  </a:lnTo>
                  <a:lnTo>
                    <a:pt x="1706879" y="596265"/>
                  </a:lnTo>
                  <a:lnTo>
                    <a:pt x="1669160" y="567309"/>
                  </a:lnTo>
                  <a:lnTo>
                    <a:pt x="1629155" y="542290"/>
                  </a:lnTo>
                  <a:lnTo>
                    <a:pt x="1586229" y="522351"/>
                  </a:lnTo>
                  <a:lnTo>
                    <a:pt x="1542287" y="509270"/>
                  </a:lnTo>
                  <a:lnTo>
                    <a:pt x="1497583" y="502285"/>
                  </a:lnTo>
                  <a:lnTo>
                    <a:pt x="1452245" y="500380"/>
                  </a:lnTo>
                  <a:lnTo>
                    <a:pt x="1406524" y="502920"/>
                  </a:lnTo>
                  <a:lnTo>
                    <a:pt x="1360296" y="508889"/>
                  </a:lnTo>
                  <a:lnTo>
                    <a:pt x="1313814" y="517398"/>
                  </a:lnTo>
                  <a:lnTo>
                    <a:pt x="1267078" y="527558"/>
                  </a:lnTo>
                  <a:lnTo>
                    <a:pt x="1220215" y="538607"/>
                  </a:lnTo>
                  <a:lnTo>
                    <a:pt x="1173480" y="549656"/>
                  </a:lnTo>
                  <a:lnTo>
                    <a:pt x="1126870" y="559816"/>
                  </a:lnTo>
                  <a:lnTo>
                    <a:pt x="1080389" y="568071"/>
                  </a:lnTo>
                  <a:lnTo>
                    <a:pt x="1034287" y="573659"/>
                  </a:lnTo>
                  <a:lnTo>
                    <a:pt x="988694" y="575818"/>
                  </a:lnTo>
                  <a:lnTo>
                    <a:pt x="943609" y="573532"/>
                  </a:lnTo>
                  <a:lnTo>
                    <a:pt x="899159" y="565912"/>
                  </a:lnTo>
                  <a:lnTo>
                    <a:pt x="855471" y="552069"/>
                  </a:lnTo>
                  <a:lnTo>
                    <a:pt x="814196" y="532384"/>
                  </a:lnTo>
                  <a:lnTo>
                    <a:pt x="775969" y="507492"/>
                  </a:lnTo>
                  <a:lnTo>
                    <a:pt x="740028" y="478790"/>
                  </a:lnTo>
                  <a:lnTo>
                    <a:pt x="705992" y="447167"/>
                  </a:lnTo>
                  <a:lnTo>
                    <a:pt x="673480" y="413639"/>
                  </a:lnTo>
                  <a:lnTo>
                    <a:pt x="641984" y="379476"/>
                  </a:lnTo>
                  <a:lnTo>
                    <a:pt x="607948" y="342392"/>
                  </a:lnTo>
                  <a:lnTo>
                    <a:pt x="573912" y="305181"/>
                  </a:lnTo>
                  <a:lnTo>
                    <a:pt x="540003" y="267970"/>
                  </a:lnTo>
                  <a:lnTo>
                    <a:pt x="505967" y="230759"/>
                  </a:lnTo>
                  <a:lnTo>
                    <a:pt x="471931" y="193675"/>
                  </a:lnTo>
                  <a:lnTo>
                    <a:pt x="438022" y="156464"/>
                  </a:lnTo>
                  <a:lnTo>
                    <a:pt x="404621" y="120777"/>
                  </a:lnTo>
                  <a:lnTo>
                    <a:pt x="369442" y="86233"/>
                  </a:lnTo>
                  <a:lnTo>
                    <a:pt x="332104" y="54991"/>
                  </a:lnTo>
                  <a:lnTo>
                    <a:pt x="292226" y="28829"/>
                  </a:lnTo>
                  <a:lnTo>
                    <a:pt x="249427" y="9906"/>
                  </a:lnTo>
                  <a:lnTo>
                    <a:pt x="203453" y="0"/>
                  </a:lnTo>
                  <a:lnTo>
                    <a:pt x="152272" y="1143"/>
                  </a:lnTo>
                  <a:lnTo>
                    <a:pt x="102107" y="11811"/>
                  </a:lnTo>
                  <a:lnTo>
                    <a:pt x="52323" y="28067"/>
                  </a:lnTo>
                  <a:lnTo>
                    <a:pt x="2539" y="45847"/>
                  </a:lnTo>
                  <a:lnTo>
                    <a:pt x="0" y="46609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414892" y="2997195"/>
              <a:ext cx="170815" cy="384810"/>
            </a:xfrm>
            <a:custGeom>
              <a:avLst/>
              <a:gdLst/>
              <a:ahLst/>
              <a:cxnLst/>
              <a:rect l="l" t="t" r="r" b="b"/>
              <a:pathLst>
                <a:path w="170815" h="384810">
                  <a:moveTo>
                    <a:pt x="0" y="384428"/>
                  </a:moveTo>
                  <a:lnTo>
                    <a:pt x="170434" y="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490583" y="3203824"/>
              <a:ext cx="589915" cy="286385"/>
            </a:xfrm>
            <a:custGeom>
              <a:avLst/>
              <a:gdLst/>
              <a:ahLst/>
              <a:cxnLst/>
              <a:rect l="l" t="t" r="r" b="b"/>
              <a:pathLst>
                <a:path w="589915" h="286385">
                  <a:moveTo>
                    <a:pt x="0" y="0"/>
                  </a:moveTo>
                  <a:lnTo>
                    <a:pt x="589407" y="285877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012429" y="2831463"/>
              <a:ext cx="246379" cy="588645"/>
            </a:xfrm>
            <a:custGeom>
              <a:avLst/>
              <a:gdLst/>
              <a:ahLst/>
              <a:cxnLst/>
              <a:rect l="l" t="t" r="r" b="b"/>
              <a:pathLst>
                <a:path w="246379" h="588645">
                  <a:moveTo>
                    <a:pt x="246125" y="0"/>
                  </a:moveTo>
                  <a:lnTo>
                    <a:pt x="0" y="588518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252079" y="2596259"/>
              <a:ext cx="923925" cy="432434"/>
            </a:xfrm>
            <a:custGeom>
              <a:avLst/>
              <a:gdLst/>
              <a:ahLst/>
              <a:cxnLst/>
              <a:rect l="l" t="t" r="r" b="b"/>
              <a:pathLst>
                <a:path w="923925" h="432435">
                  <a:moveTo>
                    <a:pt x="923671" y="432180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523224" y="2596259"/>
              <a:ext cx="688340" cy="334010"/>
            </a:xfrm>
            <a:custGeom>
              <a:avLst/>
              <a:gdLst/>
              <a:ahLst/>
              <a:cxnLst/>
              <a:rect l="l" t="t" r="r" b="b"/>
              <a:pathLst>
                <a:path w="688340" h="334010">
                  <a:moveTo>
                    <a:pt x="0" y="0"/>
                  </a:moveTo>
                  <a:lnTo>
                    <a:pt x="688086" y="333629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721219" y="2687318"/>
              <a:ext cx="260985" cy="130175"/>
            </a:xfrm>
            <a:custGeom>
              <a:avLst/>
              <a:gdLst/>
              <a:ahLst/>
              <a:cxnLst/>
              <a:rect l="l" t="t" r="r" b="b"/>
              <a:pathLst>
                <a:path w="260984" h="130175">
                  <a:moveTo>
                    <a:pt x="260476" y="0"/>
                  </a:moveTo>
                  <a:lnTo>
                    <a:pt x="0" y="129667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600569" y="2596259"/>
              <a:ext cx="65405" cy="168275"/>
            </a:xfrm>
            <a:custGeom>
              <a:avLst/>
              <a:gdLst/>
              <a:ahLst/>
              <a:cxnLst/>
              <a:rect l="l" t="t" r="r" b="b"/>
              <a:pathLst>
                <a:path w="65404" h="168275">
                  <a:moveTo>
                    <a:pt x="65150" y="0"/>
                  </a:moveTo>
                  <a:lnTo>
                    <a:pt x="0" y="167894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34223" y="2596006"/>
              <a:ext cx="111760" cy="295910"/>
            </a:xfrm>
            <a:custGeom>
              <a:avLst/>
              <a:gdLst/>
              <a:ahLst/>
              <a:cxnLst/>
              <a:rect l="l" t="t" r="r" b="b"/>
              <a:pathLst>
                <a:path w="111759" h="295910">
                  <a:moveTo>
                    <a:pt x="111251" y="0"/>
                  </a:moveTo>
                  <a:lnTo>
                    <a:pt x="0" y="295529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834630" y="3458462"/>
              <a:ext cx="953135" cy="408305"/>
            </a:xfrm>
            <a:custGeom>
              <a:avLst/>
              <a:gdLst/>
              <a:ahLst/>
              <a:cxnLst/>
              <a:rect l="l" t="t" r="r" b="b"/>
              <a:pathLst>
                <a:path w="953134" h="408304">
                  <a:moveTo>
                    <a:pt x="0" y="0"/>
                  </a:moveTo>
                  <a:lnTo>
                    <a:pt x="952881" y="408305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524113" y="3422394"/>
              <a:ext cx="166370" cy="444500"/>
            </a:xfrm>
            <a:custGeom>
              <a:avLst/>
              <a:gdLst/>
              <a:ahLst/>
              <a:cxnLst/>
              <a:rect l="l" t="t" r="r" b="b"/>
              <a:pathLst>
                <a:path w="166370" h="444500">
                  <a:moveTo>
                    <a:pt x="165861" y="0"/>
                  </a:moveTo>
                  <a:lnTo>
                    <a:pt x="0" y="444373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485123" y="3089273"/>
              <a:ext cx="291465" cy="777875"/>
            </a:xfrm>
            <a:custGeom>
              <a:avLst/>
              <a:gdLst/>
              <a:ahLst/>
              <a:cxnLst/>
              <a:rect l="l" t="t" r="r" b="b"/>
              <a:pathLst>
                <a:path w="291465" h="777875">
                  <a:moveTo>
                    <a:pt x="291083" y="0"/>
                  </a:moveTo>
                  <a:lnTo>
                    <a:pt x="0" y="777494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970901" y="2935476"/>
              <a:ext cx="208279" cy="580390"/>
            </a:xfrm>
            <a:custGeom>
              <a:avLst/>
              <a:gdLst/>
              <a:ahLst/>
              <a:cxnLst/>
              <a:rect l="l" t="t" r="r" b="b"/>
              <a:pathLst>
                <a:path w="208279" h="580389">
                  <a:moveTo>
                    <a:pt x="208279" y="0"/>
                  </a:moveTo>
                  <a:lnTo>
                    <a:pt x="0" y="579882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027671" y="3364736"/>
              <a:ext cx="584200" cy="272415"/>
            </a:xfrm>
            <a:custGeom>
              <a:avLst/>
              <a:gdLst/>
              <a:ahLst/>
              <a:cxnLst/>
              <a:rect l="l" t="t" r="r" b="b"/>
              <a:pathLst>
                <a:path w="584200" h="272414">
                  <a:moveTo>
                    <a:pt x="583946" y="272288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292847" y="3515358"/>
              <a:ext cx="50800" cy="131445"/>
            </a:xfrm>
            <a:custGeom>
              <a:avLst/>
              <a:gdLst/>
              <a:ahLst/>
              <a:cxnLst/>
              <a:rect l="l" t="t" r="r" b="b"/>
              <a:pathLst>
                <a:path w="50800" h="131445">
                  <a:moveTo>
                    <a:pt x="50419" y="0"/>
                  </a:moveTo>
                  <a:lnTo>
                    <a:pt x="0" y="131318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35492" y="3124580"/>
              <a:ext cx="331470" cy="139700"/>
            </a:xfrm>
            <a:custGeom>
              <a:avLst/>
              <a:gdLst/>
              <a:ahLst/>
              <a:cxnLst/>
              <a:rect l="l" t="t" r="r" b="b"/>
              <a:pathLst>
                <a:path w="331470" h="139700">
                  <a:moveTo>
                    <a:pt x="0" y="0"/>
                  </a:moveTo>
                  <a:lnTo>
                    <a:pt x="331470" y="139319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709783" y="2631184"/>
              <a:ext cx="15875" cy="29845"/>
            </a:xfrm>
            <a:custGeom>
              <a:avLst/>
              <a:gdLst/>
              <a:ahLst/>
              <a:cxnLst/>
              <a:rect l="l" t="t" r="r" b="b"/>
              <a:pathLst>
                <a:path w="15875" h="29844">
                  <a:moveTo>
                    <a:pt x="0" y="29590"/>
                  </a:moveTo>
                  <a:lnTo>
                    <a:pt x="15494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539351" y="2641598"/>
              <a:ext cx="186055" cy="392430"/>
            </a:xfrm>
            <a:custGeom>
              <a:avLst/>
              <a:gdLst/>
              <a:ahLst/>
              <a:cxnLst/>
              <a:rect l="l" t="t" r="r" b="b"/>
              <a:pathLst>
                <a:path w="186054" h="392430">
                  <a:moveTo>
                    <a:pt x="185927" y="392302"/>
                  </a:moveTo>
                  <a:lnTo>
                    <a:pt x="0" y="281050"/>
                  </a:lnTo>
                  <a:lnTo>
                    <a:pt x="118363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593707" y="2792982"/>
              <a:ext cx="132080" cy="71755"/>
            </a:xfrm>
            <a:custGeom>
              <a:avLst/>
              <a:gdLst/>
              <a:ahLst/>
              <a:cxnLst/>
              <a:rect l="l" t="t" r="r" b="b"/>
              <a:pathLst>
                <a:path w="132079" h="71755">
                  <a:moveTo>
                    <a:pt x="131572" y="71627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372218" y="2847466"/>
              <a:ext cx="835025" cy="354330"/>
            </a:xfrm>
            <a:custGeom>
              <a:avLst/>
              <a:gdLst/>
              <a:ahLst/>
              <a:cxnLst/>
              <a:rect l="l" t="t" r="r" b="b"/>
              <a:pathLst>
                <a:path w="835025" h="354330">
                  <a:moveTo>
                    <a:pt x="834898" y="353949"/>
                  </a:moveTo>
                  <a:lnTo>
                    <a:pt x="75819" y="0"/>
                  </a:lnTo>
                  <a:lnTo>
                    <a:pt x="0" y="25654"/>
                  </a:lnTo>
                </a:path>
              </a:pathLst>
            </a:custGeom>
            <a:ln w="76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22232" y="3171951"/>
              <a:ext cx="506859" cy="38480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555228" y="2796031"/>
              <a:ext cx="182245" cy="552450"/>
            </a:xfrm>
            <a:custGeom>
              <a:avLst/>
              <a:gdLst/>
              <a:ahLst/>
              <a:cxnLst/>
              <a:rect l="l" t="t" r="r" b="b"/>
              <a:pathLst>
                <a:path w="182245" h="552450">
                  <a:moveTo>
                    <a:pt x="127634" y="0"/>
                  </a:moveTo>
                  <a:lnTo>
                    <a:pt x="90804" y="13843"/>
                  </a:lnTo>
                  <a:lnTo>
                    <a:pt x="66039" y="47625"/>
                  </a:lnTo>
                  <a:lnTo>
                    <a:pt x="53974" y="106172"/>
                  </a:lnTo>
                  <a:lnTo>
                    <a:pt x="57022" y="136017"/>
                  </a:lnTo>
                  <a:lnTo>
                    <a:pt x="76961" y="184277"/>
                  </a:lnTo>
                  <a:lnTo>
                    <a:pt x="104266" y="219836"/>
                  </a:lnTo>
                  <a:lnTo>
                    <a:pt x="119252" y="236474"/>
                  </a:lnTo>
                  <a:lnTo>
                    <a:pt x="134365" y="253238"/>
                  </a:lnTo>
                  <a:lnTo>
                    <a:pt x="161416" y="288925"/>
                  </a:lnTo>
                  <a:lnTo>
                    <a:pt x="179196" y="330200"/>
                  </a:lnTo>
                  <a:lnTo>
                    <a:pt x="181990" y="352679"/>
                  </a:lnTo>
                  <a:lnTo>
                    <a:pt x="179577" y="374777"/>
                  </a:lnTo>
                  <a:lnTo>
                    <a:pt x="158241" y="411606"/>
                  </a:lnTo>
                  <a:lnTo>
                    <a:pt x="122681" y="434213"/>
                  </a:lnTo>
                  <a:lnTo>
                    <a:pt x="82676" y="448691"/>
                  </a:lnTo>
                  <a:lnTo>
                    <a:pt x="62737" y="455930"/>
                  </a:lnTo>
                  <a:lnTo>
                    <a:pt x="26415" y="476631"/>
                  </a:lnTo>
                  <a:lnTo>
                    <a:pt x="2666" y="511937"/>
                  </a:lnTo>
                  <a:lnTo>
                    <a:pt x="0" y="532638"/>
                  </a:lnTo>
                  <a:lnTo>
                    <a:pt x="5714" y="552323"/>
                  </a:lnTo>
                </a:path>
              </a:pathLst>
            </a:custGeom>
            <a:ln w="95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630541" y="3459479"/>
              <a:ext cx="939165" cy="407670"/>
            </a:xfrm>
            <a:custGeom>
              <a:avLst/>
              <a:gdLst/>
              <a:ahLst/>
              <a:cxnLst/>
              <a:rect l="l" t="t" r="r" b="b"/>
              <a:pathLst>
                <a:path w="939165" h="407670">
                  <a:moveTo>
                    <a:pt x="714375" y="0"/>
                  </a:moveTo>
                  <a:lnTo>
                    <a:pt x="665480" y="1778"/>
                  </a:lnTo>
                  <a:lnTo>
                    <a:pt x="613410" y="8382"/>
                  </a:lnTo>
                  <a:lnTo>
                    <a:pt x="559562" y="18415"/>
                  </a:lnTo>
                  <a:lnTo>
                    <a:pt x="504952" y="30607"/>
                  </a:lnTo>
                  <a:lnTo>
                    <a:pt x="398780" y="55626"/>
                  </a:lnTo>
                  <a:lnTo>
                    <a:pt x="349631" y="65532"/>
                  </a:lnTo>
                  <a:lnTo>
                    <a:pt x="304673" y="72009"/>
                  </a:lnTo>
                  <a:lnTo>
                    <a:pt x="265048" y="73533"/>
                  </a:lnTo>
                  <a:lnTo>
                    <a:pt x="189611" y="67183"/>
                  </a:lnTo>
                  <a:lnTo>
                    <a:pt x="142240" y="58039"/>
                  </a:lnTo>
                  <a:lnTo>
                    <a:pt x="117475" y="49784"/>
                  </a:lnTo>
                  <a:lnTo>
                    <a:pt x="110490" y="46228"/>
                  </a:lnTo>
                  <a:lnTo>
                    <a:pt x="0" y="280162"/>
                  </a:lnTo>
                  <a:lnTo>
                    <a:pt x="291338" y="407289"/>
                  </a:lnTo>
                  <a:lnTo>
                    <a:pt x="796544" y="407289"/>
                  </a:lnTo>
                  <a:lnTo>
                    <a:pt x="938911" y="99060"/>
                  </a:lnTo>
                  <a:lnTo>
                    <a:pt x="914019" y="59817"/>
                  </a:lnTo>
                  <a:lnTo>
                    <a:pt x="886841" y="36830"/>
                  </a:lnTo>
                  <a:lnTo>
                    <a:pt x="840867" y="21463"/>
                  </a:lnTo>
                  <a:lnTo>
                    <a:pt x="759079" y="4572"/>
                  </a:lnTo>
                  <a:lnTo>
                    <a:pt x="714375" y="0"/>
                  </a:lnTo>
                  <a:close/>
                </a:path>
              </a:pathLst>
            </a:custGeom>
            <a:solidFill>
              <a:srgbClr val="B7D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686035" y="2596260"/>
              <a:ext cx="1039494" cy="603250"/>
            </a:xfrm>
            <a:custGeom>
              <a:avLst/>
              <a:gdLst/>
              <a:ahLst/>
              <a:cxnLst/>
              <a:rect l="l" t="t" r="r" b="b"/>
              <a:pathLst>
                <a:path w="1039495" h="603250">
                  <a:moveTo>
                    <a:pt x="1039241" y="603123"/>
                  </a:moveTo>
                  <a:lnTo>
                    <a:pt x="0" y="0"/>
                  </a:lnTo>
                </a:path>
              </a:pathLst>
            </a:custGeom>
            <a:ln w="76314">
              <a:solidFill>
                <a:srgbClr val="F9D5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072877" y="3520185"/>
              <a:ext cx="652780" cy="243840"/>
            </a:xfrm>
            <a:custGeom>
              <a:avLst/>
              <a:gdLst/>
              <a:ahLst/>
              <a:cxnLst/>
              <a:rect l="l" t="t" r="r" b="b"/>
              <a:pathLst>
                <a:path w="652779" h="243839">
                  <a:moveTo>
                    <a:pt x="652399" y="243332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256011" y="3625849"/>
              <a:ext cx="110489" cy="235585"/>
            </a:xfrm>
            <a:custGeom>
              <a:avLst/>
              <a:gdLst/>
              <a:ahLst/>
              <a:cxnLst/>
              <a:rect l="l" t="t" r="r" b="b"/>
              <a:pathLst>
                <a:path w="110490" h="235585">
                  <a:moveTo>
                    <a:pt x="110490" y="0"/>
                  </a:moveTo>
                  <a:lnTo>
                    <a:pt x="0" y="235458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006711" y="3669158"/>
              <a:ext cx="298450" cy="86995"/>
            </a:xfrm>
            <a:custGeom>
              <a:avLst/>
              <a:gdLst/>
              <a:ahLst/>
              <a:cxnLst/>
              <a:rect l="l" t="t" r="r" b="b"/>
              <a:pathLst>
                <a:path w="298450" h="86995">
                  <a:moveTo>
                    <a:pt x="298196" y="86487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143998" y="3568191"/>
              <a:ext cx="60325" cy="144145"/>
            </a:xfrm>
            <a:custGeom>
              <a:avLst/>
              <a:gdLst/>
              <a:ahLst/>
              <a:cxnLst/>
              <a:rect l="l" t="t" r="r" b="b"/>
              <a:pathLst>
                <a:path w="60325" h="144145">
                  <a:moveTo>
                    <a:pt x="0" y="144145"/>
                  </a:moveTo>
                  <a:lnTo>
                    <a:pt x="59944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694669" y="2951351"/>
              <a:ext cx="31115" cy="62865"/>
            </a:xfrm>
            <a:custGeom>
              <a:avLst/>
              <a:gdLst/>
              <a:ahLst/>
              <a:cxnLst/>
              <a:rect l="l" t="t" r="r" b="b"/>
              <a:pathLst>
                <a:path w="31115" h="62864">
                  <a:moveTo>
                    <a:pt x="30606" y="0"/>
                  </a:moveTo>
                  <a:lnTo>
                    <a:pt x="0" y="62611"/>
                  </a:lnTo>
                </a:path>
              </a:pathLst>
            </a:custGeom>
            <a:ln w="95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834630" y="2643631"/>
              <a:ext cx="344805" cy="133350"/>
            </a:xfrm>
            <a:custGeom>
              <a:avLst/>
              <a:gdLst/>
              <a:ahLst/>
              <a:cxnLst/>
              <a:rect l="l" t="t" r="r" b="b"/>
              <a:pathLst>
                <a:path w="344804" h="133350">
                  <a:moveTo>
                    <a:pt x="0" y="0"/>
                  </a:moveTo>
                  <a:lnTo>
                    <a:pt x="344551" y="13335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834630" y="2871468"/>
              <a:ext cx="160020" cy="444500"/>
            </a:xfrm>
            <a:custGeom>
              <a:avLst/>
              <a:gdLst/>
              <a:ahLst/>
              <a:cxnLst/>
              <a:rect l="l" t="t" r="r" b="b"/>
              <a:pathLst>
                <a:path w="160020" h="444500">
                  <a:moveTo>
                    <a:pt x="159893" y="0"/>
                  </a:moveTo>
                  <a:lnTo>
                    <a:pt x="0" y="443992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834630" y="3206494"/>
              <a:ext cx="241935" cy="8255"/>
            </a:xfrm>
            <a:custGeom>
              <a:avLst/>
              <a:gdLst/>
              <a:ahLst/>
              <a:cxnLst/>
              <a:rect l="l" t="t" r="r" b="b"/>
              <a:pathLst>
                <a:path w="241934" h="8255">
                  <a:moveTo>
                    <a:pt x="0" y="0"/>
                  </a:moveTo>
                  <a:lnTo>
                    <a:pt x="241935" y="7747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957694" y="3568952"/>
              <a:ext cx="120014" cy="297815"/>
            </a:xfrm>
            <a:custGeom>
              <a:avLst/>
              <a:gdLst/>
              <a:ahLst/>
              <a:cxnLst/>
              <a:rect l="l" t="t" r="r" b="b"/>
              <a:pathLst>
                <a:path w="120015" h="297814">
                  <a:moveTo>
                    <a:pt x="119633" y="0"/>
                  </a:moveTo>
                  <a:lnTo>
                    <a:pt x="0" y="297815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834630" y="3668774"/>
              <a:ext cx="462915" cy="160020"/>
            </a:xfrm>
            <a:custGeom>
              <a:avLst/>
              <a:gdLst/>
              <a:ahLst/>
              <a:cxnLst/>
              <a:rect l="l" t="t" r="r" b="b"/>
              <a:pathLst>
                <a:path w="462915" h="160020">
                  <a:moveTo>
                    <a:pt x="462915" y="159638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315451" y="2913125"/>
              <a:ext cx="118745" cy="278765"/>
            </a:xfrm>
            <a:custGeom>
              <a:avLst/>
              <a:gdLst/>
              <a:ahLst/>
              <a:cxnLst/>
              <a:rect l="l" t="t" r="r" b="b"/>
              <a:pathLst>
                <a:path w="118745" h="278764">
                  <a:moveTo>
                    <a:pt x="118364" y="0"/>
                  </a:moveTo>
                  <a:lnTo>
                    <a:pt x="0" y="278638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270238" y="3372738"/>
              <a:ext cx="38100" cy="226060"/>
            </a:xfrm>
            <a:custGeom>
              <a:avLst/>
              <a:gdLst/>
              <a:ahLst/>
              <a:cxnLst/>
              <a:rect l="l" t="t" r="r" b="b"/>
              <a:pathLst>
                <a:path w="38100" h="226060">
                  <a:moveTo>
                    <a:pt x="37846" y="0"/>
                  </a:moveTo>
                  <a:lnTo>
                    <a:pt x="0" y="225933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435972" y="3494531"/>
              <a:ext cx="125095" cy="160655"/>
            </a:xfrm>
            <a:custGeom>
              <a:avLst/>
              <a:gdLst/>
              <a:ahLst/>
              <a:cxnLst/>
              <a:rect l="l" t="t" r="r" b="b"/>
              <a:pathLst>
                <a:path w="125095" h="160654">
                  <a:moveTo>
                    <a:pt x="124586" y="0"/>
                  </a:moveTo>
                  <a:lnTo>
                    <a:pt x="0" y="160147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180449" y="2997198"/>
              <a:ext cx="217170" cy="26670"/>
            </a:xfrm>
            <a:custGeom>
              <a:avLst/>
              <a:gdLst/>
              <a:ahLst/>
              <a:cxnLst/>
              <a:rect l="l" t="t" r="r" b="b"/>
              <a:pathLst>
                <a:path w="217170" h="26669">
                  <a:moveTo>
                    <a:pt x="216661" y="0"/>
                  </a:moveTo>
                  <a:lnTo>
                    <a:pt x="0" y="26416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220707" y="3010407"/>
              <a:ext cx="69850" cy="149225"/>
            </a:xfrm>
            <a:custGeom>
              <a:avLst/>
              <a:gdLst/>
              <a:ahLst/>
              <a:cxnLst/>
              <a:rect l="l" t="t" r="r" b="b"/>
              <a:pathLst>
                <a:path w="69850" h="149225">
                  <a:moveTo>
                    <a:pt x="69850" y="0"/>
                  </a:moveTo>
                  <a:lnTo>
                    <a:pt x="0" y="148971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092946" y="3236593"/>
              <a:ext cx="350520" cy="109220"/>
            </a:xfrm>
            <a:custGeom>
              <a:avLst/>
              <a:gdLst/>
              <a:ahLst/>
              <a:cxnLst/>
              <a:rect l="l" t="t" r="r" b="b"/>
              <a:pathLst>
                <a:path w="350520" h="109220">
                  <a:moveTo>
                    <a:pt x="0" y="0"/>
                  </a:moveTo>
                  <a:lnTo>
                    <a:pt x="350266" y="108966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339072" y="3236211"/>
              <a:ext cx="53340" cy="133350"/>
            </a:xfrm>
            <a:custGeom>
              <a:avLst/>
              <a:gdLst/>
              <a:ahLst/>
              <a:cxnLst/>
              <a:rect l="l" t="t" r="r" b="b"/>
              <a:pathLst>
                <a:path w="53340" h="133350">
                  <a:moveTo>
                    <a:pt x="53340" y="0"/>
                  </a:moveTo>
                  <a:lnTo>
                    <a:pt x="0" y="13335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153271" y="3172585"/>
              <a:ext cx="88900" cy="215265"/>
            </a:xfrm>
            <a:custGeom>
              <a:avLst/>
              <a:gdLst/>
              <a:ahLst/>
              <a:cxnLst/>
              <a:rect l="l" t="t" r="r" b="b"/>
              <a:pathLst>
                <a:path w="88900" h="215264">
                  <a:moveTo>
                    <a:pt x="88773" y="0"/>
                  </a:moveTo>
                  <a:lnTo>
                    <a:pt x="0" y="215011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284589" y="3208650"/>
              <a:ext cx="41910" cy="90170"/>
            </a:xfrm>
            <a:custGeom>
              <a:avLst/>
              <a:gdLst/>
              <a:ahLst/>
              <a:cxnLst/>
              <a:rect l="l" t="t" r="r" b="b"/>
              <a:pathLst>
                <a:path w="41909" h="90170">
                  <a:moveTo>
                    <a:pt x="41528" y="0"/>
                  </a:moveTo>
                  <a:lnTo>
                    <a:pt x="0" y="90043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223377" y="2943474"/>
              <a:ext cx="398145" cy="20955"/>
            </a:xfrm>
            <a:custGeom>
              <a:avLst/>
              <a:gdLst/>
              <a:ahLst/>
              <a:cxnLst/>
              <a:rect l="l" t="t" r="r" b="b"/>
              <a:pathLst>
                <a:path w="398145" h="20955">
                  <a:moveTo>
                    <a:pt x="397636" y="0"/>
                  </a:moveTo>
                  <a:lnTo>
                    <a:pt x="0" y="20828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436356" y="2719321"/>
              <a:ext cx="69850" cy="231140"/>
            </a:xfrm>
            <a:custGeom>
              <a:avLst/>
              <a:gdLst/>
              <a:ahLst/>
              <a:cxnLst/>
              <a:rect l="l" t="t" r="r" b="b"/>
              <a:pathLst>
                <a:path w="69850" h="231139">
                  <a:moveTo>
                    <a:pt x="0" y="230632"/>
                  </a:moveTo>
                  <a:lnTo>
                    <a:pt x="69469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336915" y="2956301"/>
              <a:ext cx="41275" cy="127000"/>
            </a:xfrm>
            <a:custGeom>
              <a:avLst/>
              <a:gdLst/>
              <a:ahLst/>
              <a:cxnLst/>
              <a:rect l="l" t="t" r="r" b="b"/>
              <a:pathLst>
                <a:path w="41275" h="127000">
                  <a:moveTo>
                    <a:pt x="41148" y="0"/>
                  </a:moveTo>
                  <a:lnTo>
                    <a:pt x="0" y="126619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205978" y="2720843"/>
              <a:ext cx="268605" cy="112395"/>
            </a:xfrm>
            <a:custGeom>
              <a:avLst/>
              <a:gdLst/>
              <a:ahLst/>
              <a:cxnLst/>
              <a:rect l="l" t="t" r="r" b="b"/>
              <a:pathLst>
                <a:path w="268604" h="112394">
                  <a:moveTo>
                    <a:pt x="0" y="0"/>
                  </a:moveTo>
                  <a:lnTo>
                    <a:pt x="268351" y="112141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370062" y="3124576"/>
              <a:ext cx="368300" cy="16510"/>
            </a:xfrm>
            <a:custGeom>
              <a:avLst/>
              <a:gdLst/>
              <a:ahLst/>
              <a:cxnLst/>
              <a:rect l="l" t="t" r="r" b="b"/>
              <a:pathLst>
                <a:path w="368300" h="16510">
                  <a:moveTo>
                    <a:pt x="367792" y="16001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868791" y="2977129"/>
              <a:ext cx="191135" cy="461645"/>
            </a:xfrm>
            <a:custGeom>
              <a:avLst/>
              <a:gdLst/>
              <a:ahLst/>
              <a:cxnLst/>
              <a:rect l="l" t="t" r="r" b="b"/>
              <a:pathLst>
                <a:path w="191134" h="461645">
                  <a:moveTo>
                    <a:pt x="191007" y="0"/>
                  </a:moveTo>
                  <a:lnTo>
                    <a:pt x="0" y="461264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911463" y="3334378"/>
              <a:ext cx="135890" cy="29209"/>
            </a:xfrm>
            <a:custGeom>
              <a:avLst/>
              <a:gdLst/>
              <a:ahLst/>
              <a:cxnLst/>
              <a:rect l="l" t="t" r="r" b="b"/>
              <a:pathLst>
                <a:path w="135890" h="29210">
                  <a:moveTo>
                    <a:pt x="135635" y="28828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834630" y="3474079"/>
              <a:ext cx="34925" cy="101600"/>
            </a:xfrm>
            <a:custGeom>
              <a:avLst/>
              <a:gdLst/>
              <a:ahLst/>
              <a:cxnLst/>
              <a:rect l="l" t="t" r="r" b="b"/>
              <a:pathLst>
                <a:path w="34925" h="101600">
                  <a:moveTo>
                    <a:pt x="34417" y="0"/>
                  </a:moveTo>
                  <a:lnTo>
                    <a:pt x="0" y="101092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834630" y="3583424"/>
              <a:ext cx="203835" cy="79375"/>
            </a:xfrm>
            <a:custGeom>
              <a:avLst/>
              <a:gdLst/>
              <a:ahLst/>
              <a:cxnLst/>
              <a:rect l="l" t="t" r="r" b="b"/>
              <a:pathLst>
                <a:path w="203834" h="79375">
                  <a:moveTo>
                    <a:pt x="203707" y="79248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402447" y="3571359"/>
              <a:ext cx="57150" cy="134620"/>
            </a:xfrm>
            <a:custGeom>
              <a:avLst/>
              <a:gdLst/>
              <a:ahLst/>
              <a:cxnLst/>
              <a:rect l="l" t="t" r="r" b="b"/>
              <a:pathLst>
                <a:path w="57150" h="134620">
                  <a:moveTo>
                    <a:pt x="56769" y="0"/>
                  </a:moveTo>
                  <a:lnTo>
                    <a:pt x="0" y="13462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310880" y="3597014"/>
              <a:ext cx="274320" cy="113664"/>
            </a:xfrm>
            <a:custGeom>
              <a:avLst/>
              <a:gdLst/>
              <a:ahLst/>
              <a:cxnLst/>
              <a:rect l="l" t="t" r="r" b="b"/>
              <a:pathLst>
                <a:path w="274320" h="113664">
                  <a:moveTo>
                    <a:pt x="273811" y="113664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7866124" y="3970399"/>
            <a:ext cx="88201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45" dirty="0">
                <a:solidFill>
                  <a:srgbClr val="414142"/>
                </a:solidFill>
                <a:latin typeface="Trebuchet MS"/>
                <a:cs typeface="Trebuchet MS"/>
              </a:rPr>
              <a:t>Contact</a:t>
            </a:r>
            <a:r>
              <a:rPr sz="950" spc="-75" dirty="0">
                <a:solidFill>
                  <a:srgbClr val="414142"/>
                </a:solidFill>
                <a:latin typeface="Trebuchet MS"/>
                <a:cs typeface="Trebuchet MS"/>
              </a:rPr>
              <a:t> </a:t>
            </a:r>
            <a:r>
              <a:rPr sz="950" spc="-20" dirty="0">
                <a:solidFill>
                  <a:srgbClr val="414142"/>
                </a:solidFill>
                <a:latin typeface="Trebuchet MS"/>
                <a:cs typeface="Trebuchet MS"/>
              </a:rPr>
              <a:t>us</a:t>
            </a:r>
            <a:r>
              <a:rPr sz="950" spc="-15" dirty="0">
                <a:solidFill>
                  <a:srgbClr val="414142"/>
                </a:solidFill>
                <a:latin typeface="Trebuchet MS"/>
                <a:cs typeface="Trebuchet MS"/>
              </a:rPr>
              <a:t> </a:t>
            </a:r>
            <a:r>
              <a:rPr sz="950" spc="-10" dirty="0">
                <a:solidFill>
                  <a:srgbClr val="414142"/>
                </a:solidFill>
                <a:latin typeface="Trebuchet MS"/>
                <a:cs typeface="Trebuchet MS"/>
              </a:rPr>
              <a:t>today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474040" y="1762379"/>
            <a:ext cx="6480175" cy="3781425"/>
            <a:chOff x="474040" y="1762379"/>
            <a:chExt cx="6480175" cy="3781425"/>
          </a:xfrm>
        </p:grpSpPr>
        <p:pic>
          <p:nvPicPr>
            <p:cNvPr id="79" name="object 7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4102" y="5336069"/>
              <a:ext cx="5479921" cy="207478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4196" y="1762379"/>
              <a:ext cx="5252210" cy="3479545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114525" y="1785238"/>
              <a:ext cx="5252085" cy="3465195"/>
            </a:xfrm>
            <a:custGeom>
              <a:avLst/>
              <a:gdLst/>
              <a:ahLst/>
              <a:cxnLst/>
              <a:rect l="l" t="t" r="r" b="b"/>
              <a:pathLst>
                <a:path w="5252085" h="3465195">
                  <a:moveTo>
                    <a:pt x="5091836" y="0"/>
                  </a:moveTo>
                  <a:lnTo>
                    <a:pt x="159664" y="0"/>
                  </a:lnTo>
                  <a:lnTo>
                    <a:pt x="116497" y="6985"/>
                  </a:lnTo>
                  <a:lnTo>
                    <a:pt x="78943" y="26288"/>
                  </a:lnTo>
                  <a:lnTo>
                    <a:pt x="49314" y="55626"/>
                  </a:lnTo>
                  <a:lnTo>
                    <a:pt x="29857" y="92964"/>
                  </a:lnTo>
                  <a:lnTo>
                    <a:pt x="22872" y="135763"/>
                  </a:lnTo>
                  <a:lnTo>
                    <a:pt x="22885" y="3456686"/>
                  </a:lnTo>
                  <a:lnTo>
                    <a:pt x="0" y="3456686"/>
                  </a:lnTo>
                  <a:lnTo>
                    <a:pt x="0" y="3465195"/>
                  </a:lnTo>
                  <a:lnTo>
                    <a:pt x="5251856" y="3465195"/>
                  </a:lnTo>
                  <a:lnTo>
                    <a:pt x="5251856" y="3456686"/>
                  </a:lnTo>
                  <a:lnTo>
                    <a:pt x="5228742" y="3456686"/>
                  </a:lnTo>
                  <a:lnTo>
                    <a:pt x="5228742" y="135763"/>
                  </a:lnTo>
                  <a:lnTo>
                    <a:pt x="5221757" y="92964"/>
                  </a:lnTo>
                  <a:lnTo>
                    <a:pt x="5202199" y="55626"/>
                  </a:lnTo>
                  <a:lnTo>
                    <a:pt x="5172608" y="26288"/>
                  </a:lnTo>
                  <a:lnTo>
                    <a:pt x="5135016" y="6985"/>
                  </a:lnTo>
                  <a:lnTo>
                    <a:pt x="5091836" y="0"/>
                  </a:lnTo>
                  <a:close/>
                </a:path>
              </a:pathLst>
            </a:custGeom>
            <a:solidFill>
              <a:srgbClr val="0103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4040" y="5250346"/>
              <a:ext cx="6480047" cy="10295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49295" y="5250446"/>
              <a:ext cx="929588" cy="8063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4040" y="5353367"/>
              <a:ext cx="6480047" cy="8641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28293" y="2013839"/>
              <a:ext cx="4823955" cy="3023996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4124198" y="4645532"/>
              <a:ext cx="114300" cy="189230"/>
            </a:xfrm>
            <a:custGeom>
              <a:avLst/>
              <a:gdLst/>
              <a:ahLst/>
              <a:cxnLst/>
              <a:rect l="l" t="t" r="r" b="b"/>
              <a:pathLst>
                <a:path w="114300" h="189229">
                  <a:moveTo>
                    <a:pt x="58039" y="0"/>
                  </a:moveTo>
                  <a:lnTo>
                    <a:pt x="37719" y="3302"/>
                  </a:lnTo>
                  <a:lnTo>
                    <a:pt x="20193" y="13081"/>
                  </a:lnTo>
                  <a:lnTo>
                    <a:pt x="8001" y="28829"/>
                  </a:lnTo>
                  <a:lnTo>
                    <a:pt x="3683" y="50419"/>
                  </a:lnTo>
                  <a:lnTo>
                    <a:pt x="8890" y="72009"/>
                  </a:lnTo>
                  <a:lnTo>
                    <a:pt x="21463" y="85979"/>
                  </a:lnTo>
                  <a:lnTo>
                    <a:pt x="36830" y="94234"/>
                  </a:lnTo>
                  <a:lnTo>
                    <a:pt x="66040" y="104140"/>
                  </a:lnTo>
                  <a:lnTo>
                    <a:pt x="79883" y="110998"/>
                  </a:lnTo>
                  <a:lnTo>
                    <a:pt x="89789" y="121285"/>
                  </a:lnTo>
                  <a:lnTo>
                    <a:pt x="93599" y="137160"/>
                  </a:lnTo>
                  <a:lnTo>
                    <a:pt x="90551" y="151130"/>
                  </a:lnTo>
                  <a:lnTo>
                    <a:pt x="82423" y="162179"/>
                  </a:lnTo>
                  <a:lnTo>
                    <a:pt x="70739" y="169418"/>
                  </a:lnTo>
                  <a:lnTo>
                    <a:pt x="57023" y="171958"/>
                  </a:lnTo>
                  <a:lnTo>
                    <a:pt x="46990" y="170561"/>
                  </a:lnTo>
                  <a:lnTo>
                    <a:pt x="35560" y="164973"/>
                  </a:lnTo>
                  <a:lnTo>
                    <a:pt x="25781" y="153797"/>
                  </a:lnTo>
                  <a:lnTo>
                    <a:pt x="20447" y="135128"/>
                  </a:lnTo>
                  <a:lnTo>
                    <a:pt x="0" y="135128"/>
                  </a:lnTo>
                  <a:lnTo>
                    <a:pt x="5080" y="158369"/>
                  </a:lnTo>
                  <a:lnTo>
                    <a:pt x="17526" y="175260"/>
                  </a:lnTo>
                  <a:lnTo>
                    <a:pt x="35560" y="185674"/>
                  </a:lnTo>
                  <a:lnTo>
                    <a:pt x="57277" y="189230"/>
                  </a:lnTo>
                  <a:lnTo>
                    <a:pt x="80518" y="185166"/>
                  </a:lnTo>
                  <a:lnTo>
                    <a:pt x="98298" y="173736"/>
                  </a:lnTo>
                  <a:lnTo>
                    <a:pt x="109855" y="156718"/>
                  </a:lnTo>
                  <a:lnTo>
                    <a:pt x="113919" y="135636"/>
                  </a:lnTo>
                  <a:lnTo>
                    <a:pt x="98044" y="100584"/>
                  </a:lnTo>
                  <a:lnTo>
                    <a:pt x="50546" y="79121"/>
                  </a:lnTo>
                  <a:lnTo>
                    <a:pt x="36195" y="72009"/>
                  </a:lnTo>
                  <a:lnTo>
                    <a:pt x="27051" y="62484"/>
                  </a:lnTo>
                  <a:lnTo>
                    <a:pt x="23876" y="48641"/>
                  </a:lnTo>
                  <a:lnTo>
                    <a:pt x="26543" y="35814"/>
                  </a:lnTo>
                  <a:lnTo>
                    <a:pt x="33782" y="25908"/>
                  </a:lnTo>
                  <a:lnTo>
                    <a:pt x="44323" y="19558"/>
                  </a:lnTo>
                  <a:lnTo>
                    <a:pt x="57277" y="17272"/>
                  </a:lnTo>
                  <a:lnTo>
                    <a:pt x="72263" y="20320"/>
                  </a:lnTo>
                  <a:lnTo>
                    <a:pt x="81661" y="27813"/>
                  </a:lnTo>
                  <a:lnTo>
                    <a:pt x="86995" y="37592"/>
                  </a:lnTo>
                  <a:lnTo>
                    <a:pt x="89662" y="47244"/>
                  </a:lnTo>
                  <a:lnTo>
                    <a:pt x="109855" y="47244"/>
                  </a:lnTo>
                  <a:lnTo>
                    <a:pt x="91313" y="10668"/>
                  </a:lnTo>
                  <a:lnTo>
                    <a:pt x="58039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83226" y="4644643"/>
              <a:ext cx="347088" cy="188086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4244086" y="4647818"/>
              <a:ext cx="211454" cy="182245"/>
            </a:xfrm>
            <a:custGeom>
              <a:avLst/>
              <a:gdLst/>
              <a:ahLst/>
              <a:cxnLst/>
              <a:rect l="l" t="t" r="r" b="b"/>
              <a:pathLst>
                <a:path w="211454" h="182245">
                  <a:moveTo>
                    <a:pt x="170688" y="181737"/>
                  </a:moveTo>
                  <a:lnTo>
                    <a:pt x="149606" y="130683"/>
                  </a:lnTo>
                  <a:lnTo>
                    <a:pt x="142621" y="113919"/>
                  </a:lnTo>
                  <a:lnTo>
                    <a:pt x="121285" y="62242"/>
                  </a:lnTo>
                  <a:lnTo>
                    <a:pt x="121285" y="113919"/>
                  </a:lnTo>
                  <a:lnTo>
                    <a:pt x="48895" y="113919"/>
                  </a:lnTo>
                  <a:lnTo>
                    <a:pt x="84963" y="22860"/>
                  </a:lnTo>
                  <a:lnTo>
                    <a:pt x="121285" y="113919"/>
                  </a:lnTo>
                  <a:lnTo>
                    <a:pt x="121285" y="62242"/>
                  </a:lnTo>
                  <a:lnTo>
                    <a:pt x="105029" y="22860"/>
                  </a:lnTo>
                  <a:lnTo>
                    <a:pt x="95504" y="0"/>
                  </a:lnTo>
                  <a:lnTo>
                    <a:pt x="75946" y="0"/>
                  </a:lnTo>
                  <a:lnTo>
                    <a:pt x="0" y="181737"/>
                  </a:lnTo>
                  <a:lnTo>
                    <a:pt x="21844" y="181737"/>
                  </a:lnTo>
                  <a:lnTo>
                    <a:pt x="42799" y="130683"/>
                  </a:lnTo>
                  <a:lnTo>
                    <a:pt x="127508" y="130683"/>
                  </a:lnTo>
                  <a:lnTo>
                    <a:pt x="148590" y="181737"/>
                  </a:lnTo>
                  <a:lnTo>
                    <a:pt x="170688" y="181737"/>
                  </a:lnTo>
                  <a:close/>
                </a:path>
                <a:path w="211454" h="182245">
                  <a:moveTo>
                    <a:pt x="211023" y="25"/>
                  </a:moveTo>
                  <a:lnTo>
                    <a:pt x="190881" y="25"/>
                  </a:lnTo>
                  <a:lnTo>
                    <a:pt x="190881" y="181737"/>
                  </a:lnTo>
                  <a:lnTo>
                    <a:pt x="211023" y="181737"/>
                  </a:lnTo>
                  <a:lnTo>
                    <a:pt x="211023" y="25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98188" y="4620094"/>
              <a:ext cx="233830" cy="233208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4077207" y="4646790"/>
              <a:ext cx="4445" cy="191770"/>
            </a:xfrm>
            <a:custGeom>
              <a:avLst/>
              <a:gdLst/>
              <a:ahLst/>
              <a:cxnLst/>
              <a:rect l="l" t="t" r="r" b="b"/>
              <a:pathLst>
                <a:path w="4445" h="191770">
                  <a:moveTo>
                    <a:pt x="4178" y="0"/>
                  </a:moveTo>
                  <a:lnTo>
                    <a:pt x="0" y="0"/>
                  </a:lnTo>
                  <a:lnTo>
                    <a:pt x="0" y="191274"/>
                  </a:lnTo>
                  <a:lnTo>
                    <a:pt x="4178" y="191274"/>
                  </a:lnTo>
                  <a:lnTo>
                    <a:pt x="4178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189222" y="4897627"/>
              <a:ext cx="592455" cy="38735"/>
            </a:xfrm>
            <a:custGeom>
              <a:avLst/>
              <a:gdLst/>
              <a:ahLst/>
              <a:cxnLst/>
              <a:rect l="l" t="t" r="r" b="b"/>
              <a:pathLst>
                <a:path w="592454" h="38735">
                  <a:moveTo>
                    <a:pt x="31115" y="15875"/>
                  </a:moveTo>
                  <a:lnTo>
                    <a:pt x="29972" y="11303"/>
                  </a:lnTo>
                  <a:lnTo>
                    <a:pt x="25781" y="5334"/>
                  </a:lnTo>
                  <a:lnTo>
                    <a:pt x="25781" y="13843"/>
                  </a:lnTo>
                  <a:lnTo>
                    <a:pt x="25781" y="29972"/>
                  </a:lnTo>
                  <a:lnTo>
                    <a:pt x="25501" y="29972"/>
                  </a:lnTo>
                  <a:lnTo>
                    <a:pt x="18542" y="33147"/>
                  </a:lnTo>
                  <a:lnTo>
                    <a:pt x="5334" y="33147"/>
                  </a:lnTo>
                  <a:lnTo>
                    <a:pt x="5334" y="5715"/>
                  </a:lnTo>
                  <a:lnTo>
                    <a:pt x="22225" y="5715"/>
                  </a:lnTo>
                  <a:lnTo>
                    <a:pt x="25781" y="13843"/>
                  </a:lnTo>
                  <a:lnTo>
                    <a:pt x="25781" y="5334"/>
                  </a:lnTo>
                  <a:lnTo>
                    <a:pt x="24511" y="3683"/>
                  </a:lnTo>
                  <a:lnTo>
                    <a:pt x="19812" y="635"/>
                  </a:lnTo>
                  <a:lnTo>
                    <a:pt x="0" y="635"/>
                  </a:lnTo>
                  <a:lnTo>
                    <a:pt x="0" y="38100"/>
                  </a:lnTo>
                  <a:lnTo>
                    <a:pt x="17145" y="38100"/>
                  </a:lnTo>
                  <a:lnTo>
                    <a:pt x="22225" y="36957"/>
                  </a:lnTo>
                  <a:lnTo>
                    <a:pt x="26035" y="33147"/>
                  </a:lnTo>
                  <a:lnTo>
                    <a:pt x="29210" y="29972"/>
                  </a:lnTo>
                  <a:lnTo>
                    <a:pt x="31115" y="24511"/>
                  </a:lnTo>
                  <a:lnTo>
                    <a:pt x="31115" y="15875"/>
                  </a:lnTo>
                  <a:close/>
                </a:path>
                <a:path w="592454" h="38735">
                  <a:moveTo>
                    <a:pt x="46964" y="711"/>
                  </a:moveTo>
                  <a:lnTo>
                    <a:pt x="41529" y="711"/>
                  </a:lnTo>
                  <a:lnTo>
                    <a:pt x="41529" y="38100"/>
                  </a:lnTo>
                  <a:lnTo>
                    <a:pt x="46964" y="38100"/>
                  </a:lnTo>
                  <a:lnTo>
                    <a:pt x="46964" y="711"/>
                  </a:lnTo>
                  <a:close/>
                </a:path>
                <a:path w="592454" h="38735">
                  <a:moveTo>
                    <a:pt x="76962" y="635"/>
                  </a:moveTo>
                  <a:lnTo>
                    <a:pt x="58039" y="635"/>
                  </a:lnTo>
                  <a:lnTo>
                    <a:pt x="58039" y="38100"/>
                  </a:lnTo>
                  <a:lnTo>
                    <a:pt x="63500" y="38100"/>
                  </a:lnTo>
                  <a:lnTo>
                    <a:pt x="63500" y="21971"/>
                  </a:lnTo>
                  <a:lnTo>
                    <a:pt x="76962" y="21971"/>
                  </a:lnTo>
                  <a:lnTo>
                    <a:pt x="76962" y="16891"/>
                  </a:lnTo>
                  <a:lnTo>
                    <a:pt x="63500" y="16891"/>
                  </a:lnTo>
                  <a:lnTo>
                    <a:pt x="63500" y="5715"/>
                  </a:lnTo>
                  <a:lnTo>
                    <a:pt x="76962" y="5715"/>
                  </a:lnTo>
                  <a:lnTo>
                    <a:pt x="76962" y="635"/>
                  </a:lnTo>
                  <a:close/>
                </a:path>
                <a:path w="592454" h="38735">
                  <a:moveTo>
                    <a:pt x="105283" y="635"/>
                  </a:moveTo>
                  <a:lnTo>
                    <a:pt x="86360" y="635"/>
                  </a:lnTo>
                  <a:lnTo>
                    <a:pt x="86360" y="38100"/>
                  </a:lnTo>
                  <a:lnTo>
                    <a:pt x="91821" y="38100"/>
                  </a:lnTo>
                  <a:lnTo>
                    <a:pt x="91821" y="21971"/>
                  </a:lnTo>
                  <a:lnTo>
                    <a:pt x="105283" y="21971"/>
                  </a:lnTo>
                  <a:lnTo>
                    <a:pt x="105283" y="16891"/>
                  </a:lnTo>
                  <a:lnTo>
                    <a:pt x="91821" y="16891"/>
                  </a:lnTo>
                  <a:lnTo>
                    <a:pt x="91821" y="5715"/>
                  </a:lnTo>
                  <a:lnTo>
                    <a:pt x="105283" y="5715"/>
                  </a:lnTo>
                  <a:lnTo>
                    <a:pt x="105283" y="635"/>
                  </a:lnTo>
                  <a:close/>
                </a:path>
                <a:path w="592454" h="38735">
                  <a:moveTo>
                    <a:pt x="135001" y="635"/>
                  </a:moveTo>
                  <a:lnTo>
                    <a:pt x="114808" y="635"/>
                  </a:lnTo>
                  <a:lnTo>
                    <a:pt x="114808" y="38100"/>
                  </a:lnTo>
                  <a:lnTo>
                    <a:pt x="135001" y="38100"/>
                  </a:lnTo>
                  <a:lnTo>
                    <a:pt x="135001" y="33147"/>
                  </a:lnTo>
                  <a:lnTo>
                    <a:pt x="120269" y="33147"/>
                  </a:lnTo>
                  <a:lnTo>
                    <a:pt x="120269" y="21717"/>
                  </a:lnTo>
                  <a:lnTo>
                    <a:pt x="135001" y="21717"/>
                  </a:lnTo>
                  <a:lnTo>
                    <a:pt x="135001" y="16764"/>
                  </a:lnTo>
                  <a:lnTo>
                    <a:pt x="120269" y="16764"/>
                  </a:lnTo>
                  <a:lnTo>
                    <a:pt x="120269" y="5715"/>
                  </a:lnTo>
                  <a:lnTo>
                    <a:pt x="135001" y="5715"/>
                  </a:lnTo>
                  <a:lnTo>
                    <a:pt x="135001" y="635"/>
                  </a:lnTo>
                  <a:close/>
                </a:path>
                <a:path w="592454" h="38735">
                  <a:moveTo>
                    <a:pt x="170053" y="19939"/>
                  </a:moveTo>
                  <a:lnTo>
                    <a:pt x="170002" y="9461"/>
                  </a:lnTo>
                  <a:lnTo>
                    <a:pt x="169037" y="6096"/>
                  </a:lnTo>
                  <a:lnTo>
                    <a:pt x="164642" y="1854"/>
                  </a:lnTo>
                  <a:lnTo>
                    <a:pt x="164617" y="9461"/>
                  </a:lnTo>
                  <a:lnTo>
                    <a:pt x="164592" y="19939"/>
                  </a:lnTo>
                  <a:lnTo>
                    <a:pt x="150622" y="19939"/>
                  </a:lnTo>
                  <a:lnTo>
                    <a:pt x="150622" y="5715"/>
                  </a:lnTo>
                  <a:lnTo>
                    <a:pt x="162560" y="5715"/>
                  </a:lnTo>
                  <a:lnTo>
                    <a:pt x="164617" y="9461"/>
                  </a:lnTo>
                  <a:lnTo>
                    <a:pt x="164604" y="5715"/>
                  </a:lnTo>
                  <a:lnTo>
                    <a:pt x="164630" y="1854"/>
                  </a:lnTo>
                  <a:lnTo>
                    <a:pt x="161925" y="635"/>
                  </a:lnTo>
                  <a:lnTo>
                    <a:pt x="145161" y="635"/>
                  </a:lnTo>
                  <a:lnTo>
                    <a:pt x="145161" y="38100"/>
                  </a:lnTo>
                  <a:lnTo>
                    <a:pt x="150622" y="38100"/>
                  </a:lnTo>
                  <a:lnTo>
                    <a:pt x="150622" y="20701"/>
                  </a:lnTo>
                  <a:lnTo>
                    <a:pt x="163068" y="38100"/>
                  </a:lnTo>
                  <a:lnTo>
                    <a:pt x="169799" y="38100"/>
                  </a:lnTo>
                  <a:lnTo>
                    <a:pt x="159385" y="24130"/>
                  </a:lnTo>
                  <a:lnTo>
                    <a:pt x="161798" y="24130"/>
                  </a:lnTo>
                  <a:lnTo>
                    <a:pt x="170053" y="22606"/>
                  </a:lnTo>
                  <a:lnTo>
                    <a:pt x="170053" y="20701"/>
                  </a:lnTo>
                  <a:lnTo>
                    <a:pt x="170053" y="19939"/>
                  </a:lnTo>
                  <a:close/>
                </a:path>
                <a:path w="592454" h="38735">
                  <a:moveTo>
                    <a:pt x="199390" y="635"/>
                  </a:moveTo>
                  <a:lnTo>
                    <a:pt x="179197" y="635"/>
                  </a:lnTo>
                  <a:lnTo>
                    <a:pt x="179197" y="38100"/>
                  </a:lnTo>
                  <a:lnTo>
                    <a:pt x="199390" y="38100"/>
                  </a:lnTo>
                  <a:lnTo>
                    <a:pt x="199390" y="33147"/>
                  </a:lnTo>
                  <a:lnTo>
                    <a:pt x="184658" y="33147"/>
                  </a:lnTo>
                  <a:lnTo>
                    <a:pt x="184658" y="21717"/>
                  </a:lnTo>
                  <a:lnTo>
                    <a:pt x="199390" y="21717"/>
                  </a:lnTo>
                  <a:lnTo>
                    <a:pt x="199390" y="16764"/>
                  </a:lnTo>
                  <a:lnTo>
                    <a:pt x="184658" y="16764"/>
                  </a:lnTo>
                  <a:lnTo>
                    <a:pt x="184658" y="5715"/>
                  </a:lnTo>
                  <a:lnTo>
                    <a:pt x="199390" y="5715"/>
                  </a:lnTo>
                  <a:lnTo>
                    <a:pt x="199390" y="635"/>
                  </a:lnTo>
                  <a:close/>
                </a:path>
                <a:path w="592454" h="38735">
                  <a:moveTo>
                    <a:pt x="239776" y="635"/>
                  </a:moveTo>
                  <a:lnTo>
                    <a:pt x="234315" y="635"/>
                  </a:lnTo>
                  <a:lnTo>
                    <a:pt x="234315" y="29083"/>
                  </a:lnTo>
                  <a:lnTo>
                    <a:pt x="216027" y="635"/>
                  </a:lnTo>
                  <a:lnTo>
                    <a:pt x="210058" y="635"/>
                  </a:lnTo>
                  <a:lnTo>
                    <a:pt x="210058" y="38100"/>
                  </a:lnTo>
                  <a:lnTo>
                    <a:pt x="215519" y="38100"/>
                  </a:lnTo>
                  <a:lnTo>
                    <a:pt x="215519" y="9144"/>
                  </a:lnTo>
                  <a:lnTo>
                    <a:pt x="234061" y="38100"/>
                  </a:lnTo>
                  <a:lnTo>
                    <a:pt x="239776" y="38100"/>
                  </a:lnTo>
                  <a:lnTo>
                    <a:pt x="239776" y="635"/>
                  </a:lnTo>
                  <a:close/>
                </a:path>
                <a:path w="592454" h="38735">
                  <a:moveTo>
                    <a:pt x="286004" y="10287"/>
                  </a:moveTo>
                  <a:lnTo>
                    <a:pt x="283591" y="6096"/>
                  </a:lnTo>
                  <a:lnTo>
                    <a:pt x="276098" y="635"/>
                  </a:lnTo>
                  <a:lnTo>
                    <a:pt x="271653" y="0"/>
                  </a:lnTo>
                  <a:lnTo>
                    <a:pt x="268732" y="0"/>
                  </a:lnTo>
                  <a:lnTo>
                    <a:pt x="261366" y="1397"/>
                  </a:lnTo>
                  <a:lnTo>
                    <a:pt x="255270" y="5461"/>
                  </a:lnTo>
                  <a:lnTo>
                    <a:pt x="251079" y="11684"/>
                  </a:lnTo>
                  <a:lnTo>
                    <a:pt x="249555" y="19177"/>
                  </a:lnTo>
                  <a:lnTo>
                    <a:pt x="251079" y="26797"/>
                  </a:lnTo>
                  <a:lnTo>
                    <a:pt x="255143" y="33020"/>
                  </a:lnTo>
                  <a:lnTo>
                    <a:pt x="261239" y="37211"/>
                  </a:lnTo>
                  <a:lnTo>
                    <a:pt x="268732" y="38735"/>
                  </a:lnTo>
                  <a:lnTo>
                    <a:pt x="274574" y="38735"/>
                  </a:lnTo>
                  <a:lnTo>
                    <a:pt x="281559" y="36195"/>
                  </a:lnTo>
                  <a:lnTo>
                    <a:pt x="285750" y="28829"/>
                  </a:lnTo>
                  <a:lnTo>
                    <a:pt x="279019" y="28829"/>
                  </a:lnTo>
                  <a:lnTo>
                    <a:pt x="276352" y="31877"/>
                  </a:lnTo>
                  <a:lnTo>
                    <a:pt x="272669" y="33782"/>
                  </a:lnTo>
                  <a:lnTo>
                    <a:pt x="261493" y="33782"/>
                  </a:lnTo>
                  <a:lnTo>
                    <a:pt x="255016" y="27305"/>
                  </a:lnTo>
                  <a:lnTo>
                    <a:pt x="255016" y="11430"/>
                  </a:lnTo>
                  <a:lnTo>
                    <a:pt x="261112" y="4953"/>
                  </a:lnTo>
                  <a:lnTo>
                    <a:pt x="274955" y="4953"/>
                  </a:lnTo>
                  <a:lnTo>
                    <a:pt x="278257" y="9017"/>
                  </a:lnTo>
                  <a:lnTo>
                    <a:pt x="279400" y="10287"/>
                  </a:lnTo>
                  <a:lnTo>
                    <a:pt x="286004" y="10287"/>
                  </a:lnTo>
                  <a:close/>
                </a:path>
                <a:path w="592454" h="38735">
                  <a:moveTo>
                    <a:pt x="314579" y="635"/>
                  </a:moveTo>
                  <a:lnTo>
                    <a:pt x="294386" y="635"/>
                  </a:lnTo>
                  <a:lnTo>
                    <a:pt x="294386" y="38100"/>
                  </a:lnTo>
                  <a:lnTo>
                    <a:pt x="314579" y="38100"/>
                  </a:lnTo>
                  <a:lnTo>
                    <a:pt x="314579" y="33147"/>
                  </a:lnTo>
                  <a:lnTo>
                    <a:pt x="299847" y="33147"/>
                  </a:lnTo>
                  <a:lnTo>
                    <a:pt x="299847" y="21717"/>
                  </a:lnTo>
                  <a:lnTo>
                    <a:pt x="314579" y="21717"/>
                  </a:lnTo>
                  <a:lnTo>
                    <a:pt x="314579" y="16764"/>
                  </a:lnTo>
                  <a:lnTo>
                    <a:pt x="299847" y="16764"/>
                  </a:lnTo>
                  <a:lnTo>
                    <a:pt x="299847" y="5715"/>
                  </a:lnTo>
                  <a:lnTo>
                    <a:pt x="314579" y="5715"/>
                  </a:lnTo>
                  <a:lnTo>
                    <a:pt x="314579" y="635"/>
                  </a:lnTo>
                  <a:close/>
                </a:path>
                <a:path w="592454" h="38735">
                  <a:moveTo>
                    <a:pt x="382905" y="635"/>
                  </a:moveTo>
                  <a:lnTo>
                    <a:pt x="374396" y="635"/>
                  </a:lnTo>
                  <a:lnTo>
                    <a:pt x="363093" y="29337"/>
                  </a:lnTo>
                  <a:lnTo>
                    <a:pt x="351790" y="635"/>
                  </a:lnTo>
                  <a:lnTo>
                    <a:pt x="343281" y="635"/>
                  </a:lnTo>
                  <a:lnTo>
                    <a:pt x="343281" y="38100"/>
                  </a:lnTo>
                  <a:lnTo>
                    <a:pt x="348742" y="38100"/>
                  </a:lnTo>
                  <a:lnTo>
                    <a:pt x="348742" y="6477"/>
                  </a:lnTo>
                  <a:lnTo>
                    <a:pt x="361442" y="38100"/>
                  </a:lnTo>
                  <a:lnTo>
                    <a:pt x="364744" y="38100"/>
                  </a:lnTo>
                  <a:lnTo>
                    <a:pt x="368173" y="29337"/>
                  </a:lnTo>
                  <a:lnTo>
                    <a:pt x="377317" y="6477"/>
                  </a:lnTo>
                  <a:lnTo>
                    <a:pt x="377444" y="6477"/>
                  </a:lnTo>
                  <a:lnTo>
                    <a:pt x="377444" y="38100"/>
                  </a:lnTo>
                  <a:lnTo>
                    <a:pt x="382905" y="38100"/>
                  </a:lnTo>
                  <a:lnTo>
                    <a:pt x="382905" y="635"/>
                  </a:lnTo>
                  <a:close/>
                </a:path>
                <a:path w="592454" h="38735">
                  <a:moveTo>
                    <a:pt x="424688" y="38100"/>
                  </a:moveTo>
                  <a:lnTo>
                    <a:pt x="420497" y="27051"/>
                  </a:lnTo>
                  <a:lnTo>
                    <a:pt x="418592" y="22098"/>
                  </a:lnTo>
                  <a:lnTo>
                    <a:pt x="413131" y="7747"/>
                  </a:lnTo>
                  <a:lnTo>
                    <a:pt x="412877" y="6985"/>
                  </a:lnTo>
                  <a:lnTo>
                    <a:pt x="412877" y="22098"/>
                  </a:lnTo>
                  <a:lnTo>
                    <a:pt x="403225" y="22098"/>
                  </a:lnTo>
                  <a:lnTo>
                    <a:pt x="408051" y="7747"/>
                  </a:lnTo>
                  <a:lnTo>
                    <a:pt x="412877" y="22098"/>
                  </a:lnTo>
                  <a:lnTo>
                    <a:pt x="412877" y="6985"/>
                  </a:lnTo>
                  <a:lnTo>
                    <a:pt x="410464" y="635"/>
                  </a:lnTo>
                  <a:lnTo>
                    <a:pt x="405511" y="635"/>
                  </a:lnTo>
                  <a:lnTo>
                    <a:pt x="391414" y="38100"/>
                  </a:lnTo>
                  <a:lnTo>
                    <a:pt x="397129" y="38100"/>
                  </a:lnTo>
                  <a:lnTo>
                    <a:pt x="401320" y="27051"/>
                  </a:lnTo>
                  <a:lnTo>
                    <a:pt x="414655" y="27051"/>
                  </a:lnTo>
                  <a:lnTo>
                    <a:pt x="418846" y="38100"/>
                  </a:lnTo>
                  <a:lnTo>
                    <a:pt x="424688" y="38100"/>
                  </a:lnTo>
                  <a:close/>
                </a:path>
                <a:path w="592454" h="38735">
                  <a:moveTo>
                    <a:pt x="439254" y="711"/>
                  </a:moveTo>
                  <a:lnTo>
                    <a:pt x="433832" y="711"/>
                  </a:lnTo>
                  <a:lnTo>
                    <a:pt x="433832" y="38100"/>
                  </a:lnTo>
                  <a:lnTo>
                    <a:pt x="439254" y="38100"/>
                  </a:lnTo>
                  <a:lnTo>
                    <a:pt x="439254" y="711"/>
                  </a:lnTo>
                  <a:close/>
                </a:path>
                <a:path w="592454" h="38735">
                  <a:moveTo>
                    <a:pt x="460375" y="635"/>
                  </a:moveTo>
                  <a:lnTo>
                    <a:pt x="453644" y="635"/>
                  </a:lnTo>
                  <a:lnTo>
                    <a:pt x="439420" y="19304"/>
                  </a:lnTo>
                  <a:lnTo>
                    <a:pt x="453644" y="38100"/>
                  </a:lnTo>
                  <a:lnTo>
                    <a:pt x="460375" y="38100"/>
                  </a:lnTo>
                  <a:lnTo>
                    <a:pt x="445770" y="19304"/>
                  </a:lnTo>
                  <a:lnTo>
                    <a:pt x="449072" y="14986"/>
                  </a:lnTo>
                  <a:lnTo>
                    <a:pt x="460375" y="635"/>
                  </a:lnTo>
                  <a:close/>
                </a:path>
                <a:path w="592454" h="38735">
                  <a:moveTo>
                    <a:pt x="488061" y="635"/>
                  </a:moveTo>
                  <a:lnTo>
                    <a:pt x="467868" y="635"/>
                  </a:lnTo>
                  <a:lnTo>
                    <a:pt x="467868" y="38100"/>
                  </a:lnTo>
                  <a:lnTo>
                    <a:pt x="488061" y="38100"/>
                  </a:lnTo>
                  <a:lnTo>
                    <a:pt x="488061" y="33147"/>
                  </a:lnTo>
                  <a:lnTo>
                    <a:pt x="473329" y="33147"/>
                  </a:lnTo>
                  <a:lnTo>
                    <a:pt x="473329" y="21717"/>
                  </a:lnTo>
                  <a:lnTo>
                    <a:pt x="488061" y="21717"/>
                  </a:lnTo>
                  <a:lnTo>
                    <a:pt x="488061" y="16764"/>
                  </a:lnTo>
                  <a:lnTo>
                    <a:pt x="473329" y="16764"/>
                  </a:lnTo>
                  <a:lnTo>
                    <a:pt x="473329" y="5715"/>
                  </a:lnTo>
                  <a:lnTo>
                    <a:pt x="488061" y="5715"/>
                  </a:lnTo>
                  <a:lnTo>
                    <a:pt x="488061" y="635"/>
                  </a:lnTo>
                  <a:close/>
                </a:path>
                <a:path w="592454" h="38735">
                  <a:moveTo>
                    <a:pt x="523113" y="9525"/>
                  </a:moveTo>
                  <a:lnTo>
                    <a:pt x="522097" y="6096"/>
                  </a:lnTo>
                  <a:lnTo>
                    <a:pt x="517779" y="1905"/>
                  </a:lnTo>
                  <a:lnTo>
                    <a:pt x="517779" y="9525"/>
                  </a:lnTo>
                  <a:lnTo>
                    <a:pt x="517779" y="19939"/>
                  </a:lnTo>
                  <a:lnTo>
                    <a:pt x="503682" y="19939"/>
                  </a:lnTo>
                  <a:lnTo>
                    <a:pt x="503682" y="5715"/>
                  </a:lnTo>
                  <a:lnTo>
                    <a:pt x="515620" y="5715"/>
                  </a:lnTo>
                  <a:lnTo>
                    <a:pt x="517779" y="9525"/>
                  </a:lnTo>
                  <a:lnTo>
                    <a:pt x="517779" y="1905"/>
                  </a:lnTo>
                  <a:lnTo>
                    <a:pt x="515112" y="635"/>
                  </a:lnTo>
                  <a:lnTo>
                    <a:pt x="498221" y="635"/>
                  </a:lnTo>
                  <a:lnTo>
                    <a:pt x="498221" y="38100"/>
                  </a:lnTo>
                  <a:lnTo>
                    <a:pt x="503682" y="38100"/>
                  </a:lnTo>
                  <a:lnTo>
                    <a:pt x="503682" y="20701"/>
                  </a:lnTo>
                  <a:lnTo>
                    <a:pt x="516128" y="38100"/>
                  </a:lnTo>
                  <a:lnTo>
                    <a:pt x="522986" y="38100"/>
                  </a:lnTo>
                  <a:lnTo>
                    <a:pt x="512445" y="24130"/>
                  </a:lnTo>
                  <a:lnTo>
                    <a:pt x="514858" y="24130"/>
                  </a:lnTo>
                  <a:lnTo>
                    <a:pt x="523113" y="22606"/>
                  </a:lnTo>
                  <a:lnTo>
                    <a:pt x="523113" y="20701"/>
                  </a:lnTo>
                  <a:lnTo>
                    <a:pt x="523113" y="19939"/>
                  </a:lnTo>
                  <a:lnTo>
                    <a:pt x="523113" y="9525"/>
                  </a:lnTo>
                  <a:close/>
                </a:path>
                <a:path w="592454" h="38735">
                  <a:moveTo>
                    <a:pt x="552958" y="18415"/>
                  </a:moveTo>
                  <a:lnTo>
                    <a:pt x="546100" y="17018"/>
                  </a:lnTo>
                  <a:lnTo>
                    <a:pt x="539750" y="14605"/>
                  </a:lnTo>
                  <a:lnTo>
                    <a:pt x="536448" y="13716"/>
                  </a:lnTo>
                  <a:lnTo>
                    <a:pt x="536448" y="7874"/>
                  </a:lnTo>
                  <a:lnTo>
                    <a:pt x="538226" y="4953"/>
                  </a:lnTo>
                  <a:lnTo>
                    <a:pt x="543687" y="4953"/>
                  </a:lnTo>
                  <a:lnTo>
                    <a:pt x="546735" y="6223"/>
                  </a:lnTo>
                  <a:lnTo>
                    <a:pt x="546735" y="10414"/>
                  </a:lnTo>
                  <a:lnTo>
                    <a:pt x="552196" y="10414"/>
                  </a:lnTo>
                  <a:lnTo>
                    <a:pt x="552196" y="4064"/>
                  </a:lnTo>
                  <a:lnTo>
                    <a:pt x="547624" y="0"/>
                  </a:lnTo>
                  <a:lnTo>
                    <a:pt x="534416" y="0"/>
                  </a:lnTo>
                  <a:lnTo>
                    <a:pt x="530987" y="5842"/>
                  </a:lnTo>
                  <a:lnTo>
                    <a:pt x="530987" y="12700"/>
                  </a:lnTo>
                  <a:lnTo>
                    <a:pt x="531749" y="15494"/>
                  </a:lnTo>
                  <a:lnTo>
                    <a:pt x="535178" y="18796"/>
                  </a:lnTo>
                  <a:lnTo>
                    <a:pt x="536448" y="19431"/>
                  </a:lnTo>
                  <a:lnTo>
                    <a:pt x="544068" y="22352"/>
                  </a:lnTo>
                  <a:lnTo>
                    <a:pt x="547497" y="23241"/>
                  </a:lnTo>
                  <a:lnTo>
                    <a:pt x="547497" y="31369"/>
                  </a:lnTo>
                  <a:lnTo>
                    <a:pt x="544830" y="33782"/>
                  </a:lnTo>
                  <a:lnTo>
                    <a:pt x="535940" y="33782"/>
                  </a:lnTo>
                  <a:lnTo>
                    <a:pt x="535305" y="28321"/>
                  </a:lnTo>
                  <a:lnTo>
                    <a:pt x="535305" y="27051"/>
                  </a:lnTo>
                  <a:lnTo>
                    <a:pt x="529844" y="27051"/>
                  </a:lnTo>
                  <a:lnTo>
                    <a:pt x="529844" y="35306"/>
                  </a:lnTo>
                  <a:lnTo>
                    <a:pt x="536321" y="38735"/>
                  </a:lnTo>
                  <a:lnTo>
                    <a:pt x="548259" y="38735"/>
                  </a:lnTo>
                  <a:lnTo>
                    <a:pt x="552958" y="34036"/>
                  </a:lnTo>
                  <a:lnTo>
                    <a:pt x="552958" y="18415"/>
                  </a:lnTo>
                  <a:close/>
                </a:path>
                <a:path w="592454" h="38735">
                  <a:moveTo>
                    <a:pt x="576186" y="2286"/>
                  </a:moveTo>
                  <a:lnTo>
                    <a:pt x="568312" y="2286"/>
                  </a:lnTo>
                  <a:lnTo>
                    <a:pt x="568312" y="3556"/>
                  </a:lnTo>
                  <a:lnTo>
                    <a:pt x="571487" y="3556"/>
                  </a:lnTo>
                  <a:lnTo>
                    <a:pt x="571487" y="15621"/>
                  </a:lnTo>
                  <a:lnTo>
                    <a:pt x="573024" y="15621"/>
                  </a:lnTo>
                  <a:lnTo>
                    <a:pt x="573024" y="3556"/>
                  </a:lnTo>
                  <a:lnTo>
                    <a:pt x="576186" y="3556"/>
                  </a:lnTo>
                  <a:lnTo>
                    <a:pt x="576186" y="2286"/>
                  </a:lnTo>
                  <a:close/>
                </a:path>
                <a:path w="592454" h="38735">
                  <a:moveTo>
                    <a:pt x="592455" y="2286"/>
                  </a:moveTo>
                  <a:lnTo>
                    <a:pt x="590423" y="2286"/>
                  </a:lnTo>
                  <a:lnTo>
                    <a:pt x="585470" y="13462"/>
                  </a:lnTo>
                  <a:lnTo>
                    <a:pt x="580644" y="2286"/>
                  </a:lnTo>
                  <a:lnTo>
                    <a:pt x="578612" y="2286"/>
                  </a:lnTo>
                  <a:lnTo>
                    <a:pt x="578612" y="15621"/>
                  </a:lnTo>
                  <a:lnTo>
                    <a:pt x="580009" y="15621"/>
                  </a:lnTo>
                  <a:lnTo>
                    <a:pt x="579882" y="3810"/>
                  </a:lnTo>
                  <a:lnTo>
                    <a:pt x="585089" y="15621"/>
                  </a:lnTo>
                  <a:lnTo>
                    <a:pt x="585978" y="15621"/>
                  </a:lnTo>
                  <a:lnTo>
                    <a:pt x="591058" y="3810"/>
                  </a:lnTo>
                  <a:lnTo>
                    <a:pt x="591058" y="15621"/>
                  </a:lnTo>
                  <a:lnTo>
                    <a:pt x="592455" y="15621"/>
                  </a:lnTo>
                  <a:lnTo>
                    <a:pt x="592455" y="2286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22774" y="4620018"/>
              <a:ext cx="1035455" cy="31634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09114" y="4512182"/>
              <a:ext cx="165480" cy="165480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682621" y="4594986"/>
              <a:ext cx="419100" cy="209550"/>
            </a:xfrm>
            <a:custGeom>
              <a:avLst/>
              <a:gdLst/>
              <a:ahLst/>
              <a:cxnLst/>
              <a:rect l="l" t="t" r="r" b="b"/>
              <a:pathLst>
                <a:path w="419100" h="209550">
                  <a:moveTo>
                    <a:pt x="418592" y="0"/>
                  </a:moveTo>
                  <a:lnTo>
                    <a:pt x="330962" y="0"/>
                  </a:lnTo>
                  <a:lnTo>
                    <a:pt x="321437" y="47244"/>
                  </a:lnTo>
                  <a:lnTo>
                    <a:pt x="295275" y="85979"/>
                  </a:lnTo>
                  <a:lnTo>
                    <a:pt x="256667" y="112014"/>
                  </a:lnTo>
                  <a:lnTo>
                    <a:pt x="209296" y="121666"/>
                  </a:lnTo>
                  <a:lnTo>
                    <a:pt x="161925" y="112014"/>
                  </a:lnTo>
                  <a:lnTo>
                    <a:pt x="123317" y="85979"/>
                  </a:lnTo>
                  <a:lnTo>
                    <a:pt x="97155" y="47244"/>
                  </a:lnTo>
                  <a:lnTo>
                    <a:pt x="87630" y="0"/>
                  </a:lnTo>
                  <a:lnTo>
                    <a:pt x="0" y="0"/>
                  </a:lnTo>
                  <a:lnTo>
                    <a:pt x="5588" y="47879"/>
                  </a:lnTo>
                  <a:lnTo>
                    <a:pt x="21336" y="91948"/>
                  </a:lnTo>
                  <a:lnTo>
                    <a:pt x="46101" y="130810"/>
                  </a:lnTo>
                  <a:lnTo>
                    <a:pt x="78486" y="163195"/>
                  </a:lnTo>
                  <a:lnTo>
                    <a:pt x="117348" y="187960"/>
                  </a:lnTo>
                  <a:lnTo>
                    <a:pt x="161417" y="203708"/>
                  </a:lnTo>
                  <a:lnTo>
                    <a:pt x="209296" y="209169"/>
                  </a:lnTo>
                  <a:lnTo>
                    <a:pt x="257175" y="203708"/>
                  </a:lnTo>
                  <a:lnTo>
                    <a:pt x="301244" y="187960"/>
                  </a:lnTo>
                  <a:lnTo>
                    <a:pt x="340106" y="163195"/>
                  </a:lnTo>
                  <a:lnTo>
                    <a:pt x="372491" y="130810"/>
                  </a:lnTo>
                  <a:lnTo>
                    <a:pt x="397256" y="91948"/>
                  </a:lnTo>
                  <a:lnTo>
                    <a:pt x="413004" y="47879"/>
                  </a:lnTo>
                  <a:lnTo>
                    <a:pt x="418592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90218" y="4867135"/>
              <a:ext cx="254418" cy="6565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78507" y="4867135"/>
              <a:ext cx="258087" cy="65658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2074672" y="4868544"/>
              <a:ext cx="214629" cy="62865"/>
            </a:xfrm>
            <a:custGeom>
              <a:avLst/>
              <a:gdLst/>
              <a:ahLst/>
              <a:cxnLst/>
              <a:rect l="l" t="t" r="r" b="b"/>
              <a:pathLst>
                <a:path w="214630" h="62864">
                  <a:moveTo>
                    <a:pt x="56896" y="0"/>
                  </a:moveTo>
                  <a:lnTo>
                    <a:pt x="39878" y="0"/>
                  </a:lnTo>
                  <a:lnTo>
                    <a:pt x="39878" y="24384"/>
                  </a:lnTo>
                  <a:lnTo>
                    <a:pt x="17018" y="24384"/>
                  </a:lnTo>
                  <a:lnTo>
                    <a:pt x="17018" y="0"/>
                  </a:lnTo>
                  <a:lnTo>
                    <a:pt x="0" y="0"/>
                  </a:lnTo>
                  <a:lnTo>
                    <a:pt x="0" y="62611"/>
                  </a:lnTo>
                  <a:lnTo>
                    <a:pt x="17018" y="62611"/>
                  </a:lnTo>
                  <a:lnTo>
                    <a:pt x="17018" y="37211"/>
                  </a:lnTo>
                  <a:lnTo>
                    <a:pt x="39878" y="37211"/>
                  </a:lnTo>
                  <a:lnTo>
                    <a:pt x="39878" y="62611"/>
                  </a:lnTo>
                  <a:lnTo>
                    <a:pt x="56896" y="62611"/>
                  </a:lnTo>
                  <a:lnTo>
                    <a:pt x="56896" y="0"/>
                  </a:lnTo>
                  <a:close/>
                </a:path>
                <a:path w="214630" h="62864">
                  <a:moveTo>
                    <a:pt x="108585" y="0"/>
                  </a:moveTo>
                  <a:lnTo>
                    <a:pt x="70231" y="0"/>
                  </a:lnTo>
                  <a:lnTo>
                    <a:pt x="70231" y="62611"/>
                  </a:lnTo>
                  <a:lnTo>
                    <a:pt x="108585" y="62611"/>
                  </a:lnTo>
                  <a:lnTo>
                    <a:pt x="108585" y="48641"/>
                  </a:lnTo>
                  <a:lnTo>
                    <a:pt x="86868" y="48641"/>
                  </a:lnTo>
                  <a:lnTo>
                    <a:pt x="86868" y="38100"/>
                  </a:lnTo>
                  <a:lnTo>
                    <a:pt x="107315" y="38100"/>
                  </a:lnTo>
                  <a:lnTo>
                    <a:pt x="107315" y="24638"/>
                  </a:lnTo>
                  <a:lnTo>
                    <a:pt x="86868" y="24638"/>
                  </a:lnTo>
                  <a:lnTo>
                    <a:pt x="86868" y="13843"/>
                  </a:lnTo>
                  <a:lnTo>
                    <a:pt x="108585" y="13843"/>
                  </a:lnTo>
                  <a:lnTo>
                    <a:pt x="108585" y="0"/>
                  </a:lnTo>
                  <a:close/>
                </a:path>
                <a:path w="214630" h="62864">
                  <a:moveTo>
                    <a:pt x="169532" y="62611"/>
                  </a:moveTo>
                  <a:lnTo>
                    <a:pt x="152908" y="38227"/>
                  </a:lnTo>
                  <a:lnTo>
                    <a:pt x="152387" y="37465"/>
                  </a:lnTo>
                  <a:lnTo>
                    <a:pt x="156959" y="36449"/>
                  </a:lnTo>
                  <a:lnTo>
                    <a:pt x="160515" y="34417"/>
                  </a:lnTo>
                  <a:lnTo>
                    <a:pt x="164198" y="29591"/>
                  </a:lnTo>
                  <a:lnTo>
                    <a:pt x="165214" y="28321"/>
                  </a:lnTo>
                  <a:lnTo>
                    <a:pt x="166357" y="24511"/>
                  </a:lnTo>
                  <a:lnTo>
                    <a:pt x="166357" y="16510"/>
                  </a:lnTo>
                  <a:lnTo>
                    <a:pt x="165849" y="13843"/>
                  </a:lnTo>
                  <a:lnTo>
                    <a:pt x="165849" y="13462"/>
                  </a:lnTo>
                  <a:lnTo>
                    <a:pt x="149593" y="381"/>
                  </a:lnTo>
                  <a:lnTo>
                    <a:pt x="149593" y="18669"/>
                  </a:lnTo>
                  <a:lnTo>
                    <a:pt x="149593" y="24511"/>
                  </a:lnTo>
                  <a:lnTo>
                    <a:pt x="148704" y="26543"/>
                  </a:lnTo>
                  <a:lnTo>
                    <a:pt x="145402" y="29083"/>
                  </a:lnTo>
                  <a:lnTo>
                    <a:pt x="142735" y="29591"/>
                  </a:lnTo>
                  <a:lnTo>
                    <a:pt x="135877" y="29591"/>
                  </a:lnTo>
                  <a:lnTo>
                    <a:pt x="135877" y="13208"/>
                  </a:lnTo>
                  <a:lnTo>
                    <a:pt x="142989" y="13208"/>
                  </a:lnTo>
                  <a:lnTo>
                    <a:pt x="145656" y="13843"/>
                  </a:lnTo>
                  <a:lnTo>
                    <a:pt x="148831" y="16510"/>
                  </a:lnTo>
                  <a:lnTo>
                    <a:pt x="149593" y="18669"/>
                  </a:lnTo>
                  <a:lnTo>
                    <a:pt x="149593" y="381"/>
                  </a:lnTo>
                  <a:lnTo>
                    <a:pt x="144640" y="0"/>
                  </a:lnTo>
                  <a:lnTo>
                    <a:pt x="119875" y="0"/>
                  </a:lnTo>
                  <a:lnTo>
                    <a:pt x="119875" y="62611"/>
                  </a:lnTo>
                  <a:lnTo>
                    <a:pt x="135877" y="62611"/>
                  </a:lnTo>
                  <a:lnTo>
                    <a:pt x="135877" y="38227"/>
                  </a:lnTo>
                  <a:lnTo>
                    <a:pt x="150228" y="62611"/>
                  </a:lnTo>
                  <a:lnTo>
                    <a:pt x="169532" y="62611"/>
                  </a:lnTo>
                  <a:close/>
                </a:path>
                <a:path w="214630" h="62864">
                  <a:moveTo>
                    <a:pt x="214363" y="0"/>
                  </a:moveTo>
                  <a:lnTo>
                    <a:pt x="176009" y="0"/>
                  </a:lnTo>
                  <a:lnTo>
                    <a:pt x="176009" y="62611"/>
                  </a:lnTo>
                  <a:lnTo>
                    <a:pt x="214363" y="62611"/>
                  </a:lnTo>
                  <a:lnTo>
                    <a:pt x="214363" y="48641"/>
                  </a:lnTo>
                  <a:lnTo>
                    <a:pt x="192646" y="48641"/>
                  </a:lnTo>
                  <a:lnTo>
                    <a:pt x="192646" y="38100"/>
                  </a:lnTo>
                  <a:lnTo>
                    <a:pt x="213093" y="38100"/>
                  </a:lnTo>
                  <a:lnTo>
                    <a:pt x="213093" y="24638"/>
                  </a:lnTo>
                  <a:lnTo>
                    <a:pt x="192646" y="24638"/>
                  </a:lnTo>
                  <a:lnTo>
                    <a:pt x="192646" y="13843"/>
                  </a:lnTo>
                  <a:lnTo>
                    <a:pt x="214363" y="13843"/>
                  </a:lnTo>
                  <a:lnTo>
                    <a:pt x="214363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28293" y="2013838"/>
              <a:ext cx="4824095" cy="1332865"/>
            </a:xfrm>
            <a:custGeom>
              <a:avLst/>
              <a:gdLst/>
              <a:ahLst/>
              <a:cxnLst/>
              <a:rect l="l" t="t" r="r" b="b"/>
              <a:pathLst>
                <a:path w="4824095" h="1332864">
                  <a:moveTo>
                    <a:pt x="4823968" y="0"/>
                  </a:moveTo>
                  <a:lnTo>
                    <a:pt x="0" y="0"/>
                  </a:lnTo>
                  <a:lnTo>
                    <a:pt x="0" y="1332611"/>
                  </a:lnTo>
                  <a:lnTo>
                    <a:pt x="4823968" y="1332611"/>
                  </a:lnTo>
                  <a:lnTo>
                    <a:pt x="4823968" y="0"/>
                  </a:lnTo>
                  <a:close/>
                </a:path>
              </a:pathLst>
            </a:custGeom>
            <a:solidFill>
              <a:srgbClr val="C5C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735953" y="2732658"/>
              <a:ext cx="50800" cy="205104"/>
            </a:xfrm>
            <a:custGeom>
              <a:avLst/>
              <a:gdLst/>
              <a:ahLst/>
              <a:cxnLst/>
              <a:rect l="l" t="t" r="r" b="b"/>
              <a:pathLst>
                <a:path w="50800" h="205105">
                  <a:moveTo>
                    <a:pt x="11684" y="0"/>
                  </a:moveTo>
                  <a:lnTo>
                    <a:pt x="0" y="81534"/>
                  </a:lnTo>
                  <a:lnTo>
                    <a:pt x="127" y="130175"/>
                  </a:lnTo>
                  <a:lnTo>
                    <a:pt x="15748" y="164846"/>
                  </a:lnTo>
                  <a:lnTo>
                    <a:pt x="50419" y="204851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497320" y="2932047"/>
              <a:ext cx="319405" cy="234315"/>
            </a:xfrm>
            <a:custGeom>
              <a:avLst/>
              <a:gdLst/>
              <a:ahLst/>
              <a:cxnLst/>
              <a:rect l="l" t="t" r="r" b="b"/>
              <a:pathLst>
                <a:path w="319404" h="234314">
                  <a:moveTo>
                    <a:pt x="319277" y="7238"/>
                  </a:moveTo>
                  <a:lnTo>
                    <a:pt x="227837" y="0"/>
                  </a:lnTo>
                  <a:lnTo>
                    <a:pt x="173735" y="6095"/>
                  </a:lnTo>
                  <a:lnTo>
                    <a:pt x="135635" y="33400"/>
                  </a:lnTo>
                  <a:lnTo>
                    <a:pt x="92455" y="89534"/>
                  </a:lnTo>
                  <a:lnTo>
                    <a:pt x="48259" y="153161"/>
                  </a:lnTo>
                  <a:lnTo>
                    <a:pt x="19811" y="198246"/>
                  </a:lnTo>
                  <a:lnTo>
                    <a:pt x="4571" y="225043"/>
                  </a:lnTo>
                  <a:lnTo>
                    <a:pt x="0" y="233933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337558" y="2013838"/>
              <a:ext cx="1612900" cy="577215"/>
            </a:xfrm>
            <a:custGeom>
              <a:avLst/>
              <a:gdLst/>
              <a:ahLst/>
              <a:cxnLst/>
              <a:rect l="l" t="t" r="r" b="b"/>
              <a:pathLst>
                <a:path w="1612900" h="577214">
                  <a:moveTo>
                    <a:pt x="1612900" y="0"/>
                  </a:moveTo>
                  <a:lnTo>
                    <a:pt x="0" y="0"/>
                  </a:lnTo>
                  <a:lnTo>
                    <a:pt x="470662" y="235331"/>
                  </a:lnTo>
                  <a:lnTo>
                    <a:pt x="601599" y="193802"/>
                  </a:lnTo>
                  <a:lnTo>
                    <a:pt x="1384046" y="576834"/>
                  </a:lnTo>
                  <a:lnTo>
                    <a:pt x="1477391" y="371475"/>
                  </a:lnTo>
                  <a:lnTo>
                    <a:pt x="1268222" y="274447"/>
                  </a:lnTo>
                  <a:lnTo>
                    <a:pt x="1293368" y="235331"/>
                  </a:lnTo>
                  <a:lnTo>
                    <a:pt x="1408049" y="241808"/>
                  </a:lnTo>
                  <a:lnTo>
                    <a:pt x="1473962" y="234696"/>
                  </a:lnTo>
                  <a:lnTo>
                    <a:pt x="1516126" y="205994"/>
                  </a:lnTo>
                  <a:lnTo>
                    <a:pt x="1559179" y="147193"/>
                  </a:lnTo>
                  <a:lnTo>
                    <a:pt x="1612900" y="0"/>
                  </a:lnTo>
                  <a:close/>
                </a:path>
              </a:pathLst>
            </a:custGeom>
            <a:solidFill>
              <a:srgbClr val="B7D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413631" y="2013838"/>
              <a:ext cx="610235" cy="1332865"/>
            </a:xfrm>
            <a:custGeom>
              <a:avLst/>
              <a:gdLst/>
              <a:ahLst/>
              <a:cxnLst/>
              <a:rect l="l" t="t" r="r" b="b"/>
              <a:pathLst>
                <a:path w="610235" h="1332864">
                  <a:moveTo>
                    <a:pt x="609853" y="0"/>
                  </a:moveTo>
                  <a:lnTo>
                    <a:pt x="0" y="1332738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4637276" y="2154681"/>
              <a:ext cx="322580" cy="157480"/>
            </a:xfrm>
            <a:custGeom>
              <a:avLst/>
              <a:gdLst/>
              <a:ahLst/>
              <a:cxnLst/>
              <a:rect l="l" t="t" r="r" b="b"/>
              <a:pathLst>
                <a:path w="322579" h="157480">
                  <a:moveTo>
                    <a:pt x="322452" y="0"/>
                  </a:moveTo>
                  <a:lnTo>
                    <a:pt x="250824" y="102743"/>
                  </a:lnTo>
                  <a:lnTo>
                    <a:pt x="193293" y="150876"/>
                  </a:lnTo>
                  <a:lnTo>
                    <a:pt x="119760" y="156972"/>
                  </a:lnTo>
                  <a:lnTo>
                    <a:pt x="0" y="133604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4760721" y="2520695"/>
              <a:ext cx="290195" cy="73660"/>
            </a:xfrm>
            <a:custGeom>
              <a:avLst/>
              <a:gdLst/>
              <a:ahLst/>
              <a:cxnLst/>
              <a:rect l="l" t="t" r="r" b="b"/>
              <a:pathLst>
                <a:path w="290195" h="73660">
                  <a:moveTo>
                    <a:pt x="289813" y="28321"/>
                  </a:moveTo>
                  <a:lnTo>
                    <a:pt x="185292" y="3556"/>
                  </a:lnTo>
                  <a:lnTo>
                    <a:pt x="120268" y="0"/>
                  </a:lnTo>
                  <a:lnTo>
                    <a:pt x="67563" y="21971"/>
                  </a:lnTo>
                  <a:lnTo>
                    <a:pt x="0" y="7366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163312" y="2013838"/>
              <a:ext cx="989330" cy="661670"/>
            </a:xfrm>
            <a:custGeom>
              <a:avLst/>
              <a:gdLst/>
              <a:ahLst/>
              <a:cxnLst/>
              <a:rect l="l" t="t" r="r" b="b"/>
              <a:pathLst>
                <a:path w="989329" h="661669">
                  <a:moveTo>
                    <a:pt x="988949" y="661415"/>
                  </a:moveTo>
                  <a:lnTo>
                    <a:pt x="0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239770" y="2013839"/>
              <a:ext cx="2639060" cy="1332865"/>
            </a:xfrm>
            <a:custGeom>
              <a:avLst/>
              <a:gdLst/>
              <a:ahLst/>
              <a:cxnLst/>
              <a:rect l="l" t="t" r="r" b="b"/>
              <a:pathLst>
                <a:path w="2639060" h="1332864">
                  <a:moveTo>
                    <a:pt x="2639060" y="1332611"/>
                  </a:moveTo>
                  <a:lnTo>
                    <a:pt x="0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5030469" y="2996311"/>
              <a:ext cx="153670" cy="350520"/>
            </a:xfrm>
            <a:custGeom>
              <a:avLst/>
              <a:gdLst/>
              <a:ahLst/>
              <a:cxnLst/>
              <a:rect l="l" t="t" r="r" b="b"/>
              <a:pathLst>
                <a:path w="153670" h="350520">
                  <a:moveTo>
                    <a:pt x="153542" y="0"/>
                  </a:moveTo>
                  <a:lnTo>
                    <a:pt x="0" y="350139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667882" y="2013839"/>
              <a:ext cx="163830" cy="335280"/>
            </a:xfrm>
            <a:custGeom>
              <a:avLst/>
              <a:gdLst/>
              <a:ahLst/>
              <a:cxnLst/>
              <a:rect l="l" t="t" r="r" b="b"/>
              <a:pathLst>
                <a:path w="163829" h="335280">
                  <a:moveTo>
                    <a:pt x="0" y="334899"/>
                  </a:moveTo>
                  <a:lnTo>
                    <a:pt x="163449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844287" y="2013838"/>
              <a:ext cx="307975" cy="217804"/>
            </a:xfrm>
            <a:custGeom>
              <a:avLst/>
              <a:gdLst/>
              <a:ahLst/>
              <a:cxnLst/>
              <a:rect l="l" t="t" r="r" b="b"/>
              <a:pathLst>
                <a:path w="307975" h="217805">
                  <a:moveTo>
                    <a:pt x="0" y="0"/>
                  </a:moveTo>
                  <a:lnTo>
                    <a:pt x="307975" y="217551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328294" y="2095119"/>
              <a:ext cx="3166110" cy="1083310"/>
            </a:xfrm>
            <a:custGeom>
              <a:avLst/>
              <a:gdLst/>
              <a:ahLst/>
              <a:cxnLst/>
              <a:rect l="l" t="t" r="r" b="b"/>
              <a:pathLst>
                <a:path w="3166110" h="1083310">
                  <a:moveTo>
                    <a:pt x="3165856" y="1071879"/>
                  </a:moveTo>
                  <a:lnTo>
                    <a:pt x="3117596" y="1083055"/>
                  </a:lnTo>
                  <a:lnTo>
                    <a:pt x="3068828" y="1082801"/>
                  </a:lnTo>
                  <a:lnTo>
                    <a:pt x="3020314" y="1073022"/>
                  </a:lnTo>
                  <a:lnTo>
                    <a:pt x="2972816" y="1055242"/>
                  </a:lnTo>
                  <a:lnTo>
                    <a:pt x="2926969" y="1030985"/>
                  </a:lnTo>
                  <a:lnTo>
                    <a:pt x="2883662" y="1001902"/>
                  </a:lnTo>
                  <a:lnTo>
                    <a:pt x="2843657" y="969517"/>
                  </a:lnTo>
                  <a:lnTo>
                    <a:pt x="2805938" y="935227"/>
                  </a:lnTo>
                  <a:lnTo>
                    <a:pt x="2768727" y="899921"/>
                  </a:lnTo>
                  <a:lnTo>
                    <a:pt x="2731262" y="864996"/>
                  </a:lnTo>
                  <a:lnTo>
                    <a:pt x="2692781" y="831595"/>
                  </a:lnTo>
                  <a:lnTo>
                    <a:pt x="2652649" y="801242"/>
                  </a:lnTo>
                  <a:lnTo>
                    <a:pt x="2610104" y="774953"/>
                  </a:lnTo>
                  <a:lnTo>
                    <a:pt x="2564384" y="754125"/>
                  </a:lnTo>
                  <a:lnTo>
                    <a:pt x="2520315" y="741044"/>
                  </a:lnTo>
                  <a:lnTo>
                    <a:pt x="2475611" y="733551"/>
                  </a:lnTo>
                  <a:lnTo>
                    <a:pt x="2430399" y="731138"/>
                  </a:lnTo>
                  <a:lnTo>
                    <a:pt x="2384552" y="732789"/>
                  </a:lnTo>
                  <a:lnTo>
                    <a:pt x="2338324" y="737869"/>
                  </a:lnTo>
                  <a:lnTo>
                    <a:pt x="2291842" y="745489"/>
                  </a:lnTo>
                  <a:lnTo>
                    <a:pt x="2245106" y="755014"/>
                  </a:lnTo>
                  <a:lnTo>
                    <a:pt x="2198243" y="765682"/>
                  </a:lnTo>
                  <a:lnTo>
                    <a:pt x="2151380" y="776731"/>
                  </a:lnTo>
                  <a:lnTo>
                    <a:pt x="2104517" y="787272"/>
                  </a:lnTo>
                  <a:lnTo>
                    <a:pt x="2057908" y="796670"/>
                  </a:lnTo>
                  <a:lnTo>
                    <a:pt x="2011552" y="804163"/>
                  </a:lnTo>
                  <a:lnTo>
                    <a:pt x="1965452" y="808862"/>
                  </a:lnTo>
                  <a:lnTo>
                    <a:pt x="1919732" y="810132"/>
                  </a:lnTo>
                  <a:lnTo>
                    <a:pt x="1874647" y="807084"/>
                  </a:lnTo>
                  <a:lnTo>
                    <a:pt x="1830197" y="799083"/>
                  </a:lnTo>
                  <a:lnTo>
                    <a:pt x="1786382" y="785367"/>
                  </a:lnTo>
                  <a:lnTo>
                    <a:pt x="1742567" y="764539"/>
                  </a:lnTo>
                  <a:lnTo>
                    <a:pt x="1701800" y="738504"/>
                  </a:lnTo>
                  <a:lnTo>
                    <a:pt x="1663573" y="708405"/>
                  </a:lnTo>
                  <a:lnTo>
                    <a:pt x="1627377" y="675131"/>
                  </a:lnTo>
                  <a:lnTo>
                    <a:pt x="1592834" y="640079"/>
                  </a:lnTo>
                  <a:lnTo>
                    <a:pt x="1559179" y="604265"/>
                  </a:lnTo>
                  <a:lnTo>
                    <a:pt x="1522983" y="565276"/>
                  </a:lnTo>
                  <a:lnTo>
                    <a:pt x="1486789" y="526287"/>
                  </a:lnTo>
                  <a:lnTo>
                    <a:pt x="1450594" y="487298"/>
                  </a:lnTo>
                  <a:lnTo>
                    <a:pt x="1414399" y="448309"/>
                  </a:lnTo>
                  <a:lnTo>
                    <a:pt x="1378204" y="409320"/>
                  </a:lnTo>
                  <a:lnTo>
                    <a:pt x="1342008" y="370331"/>
                  </a:lnTo>
                  <a:lnTo>
                    <a:pt x="1306576" y="332866"/>
                  </a:lnTo>
                  <a:lnTo>
                    <a:pt x="1269111" y="296671"/>
                  </a:lnTo>
                  <a:lnTo>
                    <a:pt x="1229360" y="263905"/>
                  </a:lnTo>
                  <a:lnTo>
                    <a:pt x="1186942" y="236473"/>
                  </a:lnTo>
                  <a:lnTo>
                    <a:pt x="1141349" y="216534"/>
                  </a:lnTo>
                  <a:lnTo>
                    <a:pt x="1092454" y="206247"/>
                  </a:lnTo>
                  <a:lnTo>
                    <a:pt x="1046988" y="206374"/>
                  </a:lnTo>
                  <a:lnTo>
                    <a:pt x="1002283" y="213994"/>
                  </a:lnTo>
                  <a:lnTo>
                    <a:pt x="957961" y="226694"/>
                  </a:lnTo>
                  <a:lnTo>
                    <a:pt x="913892" y="241934"/>
                  </a:lnTo>
                  <a:lnTo>
                    <a:pt x="869695" y="257301"/>
                  </a:lnTo>
                  <a:lnTo>
                    <a:pt x="825119" y="270255"/>
                  </a:lnTo>
                  <a:lnTo>
                    <a:pt x="778763" y="278891"/>
                  </a:lnTo>
                  <a:lnTo>
                    <a:pt x="732155" y="282828"/>
                  </a:lnTo>
                  <a:lnTo>
                    <a:pt x="685419" y="282447"/>
                  </a:lnTo>
                  <a:lnTo>
                    <a:pt x="638556" y="278256"/>
                  </a:lnTo>
                  <a:lnTo>
                    <a:pt x="591947" y="270763"/>
                  </a:lnTo>
                  <a:lnTo>
                    <a:pt x="545338" y="260349"/>
                  </a:lnTo>
                  <a:lnTo>
                    <a:pt x="498982" y="247649"/>
                  </a:lnTo>
                  <a:lnTo>
                    <a:pt x="452881" y="233044"/>
                  </a:lnTo>
                  <a:lnTo>
                    <a:pt x="407288" y="216915"/>
                  </a:lnTo>
                  <a:lnTo>
                    <a:pt x="362076" y="200024"/>
                  </a:lnTo>
                  <a:lnTo>
                    <a:pt x="317373" y="182752"/>
                  </a:lnTo>
                  <a:lnTo>
                    <a:pt x="272033" y="164718"/>
                  </a:lnTo>
                  <a:lnTo>
                    <a:pt x="227075" y="146049"/>
                  </a:lnTo>
                  <a:lnTo>
                    <a:pt x="182625" y="126110"/>
                  </a:lnTo>
                  <a:lnTo>
                    <a:pt x="139319" y="104139"/>
                  </a:lnTo>
                  <a:lnTo>
                    <a:pt x="97536" y="79501"/>
                  </a:lnTo>
                  <a:lnTo>
                    <a:pt x="57785" y="51688"/>
                  </a:lnTo>
                  <a:lnTo>
                    <a:pt x="19685" y="19557"/>
                  </a:lnTo>
                  <a:lnTo>
                    <a:pt x="0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886328" y="2434463"/>
              <a:ext cx="181610" cy="403225"/>
            </a:xfrm>
            <a:custGeom>
              <a:avLst/>
              <a:gdLst/>
              <a:ahLst/>
              <a:cxnLst/>
              <a:rect l="l" t="t" r="r" b="b"/>
              <a:pathLst>
                <a:path w="181610" h="403225">
                  <a:moveTo>
                    <a:pt x="0" y="403098"/>
                  </a:moveTo>
                  <a:lnTo>
                    <a:pt x="181356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966973" y="2651125"/>
              <a:ext cx="627380" cy="300355"/>
            </a:xfrm>
            <a:custGeom>
              <a:avLst/>
              <a:gdLst/>
              <a:ahLst/>
              <a:cxnLst/>
              <a:rect l="l" t="t" r="r" b="b"/>
              <a:pathLst>
                <a:path w="627379" h="300355">
                  <a:moveTo>
                    <a:pt x="0" y="0"/>
                  </a:moveTo>
                  <a:lnTo>
                    <a:pt x="627380" y="299847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457954" y="2260471"/>
              <a:ext cx="262255" cy="617855"/>
            </a:xfrm>
            <a:custGeom>
              <a:avLst/>
              <a:gdLst/>
              <a:ahLst/>
              <a:cxnLst/>
              <a:rect l="l" t="t" r="r" b="b"/>
              <a:pathLst>
                <a:path w="262254" h="617855">
                  <a:moveTo>
                    <a:pt x="262000" y="0"/>
                  </a:moveTo>
                  <a:lnTo>
                    <a:pt x="0" y="617474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648583" y="2013837"/>
              <a:ext cx="983615" cy="453390"/>
            </a:xfrm>
            <a:custGeom>
              <a:avLst/>
              <a:gdLst/>
              <a:ahLst/>
              <a:cxnLst/>
              <a:rect l="l" t="t" r="r" b="b"/>
              <a:pathLst>
                <a:path w="983614" h="453389">
                  <a:moveTo>
                    <a:pt x="983234" y="453389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937253" y="2013838"/>
              <a:ext cx="732790" cy="350520"/>
            </a:xfrm>
            <a:custGeom>
              <a:avLst/>
              <a:gdLst/>
              <a:ahLst/>
              <a:cxnLst/>
              <a:rect l="l" t="t" r="r" b="b"/>
              <a:pathLst>
                <a:path w="732789" h="350519">
                  <a:moveTo>
                    <a:pt x="0" y="0"/>
                  </a:moveTo>
                  <a:lnTo>
                    <a:pt x="732282" y="350012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147946" y="2109342"/>
              <a:ext cx="277495" cy="136525"/>
            </a:xfrm>
            <a:custGeom>
              <a:avLst/>
              <a:gdLst/>
              <a:ahLst/>
              <a:cxnLst/>
              <a:rect l="l" t="t" r="r" b="b"/>
              <a:pathLst>
                <a:path w="277495" h="136525">
                  <a:moveTo>
                    <a:pt x="277240" y="0"/>
                  </a:moveTo>
                  <a:lnTo>
                    <a:pt x="0" y="13601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019423" y="2013839"/>
              <a:ext cx="69850" cy="176530"/>
            </a:xfrm>
            <a:custGeom>
              <a:avLst/>
              <a:gdLst/>
              <a:ahLst/>
              <a:cxnLst/>
              <a:rect l="l" t="t" r="r" b="b"/>
              <a:pathLst>
                <a:path w="69850" h="176530">
                  <a:moveTo>
                    <a:pt x="69342" y="0"/>
                  </a:moveTo>
                  <a:lnTo>
                    <a:pt x="0" y="176149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522980" y="2013587"/>
              <a:ext cx="118745" cy="310515"/>
            </a:xfrm>
            <a:custGeom>
              <a:avLst/>
              <a:gdLst/>
              <a:ahLst/>
              <a:cxnLst/>
              <a:rect l="l" t="t" r="r" b="b"/>
              <a:pathLst>
                <a:path w="118744" h="310514">
                  <a:moveTo>
                    <a:pt x="118491" y="0"/>
                  </a:moveTo>
                  <a:lnTo>
                    <a:pt x="0" y="31000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683763" y="2376425"/>
              <a:ext cx="413384" cy="970280"/>
            </a:xfrm>
            <a:custGeom>
              <a:avLst/>
              <a:gdLst/>
              <a:ahLst/>
              <a:cxnLst/>
              <a:rect l="l" t="t" r="r" b="b"/>
              <a:pathLst>
                <a:path w="413385" h="970279">
                  <a:moveTo>
                    <a:pt x="413385" y="0"/>
                  </a:moveTo>
                  <a:lnTo>
                    <a:pt x="0" y="970153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915665" y="2796413"/>
              <a:ext cx="1303020" cy="550545"/>
            </a:xfrm>
            <a:custGeom>
              <a:avLst/>
              <a:gdLst/>
              <a:ahLst/>
              <a:cxnLst/>
              <a:rect l="l" t="t" r="r" b="b"/>
              <a:pathLst>
                <a:path w="1303020" h="550545">
                  <a:moveTo>
                    <a:pt x="0" y="0"/>
                  </a:moveTo>
                  <a:lnTo>
                    <a:pt x="1302893" y="55003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938142" y="2880489"/>
              <a:ext cx="176530" cy="466090"/>
            </a:xfrm>
            <a:custGeom>
              <a:avLst/>
              <a:gdLst/>
              <a:ahLst/>
              <a:cxnLst/>
              <a:rect l="l" t="t" r="r" b="b"/>
              <a:pathLst>
                <a:path w="176530" h="466089">
                  <a:moveTo>
                    <a:pt x="176530" y="0"/>
                  </a:moveTo>
                  <a:lnTo>
                    <a:pt x="0" y="465963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61001" y="2530986"/>
              <a:ext cx="310515" cy="815975"/>
            </a:xfrm>
            <a:custGeom>
              <a:avLst/>
              <a:gdLst/>
              <a:ahLst/>
              <a:cxnLst/>
              <a:rect l="l" t="t" r="r" b="b"/>
              <a:pathLst>
                <a:path w="310514" h="815975">
                  <a:moveTo>
                    <a:pt x="310007" y="0"/>
                  </a:moveTo>
                  <a:lnTo>
                    <a:pt x="0" y="815466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477254" y="2013841"/>
              <a:ext cx="106680" cy="205104"/>
            </a:xfrm>
            <a:custGeom>
              <a:avLst/>
              <a:gdLst/>
              <a:ahLst/>
              <a:cxnLst/>
              <a:rect l="l" t="t" r="r" b="b"/>
              <a:pathLst>
                <a:path w="106679" h="205105">
                  <a:moveTo>
                    <a:pt x="106552" y="0"/>
                  </a:moveTo>
                  <a:lnTo>
                    <a:pt x="0" y="204724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576314" y="2030347"/>
              <a:ext cx="189865" cy="104139"/>
            </a:xfrm>
            <a:custGeom>
              <a:avLst/>
              <a:gdLst/>
              <a:ahLst/>
              <a:cxnLst/>
              <a:rect l="l" t="t" r="r" b="b"/>
              <a:pathLst>
                <a:path w="189864" h="104139">
                  <a:moveTo>
                    <a:pt x="189864" y="104139"/>
                  </a:moveTo>
                  <a:lnTo>
                    <a:pt x="0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656967" y="2289046"/>
              <a:ext cx="40640" cy="1028700"/>
            </a:xfrm>
            <a:custGeom>
              <a:avLst/>
              <a:gdLst/>
              <a:ahLst/>
              <a:cxnLst/>
              <a:rect l="l" t="t" r="r" b="b"/>
              <a:pathLst>
                <a:path w="40639" h="1028700">
                  <a:moveTo>
                    <a:pt x="40386" y="1028191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349118" y="2369692"/>
              <a:ext cx="222250" cy="608330"/>
            </a:xfrm>
            <a:custGeom>
              <a:avLst/>
              <a:gdLst/>
              <a:ahLst/>
              <a:cxnLst/>
              <a:rect l="l" t="t" r="r" b="b"/>
              <a:pathLst>
                <a:path w="222250" h="608330">
                  <a:moveTo>
                    <a:pt x="221742" y="0"/>
                  </a:moveTo>
                  <a:lnTo>
                    <a:pt x="0" y="608203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409571" y="2819908"/>
              <a:ext cx="621665" cy="285750"/>
            </a:xfrm>
            <a:custGeom>
              <a:avLst/>
              <a:gdLst/>
              <a:ahLst/>
              <a:cxnLst/>
              <a:rect l="l" t="t" r="r" b="b"/>
              <a:pathLst>
                <a:path w="621664" h="285750">
                  <a:moveTo>
                    <a:pt x="621664" y="285623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691892" y="2977897"/>
              <a:ext cx="53975" cy="137795"/>
            </a:xfrm>
            <a:custGeom>
              <a:avLst/>
              <a:gdLst/>
              <a:ahLst/>
              <a:cxnLst/>
              <a:rect l="l" t="t" r="r" b="b"/>
              <a:pathLst>
                <a:path w="53975" h="137794">
                  <a:moveTo>
                    <a:pt x="53720" y="0"/>
                  </a:moveTo>
                  <a:lnTo>
                    <a:pt x="0" y="137668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588891" y="2567940"/>
              <a:ext cx="353060" cy="146685"/>
            </a:xfrm>
            <a:custGeom>
              <a:avLst/>
              <a:gdLst/>
              <a:ahLst/>
              <a:cxnLst/>
              <a:rect l="l" t="t" r="r" b="b"/>
              <a:pathLst>
                <a:path w="353060" h="146685">
                  <a:moveTo>
                    <a:pt x="0" y="0"/>
                  </a:moveTo>
                  <a:lnTo>
                    <a:pt x="352806" y="14617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5264656" y="2013838"/>
              <a:ext cx="36195" cy="67945"/>
            </a:xfrm>
            <a:custGeom>
              <a:avLst/>
              <a:gdLst/>
              <a:ahLst/>
              <a:cxnLst/>
              <a:rect l="l" t="t" r="r" b="b"/>
              <a:pathLst>
                <a:path w="36195" h="67944">
                  <a:moveTo>
                    <a:pt x="0" y="67817"/>
                  </a:moveTo>
                  <a:lnTo>
                    <a:pt x="36068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5083300" y="2061463"/>
              <a:ext cx="708025" cy="645160"/>
            </a:xfrm>
            <a:custGeom>
              <a:avLst/>
              <a:gdLst/>
              <a:ahLst/>
              <a:cxnLst/>
              <a:rect l="l" t="t" r="r" b="b"/>
              <a:pathLst>
                <a:path w="708025" h="645160">
                  <a:moveTo>
                    <a:pt x="708025" y="383032"/>
                  </a:moveTo>
                  <a:lnTo>
                    <a:pt x="594614" y="645160"/>
                  </a:lnTo>
                  <a:lnTo>
                    <a:pt x="0" y="294767"/>
                  </a:lnTo>
                  <a:lnTo>
                    <a:pt x="125984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5579615" y="2368930"/>
              <a:ext cx="111125" cy="274955"/>
            </a:xfrm>
            <a:custGeom>
              <a:avLst/>
              <a:gdLst/>
              <a:ahLst/>
              <a:cxnLst/>
              <a:rect l="l" t="t" r="r" b="b"/>
              <a:pathLst>
                <a:path w="111125" h="274955">
                  <a:moveTo>
                    <a:pt x="110998" y="0"/>
                  </a:moveTo>
                  <a:lnTo>
                    <a:pt x="0" y="27457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5460363" y="2292476"/>
              <a:ext cx="109220" cy="283845"/>
            </a:xfrm>
            <a:custGeom>
              <a:avLst/>
              <a:gdLst/>
              <a:ahLst/>
              <a:cxnLst/>
              <a:rect l="l" t="t" r="r" b="b"/>
              <a:pathLst>
                <a:path w="109220" h="283844">
                  <a:moveTo>
                    <a:pt x="109220" y="0"/>
                  </a:moveTo>
                  <a:lnTo>
                    <a:pt x="0" y="283845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5141212" y="2220213"/>
              <a:ext cx="375920" cy="201930"/>
            </a:xfrm>
            <a:custGeom>
              <a:avLst/>
              <a:gdLst/>
              <a:ahLst/>
              <a:cxnLst/>
              <a:rect l="l" t="t" r="r" b="b"/>
              <a:pathLst>
                <a:path w="375920" h="201930">
                  <a:moveTo>
                    <a:pt x="375412" y="201549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840988" y="2277363"/>
              <a:ext cx="889000" cy="371475"/>
            </a:xfrm>
            <a:custGeom>
              <a:avLst/>
              <a:gdLst/>
              <a:ahLst/>
              <a:cxnLst/>
              <a:rect l="l" t="t" r="r" b="b"/>
              <a:pathLst>
                <a:path w="889000" h="371475">
                  <a:moveTo>
                    <a:pt x="888618" y="371221"/>
                  </a:moveTo>
                  <a:lnTo>
                    <a:pt x="80644" y="0"/>
                  </a:lnTo>
                  <a:lnTo>
                    <a:pt x="0" y="26797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749798" y="2621660"/>
              <a:ext cx="697230" cy="472440"/>
            </a:xfrm>
            <a:custGeom>
              <a:avLst/>
              <a:gdLst/>
              <a:ahLst/>
              <a:cxnLst/>
              <a:rect l="l" t="t" r="r" b="b"/>
              <a:pathLst>
                <a:path w="697229" h="472439">
                  <a:moveTo>
                    <a:pt x="638428" y="472186"/>
                  </a:moveTo>
                  <a:lnTo>
                    <a:pt x="697229" y="351155"/>
                  </a:lnTo>
                  <a:lnTo>
                    <a:pt x="0" y="0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5304153" y="2927476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234813" y="2893059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165598" y="2858642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5096256" y="2824098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5027039" y="2789681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4957699" y="2755263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4888357" y="2720847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4819140" y="2686430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4749800" y="2652013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205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971164" y="2223388"/>
              <a:ext cx="194310" cy="579755"/>
            </a:xfrm>
            <a:custGeom>
              <a:avLst/>
              <a:gdLst/>
              <a:ahLst/>
              <a:cxnLst/>
              <a:rect l="l" t="t" r="r" b="b"/>
              <a:pathLst>
                <a:path w="194310" h="579755">
                  <a:moveTo>
                    <a:pt x="136017" y="0"/>
                  </a:moveTo>
                  <a:lnTo>
                    <a:pt x="96774" y="14478"/>
                  </a:lnTo>
                  <a:lnTo>
                    <a:pt x="70485" y="50038"/>
                  </a:lnTo>
                  <a:lnTo>
                    <a:pt x="57531" y="111379"/>
                  </a:lnTo>
                  <a:lnTo>
                    <a:pt x="60833" y="142748"/>
                  </a:lnTo>
                  <a:lnTo>
                    <a:pt x="82042" y="193294"/>
                  </a:lnTo>
                  <a:lnTo>
                    <a:pt x="111125" y="230632"/>
                  </a:lnTo>
                  <a:lnTo>
                    <a:pt x="127127" y="248158"/>
                  </a:lnTo>
                  <a:lnTo>
                    <a:pt x="143002" y="265684"/>
                  </a:lnTo>
                  <a:lnTo>
                    <a:pt x="171958" y="303022"/>
                  </a:lnTo>
                  <a:lnTo>
                    <a:pt x="190754" y="346329"/>
                  </a:lnTo>
                  <a:lnTo>
                    <a:pt x="193802" y="369951"/>
                  </a:lnTo>
                  <a:lnTo>
                    <a:pt x="191262" y="393192"/>
                  </a:lnTo>
                  <a:lnTo>
                    <a:pt x="168529" y="431800"/>
                  </a:lnTo>
                  <a:lnTo>
                    <a:pt x="130683" y="455422"/>
                  </a:lnTo>
                  <a:lnTo>
                    <a:pt x="88138" y="470662"/>
                  </a:lnTo>
                  <a:lnTo>
                    <a:pt x="66929" y="478281"/>
                  </a:lnTo>
                  <a:lnTo>
                    <a:pt x="28194" y="499998"/>
                  </a:lnTo>
                  <a:lnTo>
                    <a:pt x="2921" y="537083"/>
                  </a:lnTo>
                  <a:lnTo>
                    <a:pt x="0" y="558673"/>
                  </a:lnTo>
                  <a:lnTo>
                    <a:pt x="6096" y="579374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671573" y="2013838"/>
              <a:ext cx="44450" cy="290830"/>
            </a:xfrm>
            <a:custGeom>
              <a:avLst/>
              <a:gdLst/>
              <a:ahLst/>
              <a:cxnLst/>
              <a:rect l="l" t="t" r="r" b="b"/>
              <a:pathLst>
                <a:path w="44450" h="290830">
                  <a:moveTo>
                    <a:pt x="0" y="0"/>
                  </a:moveTo>
                  <a:lnTo>
                    <a:pt x="44196" y="290322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814956" y="2013838"/>
              <a:ext cx="86995" cy="327660"/>
            </a:xfrm>
            <a:custGeom>
              <a:avLst/>
              <a:gdLst/>
              <a:ahLst/>
              <a:cxnLst/>
              <a:rect l="l" t="t" r="r" b="b"/>
              <a:pathLst>
                <a:path w="86994" h="327660">
                  <a:moveTo>
                    <a:pt x="86741" y="0"/>
                  </a:moveTo>
                  <a:lnTo>
                    <a:pt x="0" y="327279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328291" y="2611246"/>
              <a:ext cx="337185" cy="32384"/>
            </a:xfrm>
            <a:custGeom>
              <a:avLst/>
              <a:gdLst/>
              <a:ahLst/>
              <a:cxnLst/>
              <a:rect l="l" t="t" r="r" b="b"/>
              <a:pathLst>
                <a:path w="337185" h="32385">
                  <a:moveTo>
                    <a:pt x="337057" y="32258"/>
                  </a:move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483993" y="2625089"/>
              <a:ext cx="20320" cy="683895"/>
            </a:xfrm>
            <a:custGeom>
              <a:avLst/>
              <a:gdLst/>
              <a:ahLst/>
              <a:cxnLst/>
              <a:rect l="l" t="t" r="r" b="b"/>
              <a:pathLst>
                <a:path w="20319" h="683895">
                  <a:moveTo>
                    <a:pt x="0" y="0"/>
                  </a:moveTo>
                  <a:lnTo>
                    <a:pt x="20193" y="683768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328293" y="2827273"/>
              <a:ext cx="352425" cy="8255"/>
            </a:xfrm>
            <a:custGeom>
              <a:avLst/>
              <a:gdLst/>
              <a:ahLst/>
              <a:cxnLst/>
              <a:rect l="l" t="t" r="r" b="b"/>
              <a:pathLst>
                <a:path w="352425" h="8255">
                  <a:moveTo>
                    <a:pt x="352171" y="7747"/>
                  </a:move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328293" y="2944240"/>
              <a:ext cx="352425" cy="4445"/>
            </a:xfrm>
            <a:custGeom>
              <a:avLst/>
              <a:gdLst/>
              <a:ahLst/>
              <a:cxnLst/>
              <a:rect l="l" t="t" r="r" b="b"/>
              <a:pathLst>
                <a:path w="352425" h="4444">
                  <a:moveTo>
                    <a:pt x="0" y="4317"/>
                  </a:moveTo>
                  <a:lnTo>
                    <a:pt x="352298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328294" y="3031616"/>
              <a:ext cx="354330" cy="13335"/>
            </a:xfrm>
            <a:custGeom>
              <a:avLst/>
              <a:gdLst/>
              <a:ahLst/>
              <a:cxnLst/>
              <a:rect l="l" t="t" r="r" b="b"/>
              <a:pathLst>
                <a:path w="354330" h="13335">
                  <a:moveTo>
                    <a:pt x="353949" y="0"/>
                  </a:moveTo>
                  <a:lnTo>
                    <a:pt x="0" y="12954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328293" y="3125723"/>
              <a:ext cx="359410" cy="29209"/>
            </a:xfrm>
            <a:custGeom>
              <a:avLst/>
              <a:gdLst/>
              <a:ahLst/>
              <a:cxnLst/>
              <a:rect l="l" t="t" r="r" b="b"/>
              <a:pathLst>
                <a:path w="359410" h="29210">
                  <a:moveTo>
                    <a:pt x="358902" y="0"/>
                  </a:moveTo>
                  <a:lnTo>
                    <a:pt x="0" y="28956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328294" y="3219830"/>
              <a:ext cx="362585" cy="29845"/>
            </a:xfrm>
            <a:custGeom>
              <a:avLst/>
              <a:gdLst/>
              <a:ahLst/>
              <a:cxnLst/>
              <a:rect l="l" t="t" r="r" b="b"/>
              <a:pathLst>
                <a:path w="362585" h="29844">
                  <a:moveTo>
                    <a:pt x="362331" y="0"/>
                  </a:moveTo>
                  <a:lnTo>
                    <a:pt x="0" y="29718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328294" y="2715513"/>
              <a:ext cx="354330" cy="15875"/>
            </a:xfrm>
            <a:custGeom>
              <a:avLst/>
              <a:gdLst/>
              <a:ahLst/>
              <a:cxnLst/>
              <a:rect l="l" t="t" r="r" b="b"/>
              <a:pathLst>
                <a:path w="354330" h="15875">
                  <a:moveTo>
                    <a:pt x="353949" y="15366"/>
                  </a:move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384809" y="2616707"/>
              <a:ext cx="1905" cy="425450"/>
            </a:xfrm>
            <a:custGeom>
              <a:avLst/>
              <a:gdLst/>
              <a:ahLst/>
              <a:cxnLst/>
              <a:rect l="l" t="t" r="r" b="b"/>
              <a:pathLst>
                <a:path w="1905" h="425450">
                  <a:moveTo>
                    <a:pt x="0" y="0"/>
                  </a:moveTo>
                  <a:lnTo>
                    <a:pt x="1778" y="424942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567942" y="2252089"/>
              <a:ext cx="20320" cy="878840"/>
            </a:xfrm>
            <a:custGeom>
              <a:avLst/>
              <a:gdLst/>
              <a:ahLst/>
              <a:cxnLst/>
              <a:rect l="l" t="t" r="r" b="b"/>
              <a:pathLst>
                <a:path w="20319" h="878839">
                  <a:moveTo>
                    <a:pt x="20193" y="878713"/>
                  </a:move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328294" y="2277235"/>
              <a:ext cx="199390" cy="210185"/>
            </a:xfrm>
            <a:custGeom>
              <a:avLst/>
              <a:gdLst/>
              <a:ahLst/>
              <a:cxnLst/>
              <a:rect l="l" t="t" r="r" b="b"/>
              <a:pathLst>
                <a:path w="199390" h="210185">
                  <a:moveTo>
                    <a:pt x="0" y="193166"/>
                  </a:moveTo>
                  <a:lnTo>
                    <a:pt x="197612" y="210057"/>
                  </a:lnTo>
                  <a:lnTo>
                    <a:pt x="199390" y="58927"/>
                  </a:ln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051302" y="2919475"/>
              <a:ext cx="1000125" cy="427355"/>
            </a:xfrm>
            <a:custGeom>
              <a:avLst/>
              <a:gdLst/>
              <a:ahLst/>
              <a:cxnLst/>
              <a:rect l="l" t="t" r="r" b="b"/>
              <a:pathLst>
                <a:path w="1000125" h="427354">
                  <a:moveTo>
                    <a:pt x="765048" y="0"/>
                  </a:moveTo>
                  <a:lnTo>
                    <a:pt x="718185" y="889"/>
                  </a:lnTo>
                  <a:lnTo>
                    <a:pt x="668401" y="6223"/>
                  </a:lnTo>
                  <a:lnTo>
                    <a:pt x="616712" y="14986"/>
                  </a:lnTo>
                  <a:lnTo>
                    <a:pt x="564007" y="25908"/>
                  </a:lnTo>
                  <a:lnTo>
                    <a:pt x="459740" y="50165"/>
                  </a:lnTo>
                  <a:lnTo>
                    <a:pt x="409956" y="61214"/>
                  </a:lnTo>
                  <a:lnTo>
                    <a:pt x="363220" y="70104"/>
                  </a:lnTo>
                  <a:lnTo>
                    <a:pt x="320294" y="75692"/>
                  </a:lnTo>
                  <a:lnTo>
                    <a:pt x="282321" y="76835"/>
                  </a:lnTo>
                  <a:lnTo>
                    <a:pt x="202057" y="70231"/>
                  </a:lnTo>
                  <a:lnTo>
                    <a:pt x="151511" y="60706"/>
                  </a:lnTo>
                  <a:lnTo>
                    <a:pt x="125222" y="52069"/>
                  </a:lnTo>
                  <a:lnTo>
                    <a:pt x="117602" y="48260"/>
                  </a:lnTo>
                  <a:lnTo>
                    <a:pt x="0" y="293624"/>
                  </a:lnTo>
                  <a:lnTo>
                    <a:pt x="310261" y="426973"/>
                  </a:lnTo>
                  <a:lnTo>
                    <a:pt x="847979" y="426973"/>
                  </a:lnTo>
                  <a:lnTo>
                    <a:pt x="999617" y="103759"/>
                  </a:lnTo>
                  <a:lnTo>
                    <a:pt x="973074" y="62484"/>
                  </a:lnTo>
                  <a:lnTo>
                    <a:pt x="944245" y="38481"/>
                  </a:lnTo>
                  <a:lnTo>
                    <a:pt x="895223" y="22225"/>
                  </a:lnTo>
                  <a:lnTo>
                    <a:pt x="808101" y="4699"/>
                  </a:lnTo>
                  <a:lnTo>
                    <a:pt x="765048" y="0"/>
                  </a:lnTo>
                  <a:close/>
                </a:path>
              </a:pathLst>
            </a:custGeom>
            <a:solidFill>
              <a:srgbClr val="B7D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5504051" y="2492374"/>
              <a:ext cx="381635" cy="662305"/>
            </a:xfrm>
            <a:custGeom>
              <a:avLst/>
              <a:gdLst/>
              <a:ahLst/>
              <a:cxnLst/>
              <a:rect l="l" t="t" r="r" b="b"/>
              <a:pathLst>
                <a:path w="381635" h="662305">
                  <a:moveTo>
                    <a:pt x="381380" y="0"/>
                  </a:moveTo>
                  <a:lnTo>
                    <a:pt x="0" y="661924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4174998" y="2013838"/>
              <a:ext cx="1977389" cy="1130935"/>
            </a:xfrm>
            <a:custGeom>
              <a:avLst/>
              <a:gdLst/>
              <a:ahLst/>
              <a:cxnLst/>
              <a:rect l="l" t="t" r="r" b="b"/>
              <a:pathLst>
                <a:path w="1977389" h="1130935">
                  <a:moveTo>
                    <a:pt x="1977263" y="1130681"/>
                  </a:moveTo>
                  <a:lnTo>
                    <a:pt x="0" y="0"/>
                  </a:lnTo>
                </a:path>
              </a:pathLst>
            </a:custGeom>
            <a:ln w="80632">
              <a:solidFill>
                <a:srgbClr val="F9D5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4586857" y="2982848"/>
              <a:ext cx="914400" cy="336550"/>
            </a:xfrm>
            <a:custGeom>
              <a:avLst/>
              <a:gdLst/>
              <a:ahLst/>
              <a:cxnLst/>
              <a:rect l="l" t="t" r="r" b="b"/>
              <a:pathLst>
                <a:path w="914400" h="336550">
                  <a:moveTo>
                    <a:pt x="913891" y="336041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781674" y="3093846"/>
              <a:ext cx="118110" cy="247015"/>
            </a:xfrm>
            <a:custGeom>
              <a:avLst/>
              <a:gdLst/>
              <a:ahLst/>
              <a:cxnLst/>
              <a:rect l="l" t="t" r="r" b="b"/>
              <a:pathLst>
                <a:path w="118110" h="247014">
                  <a:moveTo>
                    <a:pt x="117601" y="0"/>
                  </a:moveTo>
                  <a:lnTo>
                    <a:pt x="0" y="246888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516245" y="3139184"/>
              <a:ext cx="317500" cy="90805"/>
            </a:xfrm>
            <a:custGeom>
              <a:avLst/>
              <a:gdLst/>
              <a:ahLst/>
              <a:cxnLst/>
              <a:rect l="l" t="t" r="r" b="b"/>
              <a:pathLst>
                <a:path w="317500" h="90805">
                  <a:moveTo>
                    <a:pt x="317500" y="90677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662421" y="3033266"/>
              <a:ext cx="64135" cy="151765"/>
            </a:xfrm>
            <a:custGeom>
              <a:avLst/>
              <a:gdLst/>
              <a:ahLst/>
              <a:cxnLst/>
              <a:rect l="l" t="t" r="r" b="b"/>
              <a:pathLst>
                <a:path w="64135" h="151764">
                  <a:moveTo>
                    <a:pt x="0" y="151257"/>
                  </a:moveTo>
                  <a:lnTo>
                    <a:pt x="63881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5248781" y="2156332"/>
              <a:ext cx="146050" cy="295910"/>
            </a:xfrm>
            <a:custGeom>
              <a:avLst/>
              <a:gdLst/>
              <a:ahLst/>
              <a:cxnLst/>
              <a:rect l="l" t="t" r="r" b="b"/>
              <a:pathLst>
                <a:path w="146050" h="295910">
                  <a:moveTo>
                    <a:pt x="146050" y="0"/>
                  </a:moveTo>
                  <a:lnTo>
                    <a:pt x="0" y="295656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2195449" y="2013838"/>
              <a:ext cx="2540" cy="341630"/>
            </a:xfrm>
            <a:custGeom>
              <a:avLst/>
              <a:gdLst/>
              <a:ahLst/>
              <a:cxnLst/>
              <a:rect l="l" t="t" r="r" b="b"/>
              <a:pathLst>
                <a:path w="2539" h="341630">
                  <a:moveTo>
                    <a:pt x="2412" y="0"/>
                  </a:moveTo>
                  <a:lnTo>
                    <a:pt x="0" y="341249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863598" y="2142997"/>
              <a:ext cx="336550" cy="90805"/>
            </a:xfrm>
            <a:custGeom>
              <a:avLst/>
              <a:gdLst/>
              <a:ahLst/>
              <a:cxnLst/>
              <a:rect l="l" t="t" r="r" b="b"/>
              <a:pathLst>
                <a:path w="336550" h="90805">
                  <a:moveTo>
                    <a:pt x="0" y="0"/>
                  </a:moveTo>
                  <a:lnTo>
                    <a:pt x="336042" y="90678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196211" y="2060574"/>
              <a:ext cx="374650" cy="142875"/>
            </a:xfrm>
            <a:custGeom>
              <a:avLst/>
              <a:gdLst/>
              <a:ahLst/>
              <a:cxnLst/>
              <a:rect l="l" t="t" r="r" b="b"/>
              <a:pathLst>
                <a:path w="374650" h="142875">
                  <a:moveTo>
                    <a:pt x="0" y="0"/>
                  </a:moveTo>
                  <a:lnTo>
                    <a:pt x="374650" y="142875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157604" y="2302509"/>
              <a:ext cx="217170" cy="593090"/>
            </a:xfrm>
            <a:custGeom>
              <a:avLst/>
              <a:gdLst/>
              <a:ahLst/>
              <a:cxnLst/>
              <a:rect l="l" t="t" r="r" b="b"/>
              <a:pathLst>
                <a:path w="217169" h="593089">
                  <a:moveTo>
                    <a:pt x="216788" y="0"/>
                  </a:moveTo>
                  <a:lnTo>
                    <a:pt x="0" y="59309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979547" y="2646934"/>
              <a:ext cx="482600" cy="15240"/>
            </a:xfrm>
            <a:custGeom>
              <a:avLst/>
              <a:gdLst/>
              <a:ahLst/>
              <a:cxnLst/>
              <a:rect l="l" t="t" r="r" b="b"/>
              <a:pathLst>
                <a:path w="482600" h="15239">
                  <a:moveTo>
                    <a:pt x="0" y="0"/>
                  </a:moveTo>
                  <a:lnTo>
                    <a:pt x="482092" y="15113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335150" y="3034158"/>
              <a:ext cx="127635" cy="312420"/>
            </a:xfrm>
            <a:custGeom>
              <a:avLst/>
              <a:gdLst/>
              <a:ahLst/>
              <a:cxnLst/>
              <a:rect l="l" t="t" r="r" b="b"/>
              <a:pathLst>
                <a:path w="127635" h="312420">
                  <a:moveTo>
                    <a:pt x="127381" y="0"/>
                  </a:moveTo>
                  <a:lnTo>
                    <a:pt x="0" y="312293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822448" y="3009010"/>
              <a:ext cx="874394" cy="297815"/>
            </a:xfrm>
            <a:custGeom>
              <a:avLst/>
              <a:gdLst/>
              <a:ahLst/>
              <a:cxnLst/>
              <a:rect l="l" t="t" r="r" b="b"/>
              <a:pathLst>
                <a:path w="874394" h="297814">
                  <a:moveTo>
                    <a:pt x="874394" y="297307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3780408" y="2346197"/>
              <a:ext cx="126364" cy="292735"/>
            </a:xfrm>
            <a:custGeom>
              <a:avLst/>
              <a:gdLst/>
              <a:ahLst/>
              <a:cxnLst/>
              <a:rect l="l" t="t" r="r" b="b"/>
              <a:pathLst>
                <a:path w="126364" h="292735">
                  <a:moveTo>
                    <a:pt x="126111" y="0"/>
                  </a:moveTo>
                  <a:lnTo>
                    <a:pt x="0" y="292354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796789" y="2828416"/>
              <a:ext cx="40640" cy="236854"/>
            </a:xfrm>
            <a:custGeom>
              <a:avLst/>
              <a:gdLst/>
              <a:ahLst/>
              <a:cxnLst/>
              <a:rect l="l" t="t" r="r" b="b"/>
              <a:pathLst>
                <a:path w="40639" h="236855">
                  <a:moveTo>
                    <a:pt x="40386" y="0"/>
                  </a:moveTo>
                  <a:lnTo>
                    <a:pt x="0" y="236854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973193" y="2956051"/>
              <a:ext cx="132715" cy="168275"/>
            </a:xfrm>
            <a:custGeom>
              <a:avLst/>
              <a:gdLst/>
              <a:ahLst/>
              <a:cxnLst/>
              <a:rect l="l" t="t" r="r" b="b"/>
              <a:pathLst>
                <a:path w="132714" h="168275">
                  <a:moveTo>
                    <a:pt x="132714" y="0"/>
                  </a:moveTo>
                  <a:lnTo>
                    <a:pt x="0" y="168021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5682107" y="2013838"/>
              <a:ext cx="36195" cy="65405"/>
            </a:xfrm>
            <a:custGeom>
              <a:avLst/>
              <a:gdLst/>
              <a:ahLst/>
              <a:cxnLst/>
              <a:rect l="l" t="t" r="r" b="b"/>
              <a:pathLst>
                <a:path w="36195" h="65405">
                  <a:moveTo>
                    <a:pt x="35813" y="0"/>
                  </a:moveTo>
                  <a:lnTo>
                    <a:pt x="0" y="6527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5432169" y="2013838"/>
              <a:ext cx="122555" cy="52069"/>
            </a:xfrm>
            <a:custGeom>
              <a:avLst/>
              <a:gdLst/>
              <a:ahLst/>
              <a:cxnLst/>
              <a:rect l="l" t="t" r="r" b="b"/>
              <a:pathLst>
                <a:path w="122554" h="52069">
                  <a:moveTo>
                    <a:pt x="122300" y="51815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5368033" y="2015235"/>
              <a:ext cx="66040" cy="131445"/>
            </a:xfrm>
            <a:custGeom>
              <a:avLst/>
              <a:gdLst/>
              <a:ahLst/>
              <a:cxnLst/>
              <a:rect l="l" t="t" r="r" b="b"/>
              <a:pathLst>
                <a:path w="66039" h="131444">
                  <a:moveTo>
                    <a:pt x="65532" y="0"/>
                  </a:moveTo>
                  <a:lnTo>
                    <a:pt x="0" y="13106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3636769" y="2434463"/>
              <a:ext cx="231140" cy="27940"/>
            </a:xfrm>
            <a:custGeom>
              <a:avLst/>
              <a:gdLst/>
              <a:ahLst/>
              <a:cxnLst/>
              <a:rect l="l" t="t" r="r" b="b"/>
              <a:pathLst>
                <a:path w="231139" h="27939">
                  <a:moveTo>
                    <a:pt x="230632" y="0"/>
                  </a:moveTo>
                  <a:lnTo>
                    <a:pt x="0" y="27686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3679695" y="2448307"/>
              <a:ext cx="74295" cy="156210"/>
            </a:xfrm>
            <a:custGeom>
              <a:avLst/>
              <a:gdLst/>
              <a:ahLst/>
              <a:cxnLst/>
              <a:rect l="l" t="t" r="r" b="b"/>
              <a:pathLst>
                <a:path w="74295" h="156210">
                  <a:moveTo>
                    <a:pt x="74295" y="0"/>
                  </a:moveTo>
                  <a:lnTo>
                    <a:pt x="0" y="15621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3543551" y="2685541"/>
              <a:ext cx="373380" cy="114300"/>
            </a:xfrm>
            <a:custGeom>
              <a:avLst/>
              <a:gdLst/>
              <a:ahLst/>
              <a:cxnLst/>
              <a:rect l="l" t="t" r="r" b="b"/>
              <a:pathLst>
                <a:path w="373379" h="114300">
                  <a:moveTo>
                    <a:pt x="0" y="0"/>
                  </a:moveTo>
                  <a:lnTo>
                    <a:pt x="372999" y="11430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3805680" y="2685161"/>
              <a:ext cx="57150" cy="140335"/>
            </a:xfrm>
            <a:custGeom>
              <a:avLst/>
              <a:gdLst/>
              <a:ahLst/>
              <a:cxnLst/>
              <a:rect l="l" t="t" r="r" b="b"/>
              <a:pathLst>
                <a:path w="57150" h="140335">
                  <a:moveTo>
                    <a:pt x="56641" y="0"/>
                  </a:moveTo>
                  <a:lnTo>
                    <a:pt x="0" y="139827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3607813" y="2618359"/>
              <a:ext cx="94615" cy="226060"/>
            </a:xfrm>
            <a:custGeom>
              <a:avLst/>
              <a:gdLst/>
              <a:ahLst/>
              <a:cxnLst/>
              <a:rect l="l" t="t" r="r" b="b"/>
              <a:pathLst>
                <a:path w="94614" h="226060">
                  <a:moveTo>
                    <a:pt x="94487" y="0"/>
                  </a:moveTo>
                  <a:lnTo>
                    <a:pt x="0" y="225552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3747768" y="2656204"/>
              <a:ext cx="44450" cy="94615"/>
            </a:xfrm>
            <a:custGeom>
              <a:avLst/>
              <a:gdLst/>
              <a:ahLst/>
              <a:cxnLst/>
              <a:rect l="l" t="t" r="r" b="b"/>
              <a:pathLst>
                <a:path w="44450" h="94614">
                  <a:moveTo>
                    <a:pt x="44069" y="0"/>
                  </a:moveTo>
                  <a:lnTo>
                    <a:pt x="0" y="94488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617976" y="2378075"/>
              <a:ext cx="423545" cy="22225"/>
            </a:xfrm>
            <a:custGeom>
              <a:avLst/>
              <a:gdLst/>
              <a:ahLst/>
              <a:cxnLst/>
              <a:rect l="l" t="t" r="r" b="b"/>
              <a:pathLst>
                <a:path w="423544" h="22225">
                  <a:moveTo>
                    <a:pt x="423290" y="0"/>
                  </a:moveTo>
                  <a:lnTo>
                    <a:pt x="0" y="2184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844671" y="2142998"/>
              <a:ext cx="74295" cy="241935"/>
            </a:xfrm>
            <a:custGeom>
              <a:avLst/>
              <a:gdLst/>
              <a:ahLst/>
              <a:cxnLst/>
              <a:rect l="l" t="t" r="r" b="b"/>
              <a:pathLst>
                <a:path w="74294" h="241935">
                  <a:moveTo>
                    <a:pt x="0" y="241808"/>
                  </a:moveTo>
                  <a:lnTo>
                    <a:pt x="73914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738879" y="2391537"/>
              <a:ext cx="43815" cy="132715"/>
            </a:xfrm>
            <a:custGeom>
              <a:avLst/>
              <a:gdLst/>
              <a:ahLst/>
              <a:cxnLst/>
              <a:rect l="l" t="t" r="r" b="b"/>
              <a:pathLst>
                <a:path w="43814" h="132714">
                  <a:moveTo>
                    <a:pt x="43687" y="0"/>
                  </a:moveTo>
                  <a:lnTo>
                    <a:pt x="0" y="132715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599434" y="2144648"/>
              <a:ext cx="285750" cy="118110"/>
            </a:xfrm>
            <a:custGeom>
              <a:avLst/>
              <a:gdLst/>
              <a:ahLst/>
              <a:cxnLst/>
              <a:rect l="l" t="t" r="r" b="b"/>
              <a:pathLst>
                <a:path w="285750" h="118110">
                  <a:moveTo>
                    <a:pt x="0" y="0"/>
                  </a:moveTo>
                  <a:lnTo>
                    <a:pt x="285623" y="117602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774185" y="2567939"/>
              <a:ext cx="391795" cy="17145"/>
            </a:xfrm>
            <a:custGeom>
              <a:avLst/>
              <a:gdLst/>
              <a:ahLst/>
              <a:cxnLst/>
              <a:rect l="l" t="t" r="r" b="b"/>
              <a:pathLst>
                <a:path w="391794" h="17144">
                  <a:moveTo>
                    <a:pt x="391413" y="16763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3305046" y="2413382"/>
              <a:ext cx="203200" cy="483870"/>
            </a:xfrm>
            <a:custGeom>
              <a:avLst/>
              <a:gdLst/>
              <a:ahLst/>
              <a:cxnLst/>
              <a:rect l="l" t="t" r="r" b="b"/>
              <a:pathLst>
                <a:path w="203200" h="483869">
                  <a:moveTo>
                    <a:pt x="203200" y="0"/>
                  </a:moveTo>
                  <a:lnTo>
                    <a:pt x="0" y="48387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350385" y="2788031"/>
              <a:ext cx="144780" cy="30480"/>
            </a:xfrm>
            <a:custGeom>
              <a:avLst/>
              <a:gdLst/>
              <a:ahLst/>
              <a:cxnLst/>
              <a:rect l="l" t="t" r="r" b="b"/>
              <a:pathLst>
                <a:path w="144779" h="30480">
                  <a:moveTo>
                    <a:pt x="144525" y="30225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847848" y="2013837"/>
              <a:ext cx="51435" cy="21590"/>
            </a:xfrm>
            <a:custGeom>
              <a:avLst/>
              <a:gdLst/>
              <a:ahLst/>
              <a:cxnLst/>
              <a:rect l="l" t="t" r="r" b="b"/>
              <a:pathLst>
                <a:path w="51435" h="21589">
                  <a:moveTo>
                    <a:pt x="51054" y="21589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772918" y="2013838"/>
              <a:ext cx="50165" cy="309245"/>
            </a:xfrm>
            <a:custGeom>
              <a:avLst/>
              <a:gdLst/>
              <a:ahLst/>
              <a:cxnLst/>
              <a:rect l="l" t="t" r="r" b="b"/>
              <a:pathLst>
                <a:path w="50164" h="309244">
                  <a:moveTo>
                    <a:pt x="49783" y="0"/>
                  </a:moveTo>
                  <a:lnTo>
                    <a:pt x="0" y="30886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703194" y="2215134"/>
              <a:ext cx="134620" cy="40005"/>
            </a:xfrm>
            <a:custGeom>
              <a:avLst/>
              <a:gdLst/>
              <a:ahLst/>
              <a:cxnLst/>
              <a:rect l="l" t="t" r="r" b="b"/>
              <a:pathLst>
                <a:path w="134619" h="40005">
                  <a:moveTo>
                    <a:pt x="134366" y="39497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695701" y="2355088"/>
              <a:ext cx="184785" cy="955675"/>
            </a:xfrm>
            <a:custGeom>
              <a:avLst/>
              <a:gdLst/>
              <a:ahLst/>
              <a:cxnLst/>
              <a:rect l="l" t="t" r="r" b="b"/>
              <a:pathLst>
                <a:path w="184785" h="955675">
                  <a:moveTo>
                    <a:pt x="184785" y="0"/>
                  </a:moveTo>
                  <a:lnTo>
                    <a:pt x="0" y="955421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662046" y="2480565"/>
              <a:ext cx="354965" cy="80645"/>
            </a:xfrm>
            <a:custGeom>
              <a:avLst/>
              <a:gdLst/>
              <a:ahLst/>
              <a:cxnLst/>
              <a:rect l="l" t="t" r="r" b="b"/>
              <a:pathLst>
                <a:path w="354964" h="80644">
                  <a:moveTo>
                    <a:pt x="354456" y="80645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799842" y="2534412"/>
              <a:ext cx="116205" cy="436880"/>
            </a:xfrm>
            <a:custGeom>
              <a:avLst/>
              <a:gdLst/>
              <a:ahLst/>
              <a:cxnLst/>
              <a:rect l="l" t="t" r="r" b="b"/>
              <a:pathLst>
                <a:path w="116205" h="436880">
                  <a:moveTo>
                    <a:pt x="115824" y="0"/>
                  </a:moveTo>
                  <a:lnTo>
                    <a:pt x="0" y="436753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59455" y="2967735"/>
              <a:ext cx="79375" cy="6985"/>
            </a:xfrm>
            <a:custGeom>
              <a:avLst/>
              <a:gdLst/>
              <a:ahLst/>
              <a:cxnLst/>
              <a:rect l="l" t="t" r="r" b="b"/>
              <a:pathLst>
                <a:path w="79375" h="6985">
                  <a:moveTo>
                    <a:pt x="78993" y="6730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674619" y="2633471"/>
              <a:ext cx="149860" cy="8890"/>
            </a:xfrm>
            <a:custGeom>
              <a:avLst/>
              <a:gdLst/>
              <a:ahLst/>
              <a:cxnLst/>
              <a:rect l="l" t="t" r="r" b="b"/>
              <a:pathLst>
                <a:path w="149860" h="8889">
                  <a:moveTo>
                    <a:pt x="149479" y="8382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677159" y="2753614"/>
              <a:ext cx="126364" cy="14604"/>
            </a:xfrm>
            <a:custGeom>
              <a:avLst/>
              <a:gdLst/>
              <a:ahLst/>
              <a:cxnLst/>
              <a:rect l="l" t="t" r="r" b="b"/>
              <a:pathLst>
                <a:path w="126364" h="14605">
                  <a:moveTo>
                    <a:pt x="0" y="0"/>
                  </a:moveTo>
                  <a:lnTo>
                    <a:pt x="125984" y="1422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687192" y="2857753"/>
              <a:ext cx="95250" cy="3810"/>
            </a:xfrm>
            <a:custGeom>
              <a:avLst/>
              <a:gdLst/>
              <a:ahLst/>
              <a:cxnLst/>
              <a:rect l="l" t="t" r="r" b="b"/>
              <a:pathLst>
                <a:path w="95250" h="3810">
                  <a:moveTo>
                    <a:pt x="0" y="0"/>
                  </a:moveTo>
                  <a:lnTo>
                    <a:pt x="94996" y="3302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865373" y="2845181"/>
              <a:ext cx="181610" cy="459105"/>
            </a:xfrm>
            <a:custGeom>
              <a:avLst/>
              <a:gdLst/>
              <a:ahLst/>
              <a:cxnLst/>
              <a:rect l="l" t="t" r="r" b="b"/>
              <a:pathLst>
                <a:path w="181610" h="459104">
                  <a:moveTo>
                    <a:pt x="181356" y="0"/>
                  </a:moveTo>
                  <a:lnTo>
                    <a:pt x="0" y="458597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098672" y="2934589"/>
              <a:ext cx="142240" cy="412115"/>
            </a:xfrm>
            <a:custGeom>
              <a:avLst/>
              <a:gdLst/>
              <a:ahLst/>
              <a:cxnLst/>
              <a:rect l="l" t="t" r="r" b="b"/>
              <a:pathLst>
                <a:path w="142239" h="412114">
                  <a:moveTo>
                    <a:pt x="142112" y="0"/>
                  </a:moveTo>
                  <a:lnTo>
                    <a:pt x="0" y="411861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869056" y="2920745"/>
              <a:ext cx="552450" cy="212090"/>
            </a:xfrm>
            <a:custGeom>
              <a:avLst/>
              <a:gdLst/>
              <a:ahLst/>
              <a:cxnLst/>
              <a:rect l="l" t="t" r="r" b="b"/>
              <a:pathLst>
                <a:path w="552450" h="212089">
                  <a:moveTo>
                    <a:pt x="551942" y="211709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808603" y="3036697"/>
              <a:ext cx="60960" cy="141605"/>
            </a:xfrm>
            <a:custGeom>
              <a:avLst/>
              <a:gdLst/>
              <a:ahLst/>
              <a:cxnLst/>
              <a:rect l="l" t="t" r="r" b="b"/>
              <a:pathLst>
                <a:path w="60960" h="141605">
                  <a:moveTo>
                    <a:pt x="60451" y="0"/>
                  </a:moveTo>
                  <a:lnTo>
                    <a:pt x="0" y="141097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711194" y="3063494"/>
              <a:ext cx="291465" cy="119380"/>
            </a:xfrm>
            <a:custGeom>
              <a:avLst/>
              <a:gdLst/>
              <a:ahLst/>
              <a:cxnLst/>
              <a:rect l="l" t="t" r="r" b="b"/>
              <a:pathLst>
                <a:path w="291464" h="119380">
                  <a:moveTo>
                    <a:pt x="291464" y="119379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9" name="object 209"/>
          <p:cNvSpPr txBox="1"/>
          <p:nvPr/>
        </p:nvSpPr>
        <p:spPr>
          <a:xfrm>
            <a:off x="1554667" y="3830573"/>
            <a:ext cx="885190" cy="4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201E1F"/>
                </a:solidFill>
                <a:latin typeface="Century Gothic"/>
                <a:cs typeface="Century Gothic"/>
              </a:rPr>
              <a:t>Lorem</a:t>
            </a:r>
            <a:r>
              <a:rPr sz="600" b="1" spc="-15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35" dirty="0">
                <a:solidFill>
                  <a:srgbClr val="201E1F"/>
                </a:solidFill>
                <a:latin typeface="Century Gothic"/>
                <a:cs typeface="Century Gothic"/>
              </a:rPr>
              <a:t>ipsum</a:t>
            </a:r>
            <a:r>
              <a:rPr sz="600" b="1" spc="20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10" dirty="0">
                <a:solidFill>
                  <a:srgbClr val="201E1F"/>
                </a:solidFill>
                <a:latin typeface="Century Gothic"/>
                <a:cs typeface="Century Gothic"/>
              </a:rPr>
              <a:t>dolor</a:t>
            </a:r>
            <a:endParaRPr sz="60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590"/>
              </a:spcBef>
            </a:pP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-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enim</a:t>
            </a:r>
            <a:r>
              <a:rPr sz="500" spc="2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ad</a:t>
            </a:r>
            <a:r>
              <a:rPr sz="500" spc="1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minim</a:t>
            </a:r>
            <a:r>
              <a:rPr sz="500" spc="2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40" dirty="0">
                <a:solidFill>
                  <a:srgbClr val="201E1F"/>
                </a:solidFill>
                <a:latin typeface="Trebuchet MS"/>
                <a:cs typeface="Trebuchet MS"/>
              </a:rPr>
              <a:t>veniam,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quis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nostrud</a:t>
            </a:r>
            <a:r>
              <a:rPr sz="500" spc="10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5" dirty="0">
                <a:solidFill>
                  <a:srgbClr val="201E1F"/>
                </a:solidFill>
                <a:latin typeface="Trebuchet MS"/>
                <a:cs typeface="Trebuchet MS"/>
              </a:rPr>
              <a:t>exercitation</a:t>
            </a:r>
            <a:r>
              <a:rPr sz="500" spc="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is</a:t>
            </a:r>
            <a:r>
              <a:rPr sz="500" spc="11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ullamco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laboris</a:t>
            </a:r>
            <a:r>
              <a:rPr sz="500" spc="1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nisi</a:t>
            </a:r>
            <a:r>
              <a:rPr sz="500" spc="14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1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aliquip</a:t>
            </a:r>
            <a:r>
              <a:rPr sz="500" spc="12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ex</a:t>
            </a:r>
            <a:r>
              <a:rPr sz="500" spc="12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ea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commodoconsequat.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2723196" y="3830573"/>
            <a:ext cx="896619" cy="4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201E1F"/>
                </a:solidFill>
                <a:latin typeface="Century Gothic"/>
                <a:cs typeface="Century Gothic"/>
              </a:rPr>
              <a:t>Lorem</a:t>
            </a:r>
            <a:r>
              <a:rPr sz="600" b="1" spc="-15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35" dirty="0">
                <a:solidFill>
                  <a:srgbClr val="201E1F"/>
                </a:solidFill>
                <a:latin typeface="Century Gothic"/>
                <a:cs typeface="Century Gothic"/>
              </a:rPr>
              <a:t>ipsum</a:t>
            </a:r>
            <a:r>
              <a:rPr sz="600" b="1" spc="20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10" dirty="0">
                <a:solidFill>
                  <a:srgbClr val="201E1F"/>
                </a:solidFill>
                <a:latin typeface="Century Gothic"/>
                <a:cs typeface="Century Gothic"/>
              </a:rPr>
              <a:t>dolor</a:t>
            </a:r>
            <a:endParaRPr sz="60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590"/>
              </a:spcBef>
            </a:pP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consectetur</a:t>
            </a:r>
            <a:r>
              <a:rPr sz="500" spc="4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adipiscing</a:t>
            </a:r>
            <a:r>
              <a:rPr sz="500" spc="6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elit,</a:t>
            </a:r>
            <a:r>
              <a:rPr sz="500" spc="2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sed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do</a:t>
            </a:r>
            <a:r>
              <a:rPr sz="500" spc="7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eiusmod</a:t>
            </a:r>
            <a:r>
              <a:rPr sz="500" spc="6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tempor</a:t>
            </a:r>
            <a:r>
              <a:rPr sz="500" spc="6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incididunt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3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labore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etal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sin</a:t>
            </a:r>
            <a:r>
              <a:rPr sz="500" spc="1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dolore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magna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5" dirty="0">
                <a:solidFill>
                  <a:srgbClr val="201E1F"/>
                </a:solidFill>
                <a:latin typeface="Trebuchet MS"/>
                <a:cs typeface="Trebuchet MS"/>
              </a:rPr>
              <a:t>aliqua.Ut</a:t>
            </a:r>
            <a:r>
              <a:rPr sz="500" spc="-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enim</a:t>
            </a:r>
            <a:r>
              <a:rPr sz="500" spc="-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a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minim</a:t>
            </a:r>
            <a:r>
              <a:rPr sz="500" spc="-4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veniam.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3891340" y="3830573"/>
            <a:ext cx="885825" cy="4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201E1F"/>
                </a:solidFill>
                <a:latin typeface="Century Gothic"/>
                <a:cs typeface="Century Gothic"/>
              </a:rPr>
              <a:t>Lorem</a:t>
            </a:r>
            <a:r>
              <a:rPr sz="600" b="1" spc="-15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35" dirty="0">
                <a:solidFill>
                  <a:srgbClr val="201E1F"/>
                </a:solidFill>
                <a:latin typeface="Century Gothic"/>
                <a:cs typeface="Century Gothic"/>
              </a:rPr>
              <a:t>ipsum</a:t>
            </a:r>
            <a:r>
              <a:rPr sz="600" b="1" spc="20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10" dirty="0">
                <a:solidFill>
                  <a:srgbClr val="201E1F"/>
                </a:solidFill>
                <a:latin typeface="Century Gothic"/>
                <a:cs typeface="Century Gothic"/>
              </a:rPr>
              <a:t>dolor</a:t>
            </a:r>
            <a:endParaRPr sz="60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590"/>
              </a:spcBef>
            </a:pP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Sed</a:t>
            </a:r>
            <a:r>
              <a:rPr sz="500" spc="7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do</a:t>
            </a:r>
            <a:r>
              <a:rPr sz="500" spc="8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metly</a:t>
            </a:r>
            <a:r>
              <a:rPr sz="500" spc="9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iusmod</a:t>
            </a:r>
            <a:r>
              <a:rPr sz="500" spc="8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0" dirty="0">
                <a:solidFill>
                  <a:srgbClr val="201E1F"/>
                </a:solidFill>
                <a:latin typeface="Trebuchet MS"/>
                <a:cs typeface="Trebuchet MS"/>
              </a:rPr>
              <a:t>temporl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incididunt</a:t>
            </a:r>
            <a:r>
              <a:rPr sz="500" spc="5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7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labore</a:t>
            </a:r>
            <a:r>
              <a:rPr sz="500" spc="6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et</a:t>
            </a:r>
            <a:r>
              <a:rPr sz="500" spc="8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dolore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magna</a:t>
            </a:r>
            <a:r>
              <a:rPr sz="500" spc="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sith</a:t>
            </a:r>
            <a:r>
              <a:rPr sz="500" spc="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aliqua.</a:t>
            </a:r>
            <a:r>
              <a:rPr sz="500" spc="1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4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enim</a:t>
            </a:r>
            <a:r>
              <a:rPr sz="500" spc="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ad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5" dirty="0">
                <a:solidFill>
                  <a:srgbClr val="201E1F"/>
                </a:solidFill>
                <a:latin typeface="Trebuchet MS"/>
                <a:cs typeface="Trebuchet MS"/>
              </a:rPr>
              <a:t>minim,</a:t>
            </a:r>
            <a:r>
              <a:rPr sz="500" spc="-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quis</a:t>
            </a:r>
            <a:r>
              <a:rPr sz="500" spc="-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ostrud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 exercitation.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5059804" y="3830573"/>
            <a:ext cx="886460" cy="4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201E1F"/>
                </a:solidFill>
                <a:latin typeface="Century Gothic"/>
                <a:cs typeface="Century Gothic"/>
              </a:rPr>
              <a:t>Lorem</a:t>
            </a:r>
            <a:r>
              <a:rPr sz="600" b="1" spc="-15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35" dirty="0">
                <a:solidFill>
                  <a:srgbClr val="201E1F"/>
                </a:solidFill>
                <a:latin typeface="Century Gothic"/>
                <a:cs typeface="Century Gothic"/>
              </a:rPr>
              <a:t>ipsum</a:t>
            </a:r>
            <a:r>
              <a:rPr sz="600" b="1" spc="20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10" dirty="0">
                <a:solidFill>
                  <a:srgbClr val="201E1F"/>
                </a:solidFill>
                <a:latin typeface="Century Gothic"/>
                <a:cs typeface="Century Gothic"/>
              </a:rPr>
              <a:t>dolor</a:t>
            </a:r>
            <a:endParaRPr sz="60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590"/>
              </a:spcBef>
            </a:pP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Duis</a:t>
            </a:r>
            <a:r>
              <a:rPr sz="500" spc="2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enim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 is</a:t>
            </a:r>
            <a:r>
              <a:rPr sz="500" spc="2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aute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irure</a:t>
            </a:r>
            <a:r>
              <a:rPr sz="500" spc="1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dolor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in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0" dirty="0">
                <a:solidFill>
                  <a:srgbClr val="201E1F"/>
                </a:solidFill>
                <a:latin typeface="Trebuchet MS"/>
                <a:cs typeface="Trebuchet MS"/>
              </a:rPr>
              <a:t>reprehenderit</a:t>
            </a:r>
            <a:r>
              <a:rPr sz="500" spc="2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in</a:t>
            </a:r>
            <a:r>
              <a:rPr sz="500" spc="4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voluptate</a:t>
            </a:r>
            <a:r>
              <a:rPr sz="500" spc="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velit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esse</a:t>
            </a:r>
            <a:r>
              <a:rPr sz="500" spc="1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cillum</a:t>
            </a:r>
            <a:r>
              <a:rPr sz="500" spc="16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dolore</a:t>
            </a:r>
            <a:r>
              <a:rPr sz="500" spc="16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eu</a:t>
            </a:r>
            <a:r>
              <a:rPr sz="500" spc="15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fugiat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5" dirty="0">
                <a:solidFill>
                  <a:srgbClr val="201E1F"/>
                </a:solidFill>
                <a:latin typeface="Trebuchet MS"/>
                <a:cs typeface="Trebuchet MS"/>
              </a:rPr>
              <a:t>nulla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pariatur.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1328292" y="3387851"/>
            <a:ext cx="4824095" cy="278765"/>
          </a:xfrm>
          <a:prstGeom prst="rect">
            <a:avLst/>
          </a:prstGeom>
          <a:solidFill>
            <a:srgbClr val="414142"/>
          </a:solidFill>
        </p:spPr>
        <p:txBody>
          <a:bodyPr vert="horz" wrap="square" lIns="0" tIns="14605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115"/>
              </a:spcBef>
            </a:pPr>
            <a:r>
              <a:rPr sz="1300" spc="-65" dirty="0">
                <a:solidFill>
                  <a:srgbClr val="FFFFFF"/>
                </a:solidFill>
                <a:latin typeface="Trebuchet MS"/>
                <a:cs typeface="Trebuchet MS"/>
              </a:rPr>
              <a:t>Contact</a:t>
            </a:r>
            <a:r>
              <a:rPr sz="1300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Trebuchet MS"/>
                <a:cs typeface="Trebuchet MS"/>
              </a:rPr>
              <a:t>us</a:t>
            </a:r>
            <a:r>
              <a:rPr sz="13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Trebuchet MS"/>
                <a:cs typeface="Trebuchet MS"/>
              </a:rPr>
              <a:t>today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6834631" y="4265878"/>
            <a:ext cx="2891155" cy="35496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5"/>
              </a:spcBef>
            </a:pPr>
            <a:endParaRPr sz="400">
              <a:latin typeface="Times New Roman"/>
              <a:cs typeface="Times New Roman"/>
            </a:endParaRPr>
          </a:p>
          <a:p>
            <a:pPr marL="75565">
              <a:lnSpc>
                <a:spcPct val="100000"/>
              </a:lnSpc>
            </a:pPr>
            <a:r>
              <a:rPr sz="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Lorem</a:t>
            </a:r>
            <a:r>
              <a:rPr sz="4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ipsum</a:t>
            </a:r>
            <a:r>
              <a:rPr sz="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dolor</a:t>
            </a:r>
            <a:endParaRPr sz="400">
              <a:latin typeface="Century Gothic"/>
              <a:cs typeface="Century Gothic"/>
            </a:endParaRPr>
          </a:p>
          <a:p>
            <a:pPr marL="75565">
              <a:lnSpc>
                <a:spcPct val="100000"/>
              </a:lnSpc>
              <a:spcBef>
                <a:spcPts val="5"/>
              </a:spcBef>
            </a:pPr>
            <a:r>
              <a:rPr sz="300" spc="-35" dirty="0">
                <a:solidFill>
                  <a:srgbClr val="FFFFFF"/>
                </a:solidFill>
                <a:latin typeface="Trebuchet MS"/>
                <a:cs typeface="Trebuchet MS"/>
              </a:rPr>
              <a:t>consectetur</a:t>
            </a:r>
            <a:r>
              <a:rPr sz="300" spc="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30" dirty="0">
                <a:solidFill>
                  <a:srgbClr val="FFFFFF"/>
                </a:solidFill>
                <a:latin typeface="Trebuchet MS"/>
                <a:cs typeface="Trebuchet MS"/>
              </a:rPr>
              <a:t>adipiscing</a:t>
            </a:r>
            <a:r>
              <a:rPr sz="300" spc="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elit,sed</a:t>
            </a:r>
            <a:r>
              <a:rPr sz="3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3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eiusmod</a:t>
            </a:r>
            <a:r>
              <a:rPr sz="3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tempor</a:t>
            </a:r>
            <a:r>
              <a:rPr sz="3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incididunt</a:t>
            </a:r>
            <a:r>
              <a:rPr sz="3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Trebuchet MS"/>
                <a:cs typeface="Trebuchet MS"/>
              </a:rPr>
              <a:t>ut</a:t>
            </a:r>
            <a:r>
              <a:rPr sz="3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labore</a:t>
            </a:r>
            <a:r>
              <a:rPr sz="3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35" dirty="0">
                <a:solidFill>
                  <a:srgbClr val="FFFFFF"/>
                </a:solidFill>
                <a:latin typeface="Trebuchet MS"/>
                <a:cs typeface="Trebuchet MS"/>
              </a:rPr>
              <a:t>etal</a:t>
            </a:r>
            <a:r>
              <a:rPr sz="3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Trebuchet MS"/>
                <a:cs typeface="Trebuchet MS"/>
              </a:rPr>
              <a:t>sin</a:t>
            </a:r>
            <a:r>
              <a:rPr sz="3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Trebuchet MS"/>
                <a:cs typeface="Trebuchet MS"/>
              </a:rPr>
              <a:t>dolore</a:t>
            </a:r>
            <a:r>
              <a:rPr sz="30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Trebuchet MS"/>
                <a:cs typeface="Trebuchet MS"/>
              </a:rPr>
              <a:t>magna</a:t>
            </a:r>
            <a:r>
              <a:rPr sz="3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45" dirty="0">
                <a:solidFill>
                  <a:srgbClr val="FFFFFF"/>
                </a:solidFill>
                <a:latin typeface="Trebuchet MS"/>
                <a:cs typeface="Trebuchet MS"/>
              </a:rPr>
              <a:t>aliqua.</a:t>
            </a:r>
            <a:r>
              <a:rPr sz="3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Ut</a:t>
            </a:r>
            <a:endParaRPr sz="300">
              <a:latin typeface="Trebuchet MS"/>
              <a:cs typeface="Trebuchet MS"/>
            </a:endParaRPr>
          </a:p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enim</a:t>
            </a:r>
            <a:r>
              <a:rPr sz="3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30" dirty="0">
                <a:solidFill>
                  <a:srgbClr val="FFFFFF"/>
                </a:solidFill>
                <a:latin typeface="Trebuchet MS"/>
                <a:cs typeface="Trebuchet MS"/>
              </a:rPr>
              <a:t>minim</a:t>
            </a:r>
            <a:r>
              <a:rPr sz="3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Trebuchet MS"/>
                <a:cs typeface="Trebuchet MS"/>
              </a:rPr>
              <a:t>veniam.</a:t>
            </a:r>
            <a:endParaRPr sz="300">
              <a:latin typeface="Trebuchet MS"/>
              <a:cs typeface="Trebuchet MS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372973" y="5702044"/>
            <a:ext cx="25742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AGA(SA)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logos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footer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every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page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of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website.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372973" y="6428687"/>
            <a:ext cx="26441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Make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sure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link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the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website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AGA(SA)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AGA(SA)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website.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6489700" y="6591401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F477B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1F477B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20842" y="2540888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87B8B6"/>
                </a:solidFill>
                <a:latin typeface="Univers"/>
                <a:cs typeface="Univers"/>
              </a:rPr>
              <a:t>A</a:t>
            </a:r>
            <a:endParaRPr sz="2100">
              <a:latin typeface="Univers"/>
              <a:cs typeface="Univer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33536" y="3340987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87B8B6"/>
                </a:solidFill>
                <a:latin typeface="Univers"/>
                <a:cs typeface="Univers"/>
              </a:rPr>
              <a:t>B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6687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169025" y="6244843"/>
            <a:ext cx="1524635" cy="739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1F477B"/>
                </a:solidFill>
                <a:latin typeface="Univers"/>
                <a:cs typeface="Univers"/>
              </a:rPr>
              <a:t>C</a:t>
            </a:r>
            <a:endParaRPr sz="2300">
              <a:latin typeface="Univers"/>
              <a:cs typeface="Univers"/>
            </a:endParaRPr>
          </a:p>
          <a:p>
            <a:pPr marL="1299845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1F477B"/>
                </a:solidFill>
                <a:latin typeface="Univers"/>
                <a:cs typeface="Univers"/>
              </a:rPr>
              <a:t>D</a:t>
            </a:r>
            <a:endParaRPr sz="2300">
              <a:latin typeface="Univers"/>
              <a:cs typeface="Univer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49011" y="294893"/>
            <a:ext cx="5643245" cy="6925309"/>
            <a:chOff x="5049011" y="294893"/>
            <a:chExt cx="5643245" cy="6925309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9011" y="294893"/>
              <a:ext cx="2879978" cy="32726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2023" y="1056893"/>
              <a:ext cx="2879966" cy="32726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016" y="4005630"/>
              <a:ext cx="1799970" cy="3214241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35139" y="5803785"/>
            <a:ext cx="2122805" cy="1374775"/>
            <a:chOff x="635139" y="5803785"/>
            <a:chExt cx="2122805" cy="1374775"/>
          </a:xfrm>
        </p:grpSpPr>
        <p:sp>
          <p:nvSpPr>
            <p:cNvPr id="11" name="object 11"/>
            <p:cNvSpPr/>
            <p:nvPr/>
          </p:nvSpPr>
          <p:spPr>
            <a:xfrm>
              <a:off x="636065" y="6774077"/>
              <a:ext cx="520700" cy="253365"/>
            </a:xfrm>
            <a:custGeom>
              <a:avLst/>
              <a:gdLst/>
              <a:ahLst/>
              <a:cxnLst/>
              <a:rect l="l" t="t" r="r" b="b"/>
              <a:pathLst>
                <a:path w="520700" h="253365">
                  <a:moveTo>
                    <a:pt x="480034" y="0"/>
                  </a:moveTo>
                  <a:lnTo>
                    <a:pt x="440055" y="5080"/>
                  </a:lnTo>
                  <a:lnTo>
                    <a:pt x="367385" y="30530"/>
                  </a:lnTo>
                  <a:lnTo>
                    <a:pt x="309333" y="52908"/>
                  </a:lnTo>
                  <a:lnTo>
                    <a:pt x="244195" y="78905"/>
                  </a:lnTo>
                  <a:lnTo>
                    <a:pt x="177469" y="106413"/>
                  </a:lnTo>
                  <a:lnTo>
                    <a:pt x="114541" y="133413"/>
                  </a:lnTo>
                  <a:lnTo>
                    <a:pt x="61379" y="157581"/>
                  </a:lnTo>
                  <a:lnTo>
                    <a:pt x="23075" y="177025"/>
                  </a:lnTo>
                  <a:lnTo>
                    <a:pt x="0" y="217106"/>
                  </a:lnTo>
                  <a:lnTo>
                    <a:pt x="18516" y="240766"/>
                  </a:lnTo>
                  <a:lnTo>
                    <a:pt x="57607" y="252971"/>
                  </a:lnTo>
                  <a:lnTo>
                    <a:pt x="113982" y="246151"/>
                  </a:lnTo>
                  <a:lnTo>
                    <a:pt x="159283" y="230962"/>
                  </a:lnTo>
                  <a:lnTo>
                    <a:pt x="210210" y="210807"/>
                  </a:lnTo>
                  <a:lnTo>
                    <a:pt x="264261" y="186982"/>
                  </a:lnTo>
                  <a:lnTo>
                    <a:pt x="318922" y="160756"/>
                  </a:lnTo>
                  <a:lnTo>
                    <a:pt x="371678" y="133413"/>
                  </a:lnTo>
                  <a:lnTo>
                    <a:pt x="420001" y="106235"/>
                  </a:lnTo>
                  <a:lnTo>
                    <a:pt x="461403" y="80492"/>
                  </a:lnTo>
                  <a:lnTo>
                    <a:pt x="493344" y="57480"/>
                  </a:lnTo>
                  <a:lnTo>
                    <a:pt x="520458" y="12966"/>
                  </a:lnTo>
                  <a:lnTo>
                    <a:pt x="505421" y="3060"/>
                  </a:lnTo>
                  <a:lnTo>
                    <a:pt x="480034" y="0"/>
                  </a:lnTo>
                  <a:close/>
                </a:path>
              </a:pathLst>
            </a:custGeom>
            <a:solidFill>
              <a:srgbClr val="C8C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5139" y="5803836"/>
              <a:ext cx="2122284" cy="13745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6737" y="5808725"/>
              <a:ext cx="120713" cy="98915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56561" y="5921438"/>
              <a:ext cx="264730" cy="9060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4431" y="5803785"/>
              <a:ext cx="656080" cy="85552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7630" y="5803785"/>
              <a:ext cx="1596516" cy="10236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5961" y="6248704"/>
              <a:ext cx="101853" cy="1302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7693" y="6486346"/>
              <a:ext cx="414222" cy="11788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386203" y="6291451"/>
              <a:ext cx="256540" cy="187325"/>
            </a:xfrm>
            <a:custGeom>
              <a:avLst/>
              <a:gdLst/>
              <a:ahLst/>
              <a:cxnLst/>
              <a:rect l="l" t="t" r="r" b="b"/>
              <a:pathLst>
                <a:path w="256539" h="187325">
                  <a:moveTo>
                    <a:pt x="8000" y="0"/>
                  </a:moveTo>
                  <a:lnTo>
                    <a:pt x="0" y="53187"/>
                  </a:lnTo>
                  <a:lnTo>
                    <a:pt x="5587" y="101587"/>
                  </a:lnTo>
                  <a:lnTo>
                    <a:pt x="23748" y="142125"/>
                  </a:lnTo>
                  <a:lnTo>
                    <a:pt x="53085" y="171678"/>
                  </a:lnTo>
                  <a:lnTo>
                    <a:pt x="92201" y="187159"/>
                  </a:lnTo>
                  <a:lnTo>
                    <a:pt x="135889" y="185813"/>
                  </a:lnTo>
                  <a:lnTo>
                    <a:pt x="176910" y="168541"/>
                  </a:lnTo>
                  <a:lnTo>
                    <a:pt x="212470" y="137706"/>
                  </a:lnTo>
                  <a:lnTo>
                    <a:pt x="239902" y="95669"/>
                  </a:lnTo>
                  <a:lnTo>
                    <a:pt x="256158" y="44780"/>
                  </a:lnTo>
                  <a:lnTo>
                    <a:pt x="203453" y="35420"/>
                  </a:lnTo>
                  <a:lnTo>
                    <a:pt x="190118" y="71653"/>
                  </a:lnTo>
                  <a:lnTo>
                    <a:pt x="167766" y="99326"/>
                  </a:lnTo>
                  <a:lnTo>
                    <a:pt x="139572" y="115735"/>
                  </a:lnTo>
                  <a:lnTo>
                    <a:pt x="108838" y="118211"/>
                  </a:lnTo>
                  <a:lnTo>
                    <a:pt x="81660" y="105613"/>
                  </a:lnTo>
                  <a:lnTo>
                    <a:pt x="63372" y="80924"/>
                  </a:lnTo>
                  <a:lnTo>
                    <a:pt x="55371" y="47663"/>
                  </a:lnTo>
                  <a:lnTo>
                    <a:pt x="59181" y="9372"/>
                  </a:lnTo>
                  <a:lnTo>
                    <a:pt x="8000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21155" y="6556374"/>
              <a:ext cx="105027" cy="647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358" y="6568604"/>
              <a:ext cx="424482" cy="161441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832607" y="5774346"/>
            <a:ext cx="2122805" cy="1404620"/>
            <a:chOff x="2832607" y="5774346"/>
            <a:chExt cx="2122805" cy="1404620"/>
          </a:xfrm>
        </p:grpSpPr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76014" y="6685190"/>
              <a:ext cx="237614" cy="703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04005" y="6606018"/>
              <a:ext cx="71485" cy="14913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974846" y="6701662"/>
              <a:ext cx="156210" cy="74295"/>
            </a:xfrm>
            <a:custGeom>
              <a:avLst/>
              <a:gdLst/>
              <a:ahLst/>
              <a:cxnLst/>
              <a:rect l="l" t="t" r="r" b="b"/>
              <a:pathLst>
                <a:path w="156210" h="74295">
                  <a:moveTo>
                    <a:pt x="24892" y="0"/>
                  </a:moveTo>
                  <a:lnTo>
                    <a:pt x="21336" y="0"/>
                  </a:lnTo>
                  <a:lnTo>
                    <a:pt x="21336" y="26911"/>
                  </a:lnTo>
                  <a:lnTo>
                    <a:pt x="3429" y="0"/>
                  </a:lnTo>
                  <a:lnTo>
                    <a:pt x="0" y="0"/>
                  </a:lnTo>
                  <a:lnTo>
                    <a:pt x="0" y="33680"/>
                  </a:lnTo>
                  <a:lnTo>
                    <a:pt x="3683" y="33680"/>
                  </a:lnTo>
                  <a:lnTo>
                    <a:pt x="3683" y="6667"/>
                  </a:lnTo>
                  <a:lnTo>
                    <a:pt x="21463" y="33680"/>
                  </a:lnTo>
                  <a:lnTo>
                    <a:pt x="24892" y="33680"/>
                  </a:lnTo>
                  <a:lnTo>
                    <a:pt x="24892" y="0"/>
                  </a:lnTo>
                  <a:close/>
                </a:path>
                <a:path w="156210" h="74295">
                  <a:moveTo>
                    <a:pt x="28956" y="39928"/>
                  </a:moveTo>
                  <a:lnTo>
                    <a:pt x="25273" y="39928"/>
                  </a:lnTo>
                  <a:lnTo>
                    <a:pt x="14605" y="63817"/>
                  </a:lnTo>
                  <a:lnTo>
                    <a:pt x="3683" y="39928"/>
                  </a:lnTo>
                  <a:lnTo>
                    <a:pt x="0" y="39928"/>
                  </a:lnTo>
                  <a:lnTo>
                    <a:pt x="0" y="73609"/>
                  </a:lnTo>
                  <a:lnTo>
                    <a:pt x="3683" y="73609"/>
                  </a:lnTo>
                  <a:lnTo>
                    <a:pt x="3683" y="48018"/>
                  </a:lnTo>
                  <a:lnTo>
                    <a:pt x="12954" y="68313"/>
                  </a:lnTo>
                  <a:lnTo>
                    <a:pt x="16129" y="68313"/>
                  </a:lnTo>
                  <a:lnTo>
                    <a:pt x="25273" y="48018"/>
                  </a:lnTo>
                  <a:lnTo>
                    <a:pt x="25273" y="73609"/>
                  </a:lnTo>
                  <a:lnTo>
                    <a:pt x="28956" y="73609"/>
                  </a:lnTo>
                  <a:lnTo>
                    <a:pt x="28956" y="39928"/>
                  </a:lnTo>
                  <a:close/>
                </a:path>
                <a:path w="156210" h="74295">
                  <a:moveTo>
                    <a:pt x="47244" y="14528"/>
                  </a:moveTo>
                  <a:lnTo>
                    <a:pt x="45974" y="13017"/>
                  </a:lnTo>
                  <a:lnTo>
                    <a:pt x="43764" y="10261"/>
                  </a:lnTo>
                  <a:lnTo>
                    <a:pt x="43815" y="20396"/>
                  </a:lnTo>
                  <a:lnTo>
                    <a:pt x="31496" y="20396"/>
                  </a:lnTo>
                  <a:lnTo>
                    <a:pt x="31623" y="18503"/>
                  </a:lnTo>
                  <a:lnTo>
                    <a:pt x="31750" y="17792"/>
                  </a:lnTo>
                  <a:lnTo>
                    <a:pt x="33020" y="14528"/>
                  </a:lnTo>
                  <a:lnTo>
                    <a:pt x="35179" y="13017"/>
                  </a:lnTo>
                  <a:lnTo>
                    <a:pt x="40132" y="13017"/>
                  </a:lnTo>
                  <a:lnTo>
                    <a:pt x="42418" y="14528"/>
                  </a:lnTo>
                  <a:lnTo>
                    <a:pt x="43688" y="17792"/>
                  </a:lnTo>
                  <a:lnTo>
                    <a:pt x="43713" y="13017"/>
                  </a:lnTo>
                  <a:lnTo>
                    <a:pt x="43688" y="10261"/>
                  </a:lnTo>
                  <a:lnTo>
                    <a:pt x="31648" y="10261"/>
                  </a:lnTo>
                  <a:lnTo>
                    <a:pt x="28067" y="14528"/>
                  </a:lnTo>
                  <a:lnTo>
                    <a:pt x="28194" y="30391"/>
                  </a:lnTo>
                  <a:lnTo>
                    <a:pt x="32131" y="33985"/>
                  </a:lnTo>
                  <a:lnTo>
                    <a:pt x="42291" y="33985"/>
                  </a:lnTo>
                  <a:lnTo>
                    <a:pt x="44450" y="32740"/>
                  </a:lnTo>
                  <a:lnTo>
                    <a:pt x="46863" y="30391"/>
                  </a:lnTo>
                  <a:lnTo>
                    <a:pt x="44450" y="28333"/>
                  </a:lnTo>
                  <a:lnTo>
                    <a:pt x="42418" y="30391"/>
                  </a:lnTo>
                  <a:lnTo>
                    <a:pt x="41021" y="30988"/>
                  </a:lnTo>
                  <a:lnTo>
                    <a:pt x="33909" y="30988"/>
                  </a:lnTo>
                  <a:lnTo>
                    <a:pt x="31496" y="28054"/>
                  </a:lnTo>
                  <a:lnTo>
                    <a:pt x="31496" y="22948"/>
                  </a:lnTo>
                  <a:lnTo>
                    <a:pt x="47244" y="22948"/>
                  </a:lnTo>
                  <a:lnTo>
                    <a:pt x="47244" y="14528"/>
                  </a:lnTo>
                  <a:close/>
                </a:path>
                <a:path w="156210" h="74295">
                  <a:moveTo>
                    <a:pt x="51054" y="54444"/>
                  </a:moveTo>
                  <a:lnTo>
                    <a:pt x="49911" y="52933"/>
                  </a:lnTo>
                  <a:lnTo>
                    <a:pt x="47561" y="50177"/>
                  </a:lnTo>
                  <a:lnTo>
                    <a:pt x="47625" y="60312"/>
                  </a:lnTo>
                  <a:lnTo>
                    <a:pt x="35433" y="60312"/>
                  </a:lnTo>
                  <a:lnTo>
                    <a:pt x="35560" y="57721"/>
                  </a:lnTo>
                  <a:lnTo>
                    <a:pt x="36068" y="56426"/>
                  </a:lnTo>
                  <a:lnTo>
                    <a:pt x="36957" y="54444"/>
                  </a:lnTo>
                  <a:lnTo>
                    <a:pt x="39116" y="52933"/>
                  </a:lnTo>
                  <a:lnTo>
                    <a:pt x="43942" y="52933"/>
                  </a:lnTo>
                  <a:lnTo>
                    <a:pt x="46228" y="54444"/>
                  </a:lnTo>
                  <a:lnTo>
                    <a:pt x="47498" y="57721"/>
                  </a:lnTo>
                  <a:lnTo>
                    <a:pt x="47523" y="52933"/>
                  </a:lnTo>
                  <a:lnTo>
                    <a:pt x="47498" y="50177"/>
                  </a:lnTo>
                  <a:lnTo>
                    <a:pt x="35458" y="50177"/>
                  </a:lnTo>
                  <a:lnTo>
                    <a:pt x="32004" y="54444"/>
                  </a:lnTo>
                  <a:lnTo>
                    <a:pt x="32131" y="70294"/>
                  </a:lnTo>
                  <a:lnTo>
                    <a:pt x="35941" y="73888"/>
                  </a:lnTo>
                  <a:lnTo>
                    <a:pt x="46101" y="73888"/>
                  </a:lnTo>
                  <a:lnTo>
                    <a:pt x="48260" y="72656"/>
                  </a:lnTo>
                  <a:lnTo>
                    <a:pt x="50673" y="70294"/>
                  </a:lnTo>
                  <a:lnTo>
                    <a:pt x="48387" y="68262"/>
                  </a:lnTo>
                  <a:lnTo>
                    <a:pt x="46355" y="70294"/>
                  </a:lnTo>
                  <a:lnTo>
                    <a:pt x="46101" y="70294"/>
                  </a:lnTo>
                  <a:lnTo>
                    <a:pt x="44958" y="70904"/>
                  </a:lnTo>
                  <a:lnTo>
                    <a:pt x="37846" y="70904"/>
                  </a:lnTo>
                  <a:lnTo>
                    <a:pt x="35433" y="67970"/>
                  </a:lnTo>
                  <a:lnTo>
                    <a:pt x="35433" y="62865"/>
                  </a:lnTo>
                  <a:lnTo>
                    <a:pt x="51054" y="62865"/>
                  </a:lnTo>
                  <a:lnTo>
                    <a:pt x="51054" y="54444"/>
                  </a:lnTo>
                  <a:close/>
                </a:path>
                <a:path w="156210" h="74295">
                  <a:moveTo>
                    <a:pt x="59944" y="10553"/>
                  </a:moveTo>
                  <a:lnTo>
                    <a:pt x="54991" y="10553"/>
                  </a:lnTo>
                  <a:lnTo>
                    <a:pt x="54991" y="3263"/>
                  </a:lnTo>
                  <a:lnTo>
                    <a:pt x="51562" y="3263"/>
                  </a:lnTo>
                  <a:lnTo>
                    <a:pt x="51562" y="10553"/>
                  </a:lnTo>
                  <a:lnTo>
                    <a:pt x="48641" y="10553"/>
                  </a:lnTo>
                  <a:lnTo>
                    <a:pt x="48641" y="13157"/>
                  </a:lnTo>
                  <a:lnTo>
                    <a:pt x="51562" y="13157"/>
                  </a:lnTo>
                  <a:lnTo>
                    <a:pt x="51562" y="30886"/>
                  </a:lnTo>
                  <a:lnTo>
                    <a:pt x="53454" y="33680"/>
                  </a:lnTo>
                  <a:lnTo>
                    <a:pt x="59944" y="33680"/>
                  </a:lnTo>
                  <a:lnTo>
                    <a:pt x="59944" y="30746"/>
                  </a:lnTo>
                  <a:lnTo>
                    <a:pt x="55867" y="30746"/>
                  </a:lnTo>
                  <a:lnTo>
                    <a:pt x="54991" y="29476"/>
                  </a:lnTo>
                  <a:lnTo>
                    <a:pt x="54991" y="13157"/>
                  </a:lnTo>
                  <a:lnTo>
                    <a:pt x="59944" y="13157"/>
                  </a:lnTo>
                  <a:lnTo>
                    <a:pt x="59944" y="10553"/>
                  </a:lnTo>
                  <a:close/>
                </a:path>
                <a:path w="156210" h="74295">
                  <a:moveTo>
                    <a:pt x="86995" y="55994"/>
                  </a:moveTo>
                  <a:lnTo>
                    <a:pt x="86106" y="53822"/>
                  </a:lnTo>
                  <a:lnTo>
                    <a:pt x="83058" y="50850"/>
                  </a:lnTo>
                  <a:lnTo>
                    <a:pt x="81026" y="50038"/>
                  </a:lnTo>
                  <a:lnTo>
                    <a:pt x="75184" y="50038"/>
                  </a:lnTo>
                  <a:lnTo>
                    <a:pt x="72644" y="51358"/>
                  </a:lnTo>
                  <a:lnTo>
                    <a:pt x="70866" y="53924"/>
                  </a:lnTo>
                  <a:lnTo>
                    <a:pt x="69342" y="51358"/>
                  </a:lnTo>
                  <a:lnTo>
                    <a:pt x="66929" y="50038"/>
                  </a:lnTo>
                  <a:lnTo>
                    <a:pt x="61087" y="50038"/>
                  </a:lnTo>
                  <a:lnTo>
                    <a:pt x="58801" y="50990"/>
                  </a:lnTo>
                  <a:lnTo>
                    <a:pt x="57150" y="52882"/>
                  </a:lnTo>
                  <a:lnTo>
                    <a:pt x="57150" y="50330"/>
                  </a:lnTo>
                  <a:lnTo>
                    <a:pt x="53721" y="50330"/>
                  </a:lnTo>
                  <a:lnTo>
                    <a:pt x="53721" y="73596"/>
                  </a:lnTo>
                  <a:lnTo>
                    <a:pt x="57150" y="73596"/>
                  </a:lnTo>
                  <a:lnTo>
                    <a:pt x="57150" y="55194"/>
                  </a:lnTo>
                  <a:lnTo>
                    <a:pt x="59436" y="53073"/>
                  </a:lnTo>
                  <a:lnTo>
                    <a:pt x="66421" y="53073"/>
                  </a:lnTo>
                  <a:lnTo>
                    <a:pt x="68580" y="55143"/>
                  </a:lnTo>
                  <a:lnTo>
                    <a:pt x="68580" y="73596"/>
                  </a:lnTo>
                  <a:lnTo>
                    <a:pt x="72009" y="73596"/>
                  </a:lnTo>
                  <a:lnTo>
                    <a:pt x="72009" y="55194"/>
                  </a:lnTo>
                  <a:lnTo>
                    <a:pt x="74422" y="53073"/>
                  </a:lnTo>
                  <a:lnTo>
                    <a:pt x="81407" y="53073"/>
                  </a:lnTo>
                  <a:lnTo>
                    <a:pt x="83566" y="55143"/>
                  </a:lnTo>
                  <a:lnTo>
                    <a:pt x="83566" y="73596"/>
                  </a:lnTo>
                  <a:lnTo>
                    <a:pt x="86995" y="73596"/>
                  </a:lnTo>
                  <a:lnTo>
                    <a:pt x="86995" y="55994"/>
                  </a:lnTo>
                  <a:close/>
                </a:path>
                <a:path w="156210" h="74295">
                  <a:moveTo>
                    <a:pt x="95504" y="10414"/>
                  </a:moveTo>
                  <a:lnTo>
                    <a:pt x="91821" y="10414"/>
                  </a:lnTo>
                  <a:lnTo>
                    <a:pt x="86487" y="29095"/>
                  </a:lnTo>
                  <a:lnTo>
                    <a:pt x="80264" y="10414"/>
                  </a:lnTo>
                  <a:lnTo>
                    <a:pt x="77343" y="10414"/>
                  </a:lnTo>
                  <a:lnTo>
                    <a:pt x="71247" y="29095"/>
                  </a:lnTo>
                  <a:lnTo>
                    <a:pt x="65913" y="10414"/>
                  </a:lnTo>
                  <a:lnTo>
                    <a:pt x="62230" y="10414"/>
                  </a:lnTo>
                  <a:lnTo>
                    <a:pt x="69596" y="33680"/>
                  </a:lnTo>
                  <a:lnTo>
                    <a:pt x="72771" y="33680"/>
                  </a:lnTo>
                  <a:lnTo>
                    <a:pt x="78867" y="15608"/>
                  </a:lnTo>
                  <a:lnTo>
                    <a:pt x="84963" y="33680"/>
                  </a:lnTo>
                  <a:lnTo>
                    <a:pt x="88138" y="33680"/>
                  </a:lnTo>
                  <a:lnTo>
                    <a:pt x="95504" y="10414"/>
                  </a:lnTo>
                  <a:close/>
                </a:path>
                <a:path w="156210" h="74295">
                  <a:moveTo>
                    <a:pt x="108204" y="57416"/>
                  </a:moveTo>
                  <a:lnTo>
                    <a:pt x="107823" y="54432"/>
                  </a:lnTo>
                  <a:lnTo>
                    <a:pt x="104902" y="51511"/>
                  </a:lnTo>
                  <a:lnTo>
                    <a:pt x="104902" y="57416"/>
                  </a:lnTo>
                  <a:lnTo>
                    <a:pt x="104902" y="66497"/>
                  </a:lnTo>
                  <a:lnTo>
                    <a:pt x="104140" y="70853"/>
                  </a:lnTo>
                  <a:lnTo>
                    <a:pt x="93980" y="70853"/>
                  </a:lnTo>
                  <a:lnTo>
                    <a:pt x="93218" y="66497"/>
                  </a:lnTo>
                  <a:lnTo>
                    <a:pt x="93218" y="57416"/>
                  </a:lnTo>
                  <a:lnTo>
                    <a:pt x="93980" y="53060"/>
                  </a:lnTo>
                  <a:lnTo>
                    <a:pt x="104140" y="53060"/>
                  </a:lnTo>
                  <a:lnTo>
                    <a:pt x="104902" y="57416"/>
                  </a:lnTo>
                  <a:lnTo>
                    <a:pt x="104902" y="51511"/>
                  </a:lnTo>
                  <a:lnTo>
                    <a:pt x="104140" y="50838"/>
                  </a:lnTo>
                  <a:lnTo>
                    <a:pt x="102108" y="50038"/>
                  </a:lnTo>
                  <a:lnTo>
                    <a:pt x="97155" y="50038"/>
                  </a:lnTo>
                  <a:lnTo>
                    <a:pt x="95123" y="50609"/>
                  </a:lnTo>
                  <a:lnTo>
                    <a:pt x="93218" y="53022"/>
                  </a:lnTo>
                  <a:lnTo>
                    <a:pt x="93218" y="39916"/>
                  </a:lnTo>
                  <a:lnTo>
                    <a:pt x="89789" y="39916"/>
                  </a:lnTo>
                  <a:lnTo>
                    <a:pt x="89789" y="73596"/>
                  </a:lnTo>
                  <a:lnTo>
                    <a:pt x="93218" y="73596"/>
                  </a:lnTo>
                  <a:lnTo>
                    <a:pt x="93218" y="70853"/>
                  </a:lnTo>
                  <a:lnTo>
                    <a:pt x="95123" y="73266"/>
                  </a:lnTo>
                  <a:lnTo>
                    <a:pt x="97155" y="73875"/>
                  </a:lnTo>
                  <a:lnTo>
                    <a:pt x="102108" y="73875"/>
                  </a:lnTo>
                  <a:lnTo>
                    <a:pt x="104140" y="73075"/>
                  </a:lnTo>
                  <a:lnTo>
                    <a:pt x="107823" y="69481"/>
                  </a:lnTo>
                  <a:lnTo>
                    <a:pt x="108204" y="66497"/>
                  </a:lnTo>
                  <a:lnTo>
                    <a:pt x="108204" y="57416"/>
                  </a:lnTo>
                  <a:close/>
                </a:path>
                <a:path w="156210" h="74295">
                  <a:moveTo>
                    <a:pt x="115443" y="18453"/>
                  </a:moveTo>
                  <a:lnTo>
                    <a:pt x="115062" y="15189"/>
                  </a:lnTo>
                  <a:lnTo>
                    <a:pt x="113030" y="13157"/>
                  </a:lnTo>
                  <a:lnTo>
                    <a:pt x="111887" y="12077"/>
                  </a:lnTo>
                  <a:lnTo>
                    <a:pt x="111887" y="16560"/>
                  </a:lnTo>
                  <a:lnTo>
                    <a:pt x="111887" y="27533"/>
                  </a:lnTo>
                  <a:lnTo>
                    <a:pt x="109093" y="30327"/>
                  </a:lnTo>
                  <a:lnTo>
                    <a:pt x="107569" y="30937"/>
                  </a:lnTo>
                  <a:lnTo>
                    <a:pt x="104267" y="30937"/>
                  </a:lnTo>
                  <a:lnTo>
                    <a:pt x="102870" y="30327"/>
                  </a:lnTo>
                  <a:lnTo>
                    <a:pt x="100076" y="27533"/>
                  </a:lnTo>
                  <a:lnTo>
                    <a:pt x="100076" y="16560"/>
                  </a:lnTo>
                  <a:lnTo>
                    <a:pt x="102870" y="13766"/>
                  </a:lnTo>
                  <a:lnTo>
                    <a:pt x="104267" y="13157"/>
                  </a:lnTo>
                  <a:lnTo>
                    <a:pt x="107569" y="13157"/>
                  </a:lnTo>
                  <a:lnTo>
                    <a:pt x="109093" y="13766"/>
                  </a:lnTo>
                  <a:lnTo>
                    <a:pt x="111887" y="16560"/>
                  </a:lnTo>
                  <a:lnTo>
                    <a:pt x="111887" y="12077"/>
                  </a:lnTo>
                  <a:lnTo>
                    <a:pt x="110998" y="11176"/>
                  </a:lnTo>
                  <a:lnTo>
                    <a:pt x="108839" y="10134"/>
                  </a:lnTo>
                  <a:lnTo>
                    <a:pt x="103124" y="10134"/>
                  </a:lnTo>
                  <a:lnTo>
                    <a:pt x="100965" y="11176"/>
                  </a:lnTo>
                  <a:lnTo>
                    <a:pt x="96901" y="15189"/>
                  </a:lnTo>
                  <a:lnTo>
                    <a:pt x="96520" y="18453"/>
                  </a:lnTo>
                  <a:lnTo>
                    <a:pt x="96520" y="25641"/>
                  </a:lnTo>
                  <a:lnTo>
                    <a:pt x="96901" y="28905"/>
                  </a:lnTo>
                  <a:lnTo>
                    <a:pt x="100965" y="32931"/>
                  </a:lnTo>
                  <a:lnTo>
                    <a:pt x="103124" y="33985"/>
                  </a:lnTo>
                  <a:lnTo>
                    <a:pt x="108839" y="33985"/>
                  </a:lnTo>
                  <a:lnTo>
                    <a:pt x="110998" y="32931"/>
                  </a:lnTo>
                  <a:lnTo>
                    <a:pt x="113030" y="30937"/>
                  </a:lnTo>
                  <a:lnTo>
                    <a:pt x="115062" y="28905"/>
                  </a:lnTo>
                  <a:lnTo>
                    <a:pt x="115443" y="25641"/>
                  </a:lnTo>
                  <a:lnTo>
                    <a:pt x="115443" y="18453"/>
                  </a:lnTo>
                  <a:close/>
                </a:path>
                <a:path w="156210" h="74295">
                  <a:moveTo>
                    <a:pt x="129794" y="54444"/>
                  </a:moveTo>
                  <a:lnTo>
                    <a:pt x="128524" y="52933"/>
                  </a:lnTo>
                  <a:lnTo>
                    <a:pt x="126314" y="50190"/>
                  </a:lnTo>
                  <a:lnTo>
                    <a:pt x="126365" y="60312"/>
                  </a:lnTo>
                  <a:lnTo>
                    <a:pt x="114046" y="60312"/>
                  </a:lnTo>
                  <a:lnTo>
                    <a:pt x="114173" y="58420"/>
                  </a:lnTo>
                  <a:lnTo>
                    <a:pt x="114173" y="57708"/>
                  </a:lnTo>
                  <a:lnTo>
                    <a:pt x="114808" y="56426"/>
                  </a:lnTo>
                  <a:lnTo>
                    <a:pt x="115570" y="54444"/>
                  </a:lnTo>
                  <a:lnTo>
                    <a:pt x="117729" y="52933"/>
                  </a:lnTo>
                  <a:lnTo>
                    <a:pt x="122682" y="52933"/>
                  </a:lnTo>
                  <a:lnTo>
                    <a:pt x="124968" y="54444"/>
                  </a:lnTo>
                  <a:lnTo>
                    <a:pt x="126111" y="57708"/>
                  </a:lnTo>
                  <a:lnTo>
                    <a:pt x="126238" y="58420"/>
                  </a:lnTo>
                  <a:lnTo>
                    <a:pt x="126263" y="52933"/>
                  </a:lnTo>
                  <a:lnTo>
                    <a:pt x="126238" y="50050"/>
                  </a:lnTo>
                  <a:lnTo>
                    <a:pt x="114300" y="50050"/>
                  </a:lnTo>
                  <a:lnTo>
                    <a:pt x="110617" y="54444"/>
                  </a:lnTo>
                  <a:lnTo>
                    <a:pt x="110744" y="70294"/>
                  </a:lnTo>
                  <a:lnTo>
                    <a:pt x="114681" y="73888"/>
                  </a:lnTo>
                  <a:lnTo>
                    <a:pt x="124841" y="73888"/>
                  </a:lnTo>
                  <a:lnTo>
                    <a:pt x="127000" y="72656"/>
                  </a:lnTo>
                  <a:lnTo>
                    <a:pt x="128651" y="70904"/>
                  </a:lnTo>
                  <a:lnTo>
                    <a:pt x="129286" y="70294"/>
                  </a:lnTo>
                  <a:lnTo>
                    <a:pt x="127000" y="68262"/>
                  </a:lnTo>
                  <a:lnTo>
                    <a:pt x="124968" y="70294"/>
                  </a:lnTo>
                  <a:lnTo>
                    <a:pt x="123571" y="70904"/>
                  </a:lnTo>
                  <a:lnTo>
                    <a:pt x="116459" y="70904"/>
                  </a:lnTo>
                  <a:lnTo>
                    <a:pt x="114046" y="67970"/>
                  </a:lnTo>
                  <a:lnTo>
                    <a:pt x="114046" y="62865"/>
                  </a:lnTo>
                  <a:lnTo>
                    <a:pt x="129794" y="62865"/>
                  </a:lnTo>
                  <a:lnTo>
                    <a:pt x="129794" y="54444"/>
                  </a:lnTo>
                  <a:close/>
                </a:path>
                <a:path w="156210" h="74295">
                  <a:moveTo>
                    <a:pt x="134239" y="12306"/>
                  </a:moveTo>
                  <a:lnTo>
                    <a:pt x="132588" y="10655"/>
                  </a:lnTo>
                  <a:lnTo>
                    <a:pt x="130810" y="10121"/>
                  </a:lnTo>
                  <a:lnTo>
                    <a:pt x="125984" y="10121"/>
                  </a:lnTo>
                  <a:lnTo>
                    <a:pt x="123317" y="11315"/>
                  </a:lnTo>
                  <a:lnTo>
                    <a:pt x="122047" y="13246"/>
                  </a:lnTo>
                  <a:lnTo>
                    <a:pt x="122047" y="10414"/>
                  </a:lnTo>
                  <a:lnTo>
                    <a:pt x="118745" y="10414"/>
                  </a:lnTo>
                  <a:lnTo>
                    <a:pt x="118745" y="33680"/>
                  </a:lnTo>
                  <a:lnTo>
                    <a:pt x="122047" y="33680"/>
                  </a:lnTo>
                  <a:lnTo>
                    <a:pt x="122047" y="15849"/>
                  </a:lnTo>
                  <a:lnTo>
                    <a:pt x="124333" y="13157"/>
                  </a:lnTo>
                  <a:lnTo>
                    <a:pt x="129540" y="13157"/>
                  </a:lnTo>
                  <a:lnTo>
                    <a:pt x="130429" y="13576"/>
                  </a:lnTo>
                  <a:lnTo>
                    <a:pt x="131699" y="14859"/>
                  </a:lnTo>
                  <a:lnTo>
                    <a:pt x="134239" y="12306"/>
                  </a:lnTo>
                  <a:close/>
                </a:path>
                <a:path w="156210" h="74295">
                  <a:moveTo>
                    <a:pt x="147701" y="52222"/>
                  </a:moveTo>
                  <a:lnTo>
                    <a:pt x="146050" y="50571"/>
                  </a:lnTo>
                  <a:lnTo>
                    <a:pt x="144399" y="50038"/>
                  </a:lnTo>
                  <a:lnTo>
                    <a:pt x="139446" y="50038"/>
                  </a:lnTo>
                  <a:lnTo>
                    <a:pt x="136906" y="51231"/>
                  </a:lnTo>
                  <a:lnTo>
                    <a:pt x="135636" y="53162"/>
                  </a:lnTo>
                  <a:lnTo>
                    <a:pt x="135636" y="50330"/>
                  </a:lnTo>
                  <a:lnTo>
                    <a:pt x="132207" y="50330"/>
                  </a:lnTo>
                  <a:lnTo>
                    <a:pt x="132207" y="73596"/>
                  </a:lnTo>
                  <a:lnTo>
                    <a:pt x="135636" y="73596"/>
                  </a:lnTo>
                  <a:lnTo>
                    <a:pt x="135636" y="55765"/>
                  </a:lnTo>
                  <a:lnTo>
                    <a:pt x="137795" y="53073"/>
                  </a:lnTo>
                  <a:lnTo>
                    <a:pt x="143002" y="53073"/>
                  </a:lnTo>
                  <a:lnTo>
                    <a:pt x="143891" y="53492"/>
                  </a:lnTo>
                  <a:lnTo>
                    <a:pt x="145161" y="54775"/>
                  </a:lnTo>
                  <a:lnTo>
                    <a:pt x="147701" y="52222"/>
                  </a:lnTo>
                  <a:close/>
                </a:path>
                <a:path w="156210" h="74295">
                  <a:moveTo>
                    <a:pt x="156210" y="33680"/>
                  </a:moveTo>
                  <a:lnTo>
                    <a:pt x="146939" y="19304"/>
                  </a:lnTo>
                  <a:lnTo>
                    <a:pt x="154940" y="10414"/>
                  </a:lnTo>
                  <a:lnTo>
                    <a:pt x="150622" y="10414"/>
                  </a:lnTo>
                  <a:lnTo>
                    <a:pt x="140081" y="22517"/>
                  </a:lnTo>
                  <a:lnTo>
                    <a:pt x="140081" y="0"/>
                  </a:lnTo>
                  <a:lnTo>
                    <a:pt x="136779" y="0"/>
                  </a:lnTo>
                  <a:lnTo>
                    <a:pt x="136779" y="33680"/>
                  </a:lnTo>
                  <a:lnTo>
                    <a:pt x="140081" y="33680"/>
                  </a:lnTo>
                  <a:lnTo>
                    <a:pt x="140081" y="26962"/>
                  </a:lnTo>
                  <a:lnTo>
                    <a:pt x="144653" y="21767"/>
                  </a:lnTo>
                  <a:lnTo>
                    <a:pt x="152019" y="33680"/>
                  </a:lnTo>
                  <a:lnTo>
                    <a:pt x="156210" y="33680"/>
                  </a:lnTo>
                  <a:close/>
                </a:path>
              </a:pathLst>
            </a:custGeom>
            <a:solidFill>
              <a:srgbClr val="5B5A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03066" y="6685343"/>
              <a:ext cx="241935" cy="107314"/>
            </a:xfrm>
            <a:custGeom>
              <a:avLst/>
              <a:gdLst/>
              <a:ahLst/>
              <a:cxnLst/>
              <a:rect l="l" t="t" r="r" b="b"/>
              <a:pathLst>
                <a:path w="241935" h="107315">
                  <a:moveTo>
                    <a:pt x="37973" y="73863"/>
                  </a:moveTo>
                  <a:lnTo>
                    <a:pt x="34290" y="73863"/>
                  </a:lnTo>
                  <a:lnTo>
                    <a:pt x="27813" y="100406"/>
                  </a:lnTo>
                  <a:lnTo>
                    <a:pt x="20574" y="73863"/>
                  </a:lnTo>
                  <a:lnTo>
                    <a:pt x="17399" y="73863"/>
                  </a:lnTo>
                  <a:lnTo>
                    <a:pt x="10160" y="100406"/>
                  </a:lnTo>
                  <a:lnTo>
                    <a:pt x="3810" y="73863"/>
                  </a:lnTo>
                  <a:lnTo>
                    <a:pt x="0" y="73863"/>
                  </a:lnTo>
                  <a:lnTo>
                    <a:pt x="8382" y="106464"/>
                  </a:lnTo>
                  <a:lnTo>
                    <a:pt x="8382" y="106781"/>
                  </a:lnTo>
                  <a:lnTo>
                    <a:pt x="11684" y="106781"/>
                  </a:lnTo>
                  <a:lnTo>
                    <a:pt x="19050" y="80429"/>
                  </a:lnTo>
                  <a:lnTo>
                    <a:pt x="26289" y="106464"/>
                  </a:lnTo>
                  <a:lnTo>
                    <a:pt x="26289" y="106781"/>
                  </a:lnTo>
                  <a:lnTo>
                    <a:pt x="29591" y="106781"/>
                  </a:lnTo>
                  <a:lnTo>
                    <a:pt x="37973" y="73863"/>
                  </a:lnTo>
                  <a:close/>
                </a:path>
                <a:path w="241935" h="107315">
                  <a:moveTo>
                    <a:pt x="58039" y="91897"/>
                  </a:moveTo>
                  <a:lnTo>
                    <a:pt x="57531" y="88709"/>
                  </a:lnTo>
                  <a:lnTo>
                    <a:pt x="55626" y="86715"/>
                  </a:lnTo>
                  <a:lnTo>
                    <a:pt x="54483" y="85661"/>
                  </a:lnTo>
                  <a:lnTo>
                    <a:pt x="54483" y="90043"/>
                  </a:lnTo>
                  <a:lnTo>
                    <a:pt x="54483" y="100774"/>
                  </a:lnTo>
                  <a:lnTo>
                    <a:pt x="51816" y="103505"/>
                  </a:lnTo>
                  <a:lnTo>
                    <a:pt x="50292" y="104101"/>
                  </a:lnTo>
                  <a:lnTo>
                    <a:pt x="47117" y="104101"/>
                  </a:lnTo>
                  <a:lnTo>
                    <a:pt x="45593" y="103505"/>
                  </a:lnTo>
                  <a:lnTo>
                    <a:pt x="42926" y="100774"/>
                  </a:lnTo>
                  <a:lnTo>
                    <a:pt x="42926" y="90043"/>
                  </a:lnTo>
                  <a:lnTo>
                    <a:pt x="45593" y="87312"/>
                  </a:lnTo>
                  <a:lnTo>
                    <a:pt x="47117" y="86715"/>
                  </a:lnTo>
                  <a:lnTo>
                    <a:pt x="50292" y="86715"/>
                  </a:lnTo>
                  <a:lnTo>
                    <a:pt x="51816" y="87312"/>
                  </a:lnTo>
                  <a:lnTo>
                    <a:pt x="54483" y="90043"/>
                  </a:lnTo>
                  <a:lnTo>
                    <a:pt x="54483" y="85661"/>
                  </a:lnTo>
                  <a:lnTo>
                    <a:pt x="53594" y="84772"/>
                  </a:lnTo>
                  <a:lnTo>
                    <a:pt x="51435" y="83756"/>
                  </a:lnTo>
                  <a:lnTo>
                    <a:pt x="45974" y="83756"/>
                  </a:lnTo>
                  <a:lnTo>
                    <a:pt x="43815" y="84772"/>
                  </a:lnTo>
                  <a:lnTo>
                    <a:pt x="42164" y="86347"/>
                  </a:lnTo>
                  <a:lnTo>
                    <a:pt x="39878" y="88709"/>
                  </a:lnTo>
                  <a:lnTo>
                    <a:pt x="39370" y="91897"/>
                  </a:lnTo>
                  <a:lnTo>
                    <a:pt x="39370" y="98920"/>
                  </a:lnTo>
                  <a:lnTo>
                    <a:pt x="39878" y="102108"/>
                  </a:lnTo>
                  <a:lnTo>
                    <a:pt x="43053" y="105384"/>
                  </a:lnTo>
                  <a:lnTo>
                    <a:pt x="44323" y="106019"/>
                  </a:lnTo>
                  <a:lnTo>
                    <a:pt x="45593" y="106464"/>
                  </a:lnTo>
                  <a:lnTo>
                    <a:pt x="45212" y="106464"/>
                  </a:lnTo>
                  <a:lnTo>
                    <a:pt x="46228" y="106845"/>
                  </a:lnTo>
                  <a:lnTo>
                    <a:pt x="47371" y="107061"/>
                  </a:lnTo>
                  <a:lnTo>
                    <a:pt x="49911" y="107061"/>
                  </a:lnTo>
                  <a:lnTo>
                    <a:pt x="51054" y="106845"/>
                  </a:lnTo>
                  <a:lnTo>
                    <a:pt x="52197" y="106464"/>
                  </a:lnTo>
                  <a:lnTo>
                    <a:pt x="51816" y="106464"/>
                  </a:lnTo>
                  <a:lnTo>
                    <a:pt x="53086" y="106019"/>
                  </a:lnTo>
                  <a:lnTo>
                    <a:pt x="54356" y="105384"/>
                  </a:lnTo>
                  <a:lnTo>
                    <a:pt x="55626" y="104101"/>
                  </a:lnTo>
                  <a:lnTo>
                    <a:pt x="57531" y="102108"/>
                  </a:lnTo>
                  <a:lnTo>
                    <a:pt x="58039" y="98920"/>
                  </a:lnTo>
                  <a:lnTo>
                    <a:pt x="58039" y="91897"/>
                  </a:lnTo>
                  <a:close/>
                </a:path>
                <a:path w="241935" h="107315">
                  <a:moveTo>
                    <a:pt x="76200" y="85890"/>
                  </a:moveTo>
                  <a:lnTo>
                    <a:pt x="74549" y="84277"/>
                  </a:lnTo>
                  <a:lnTo>
                    <a:pt x="72898" y="83769"/>
                  </a:lnTo>
                  <a:lnTo>
                    <a:pt x="68072" y="83769"/>
                  </a:lnTo>
                  <a:lnTo>
                    <a:pt x="65659" y="84924"/>
                  </a:lnTo>
                  <a:lnTo>
                    <a:pt x="64389" y="86817"/>
                  </a:lnTo>
                  <a:lnTo>
                    <a:pt x="64389" y="84048"/>
                  </a:lnTo>
                  <a:lnTo>
                    <a:pt x="61087" y="84048"/>
                  </a:lnTo>
                  <a:lnTo>
                    <a:pt x="61087" y="106794"/>
                  </a:lnTo>
                  <a:lnTo>
                    <a:pt x="64389" y="106794"/>
                  </a:lnTo>
                  <a:lnTo>
                    <a:pt x="64389" y="89357"/>
                  </a:lnTo>
                  <a:lnTo>
                    <a:pt x="66421" y="86817"/>
                  </a:lnTo>
                  <a:lnTo>
                    <a:pt x="71755" y="86817"/>
                  </a:lnTo>
                  <a:lnTo>
                    <a:pt x="72517" y="87134"/>
                  </a:lnTo>
                  <a:lnTo>
                    <a:pt x="73787" y="88392"/>
                  </a:lnTo>
                  <a:lnTo>
                    <a:pt x="76200" y="85890"/>
                  </a:lnTo>
                  <a:close/>
                </a:path>
                <a:path w="241935" h="107315">
                  <a:moveTo>
                    <a:pt x="87490" y="103924"/>
                  </a:moveTo>
                  <a:lnTo>
                    <a:pt x="83299" y="103924"/>
                  </a:lnTo>
                  <a:lnTo>
                    <a:pt x="82537" y="102806"/>
                  </a:lnTo>
                  <a:lnTo>
                    <a:pt x="82537" y="73863"/>
                  </a:lnTo>
                  <a:lnTo>
                    <a:pt x="79235" y="73863"/>
                  </a:lnTo>
                  <a:lnTo>
                    <a:pt x="79235" y="103593"/>
                  </a:lnTo>
                  <a:lnTo>
                    <a:pt x="80505" y="105765"/>
                  </a:lnTo>
                  <a:lnTo>
                    <a:pt x="83185" y="106464"/>
                  </a:lnTo>
                  <a:lnTo>
                    <a:pt x="82791" y="106464"/>
                  </a:lnTo>
                  <a:lnTo>
                    <a:pt x="83426" y="106667"/>
                  </a:lnTo>
                  <a:lnTo>
                    <a:pt x="84188" y="106781"/>
                  </a:lnTo>
                  <a:lnTo>
                    <a:pt x="87490" y="106794"/>
                  </a:lnTo>
                  <a:lnTo>
                    <a:pt x="87490" y="103924"/>
                  </a:lnTo>
                  <a:close/>
                </a:path>
                <a:path w="241935" h="107315">
                  <a:moveTo>
                    <a:pt x="107188" y="73863"/>
                  </a:moveTo>
                  <a:lnTo>
                    <a:pt x="103886" y="73863"/>
                  </a:lnTo>
                  <a:lnTo>
                    <a:pt x="103886" y="86715"/>
                  </a:lnTo>
                  <a:lnTo>
                    <a:pt x="103886" y="90970"/>
                  </a:lnTo>
                  <a:lnTo>
                    <a:pt x="103886" y="99847"/>
                  </a:lnTo>
                  <a:lnTo>
                    <a:pt x="103124" y="104101"/>
                  </a:lnTo>
                  <a:lnTo>
                    <a:pt x="93218" y="104101"/>
                  </a:lnTo>
                  <a:lnTo>
                    <a:pt x="92456" y="99847"/>
                  </a:lnTo>
                  <a:lnTo>
                    <a:pt x="92456" y="90970"/>
                  </a:lnTo>
                  <a:lnTo>
                    <a:pt x="93218" y="86715"/>
                  </a:lnTo>
                  <a:lnTo>
                    <a:pt x="103124" y="86715"/>
                  </a:lnTo>
                  <a:lnTo>
                    <a:pt x="103886" y="90970"/>
                  </a:lnTo>
                  <a:lnTo>
                    <a:pt x="103886" y="86715"/>
                  </a:lnTo>
                  <a:lnTo>
                    <a:pt x="102108" y="84315"/>
                  </a:lnTo>
                  <a:lnTo>
                    <a:pt x="99949" y="83756"/>
                  </a:lnTo>
                  <a:lnTo>
                    <a:pt x="95123" y="83756"/>
                  </a:lnTo>
                  <a:lnTo>
                    <a:pt x="93091" y="84543"/>
                  </a:lnTo>
                  <a:lnTo>
                    <a:pt x="89662" y="88061"/>
                  </a:lnTo>
                  <a:lnTo>
                    <a:pt x="89281" y="90970"/>
                  </a:lnTo>
                  <a:lnTo>
                    <a:pt x="89281" y="99847"/>
                  </a:lnTo>
                  <a:lnTo>
                    <a:pt x="89662" y="102755"/>
                  </a:lnTo>
                  <a:lnTo>
                    <a:pt x="92456" y="105651"/>
                  </a:lnTo>
                  <a:lnTo>
                    <a:pt x="93345" y="106121"/>
                  </a:lnTo>
                  <a:lnTo>
                    <a:pt x="95377" y="106908"/>
                  </a:lnTo>
                  <a:lnTo>
                    <a:pt x="95504" y="106908"/>
                  </a:lnTo>
                  <a:lnTo>
                    <a:pt x="96266" y="107061"/>
                  </a:lnTo>
                  <a:lnTo>
                    <a:pt x="98679" y="107061"/>
                  </a:lnTo>
                  <a:lnTo>
                    <a:pt x="99822" y="106908"/>
                  </a:lnTo>
                  <a:lnTo>
                    <a:pt x="101727" y="106121"/>
                  </a:lnTo>
                  <a:lnTo>
                    <a:pt x="102489" y="105651"/>
                  </a:lnTo>
                  <a:lnTo>
                    <a:pt x="102997" y="105270"/>
                  </a:lnTo>
                  <a:lnTo>
                    <a:pt x="103886" y="104101"/>
                  </a:lnTo>
                  <a:lnTo>
                    <a:pt x="103886" y="106908"/>
                  </a:lnTo>
                  <a:lnTo>
                    <a:pt x="107188" y="106908"/>
                  </a:lnTo>
                  <a:lnTo>
                    <a:pt x="107188" y="73863"/>
                  </a:lnTo>
                  <a:close/>
                </a:path>
                <a:path w="241935" h="107315">
                  <a:moveTo>
                    <a:pt x="143764" y="84035"/>
                  </a:moveTo>
                  <a:lnTo>
                    <a:pt x="140081" y="84035"/>
                  </a:lnTo>
                  <a:lnTo>
                    <a:pt x="134874" y="102298"/>
                  </a:lnTo>
                  <a:lnTo>
                    <a:pt x="128905" y="84035"/>
                  </a:lnTo>
                  <a:lnTo>
                    <a:pt x="125984" y="84035"/>
                  </a:lnTo>
                  <a:lnTo>
                    <a:pt x="120142" y="102298"/>
                  </a:lnTo>
                  <a:lnTo>
                    <a:pt x="114808" y="84035"/>
                  </a:lnTo>
                  <a:lnTo>
                    <a:pt x="111252" y="84035"/>
                  </a:lnTo>
                  <a:lnTo>
                    <a:pt x="118491" y="106781"/>
                  </a:lnTo>
                  <a:lnTo>
                    <a:pt x="121539" y="106781"/>
                  </a:lnTo>
                  <a:lnTo>
                    <a:pt x="127508" y="89115"/>
                  </a:lnTo>
                  <a:lnTo>
                    <a:pt x="133477" y="106781"/>
                  </a:lnTo>
                  <a:lnTo>
                    <a:pt x="136525" y="106781"/>
                  </a:lnTo>
                  <a:lnTo>
                    <a:pt x="143764" y="84035"/>
                  </a:lnTo>
                  <a:close/>
                </a:path>
                <a:path w="241935" h="107315">
                  <a:moveTo>
                    <a:pt x="150622" y="84048"/>
                  </a:moveTo>
                  <a:lnTo>
                    <a:pt x="147320" y="84048"/>
                  </a:lnTo>
                  <a:lnTo>
                    <a:pt x="147320" y="106781"/>
                  </a:lnTo>
                  <a:lnTo>
                    <a:pt x="150622" y="106781"/>
                  </a:lnTo>
                  <a:lnTo>
                    <a:pt x="150622" y="84048"/>
                  </a:lnTo>
                  <a:close/>
                </a:path>
                <a:path w="241935" h="107315">
                  <a:moveTo>
                    <a:pt x="150799" y="73837"/>
                  </a:moveTo>
                  <a:lnTo>
                    <a:pt x="147066" y="73837"/>
                  </a:lnTo>
                  <a:lnTo>
                    <a:pt x="147066" y="77558"/>
                  </a:lnTo>
                  <a:lnTo>
                    <a:pt x="150799" y="77558"/>
                  </a:lnTo>
                  <a:lnTo>
                    <a:pt x="150799" y="73837"/>
                  </a:lnTo>
                  <a:close/>
                </a:path>
                <a:path w="241935" h="107315">
                  <a:moveTo>
                    <a:pt x="158369" y="104101"/>
                  </a:moveTo>
                  <a:lnTo>
                    <a:pt x="158051" y="103784"/>
                  </a:lnTo>
                  <a:lnTo>
                    <a:pt x="158115" y="104101"/>
                  </a:lnTo>
                  <a:lnTo>
                    <a:pt x="158369" y="104101"/>
                  </a:lnTo>
                  <a:close/>
                </a:path>
                <a:path w="241935" h="107315">
                  <a:moveTo>
                    <a:pt x="172085" y="73863"/>
                  </a:moveTo>
                  <a:lnTo>
                    <a:pt x="168783" y="73863"/>
                  </a:lnTo>
                  <a:lnTo>
                    <a:pt x="168783" y="86702"/>
                  </a:lnTo>
                  <a:lnTo>
                    <a:pt x="167005" y="84315"/>
                  </a:lnTo>
                  <a:lnTo>
                    <a:pt x="164846" y="83756"/>
                  </a:lnTo>
                  <a:lnTo>
                    <a:pt x="160020" y="83756"/>
                  </a:lnTo>
                  <a:lnTo>
                    <a:pt x="157988" y="84543"/>
                  </a:lnTo>
                  <a:lnTo>
                    <a:pt x="154559" y="88061"/>
                  </a:lnTo>
                  <a:lnTo>
                    <a:pt x="154178" y="90970"/>
                  </a:lnTo>
                  <a:lnTo>
                    <a:pt x="154178" y="99847"/>
                  </a:lnTo>
                  <a:lnTo>
                    <a:pt x="158051" y="103784"/>
                  </a:lnTo>
                  <a:lnTo>
                    <a:pt x="157353" y="99847"/>
                  </a:lnTo>
                  <a:lnTo>
                    <a:pt x="157353" y="90970"/>
                  </a:lnTo>
                  <a:lnTo>
                    <a:pt x="158115" y="86715"/>
                  </a:lnTo>
                  <a:lnTo>
                    <a:pt x="168021" y="86715"/>
                  </a:lnTo>
                  <a:lnTo>
                    <a:pt x="168783" y="90970"/>
                  </a:lnTo>
                  <a:lnTo>
                    <a:pt x="168783" y="99847"/>
                  </a:lnTo>
                  <a:lnTo>
                    <a:pt x="168071" y="103784"/>
                  </a:lnTo>
                  <a:lnTo>
                    <a:pt x="168021" y="104101"/>
                  </a:lnTo>
                  <a:lnTo>
                    <a:pt x="158369" y="104101"/>
                  </a:lnTo>
                  <a:lnTo>
                    <a:pt x="161290" y="107061"/>
                  </a:lnTo>
                  <a:lnTo>
                    <a:pt x="163576" y="107061"/>
                  </a:lnTo>
                  <a:lnTo>
                    <a:pt x="168783" y="104101"/>
                  </a:lnTo>
                  <a:lnTo>
                    <a:pt x="168783" y="106908"/>
                  </a:lnTo>
                  <a:lnTo>
                    <a:pt x="172085" y="106908"/>
                  </a:lnTo>
                  <a:lnTo>
                    <a:pt x="172085" y="73863"/>
                  </a:lnTo>
                  <a:close/>
                </a:path>
                <a:path w="241935" h="107315">
                  <a:moveTo>
                    <a:pt x="193675" y="88049"/>
                  </a:moveTo>
                  <a:lnTo>
                    <a:pt x="192532" y="86575"/>
                  </a:lnTo>
                  <a:lnTo>
                    <a:pt x="190322" y="83896"/>
                  </a:lnTo>
                  <a:lnTo>
                    <a:pt x="190373" y="93789"/>
                  </a:lnTo>
                  <a:lnTo>
                    <a:pt x="178308" y="93789"/>
                  </a:lnTo>
                  <a:lnTo>
                    <a:pt x="178435" y="91935"/>
                  </a:lnTo>
                  <a:lnTo>
                    <a:pt x="178562" y="91249"/>
                  </a:lnTo>
                  <a:lnTo>
                    <a:pt x="179832" y="88049"/>
                  </a:lnTo>
                  <a:lnTo>
                    <a:pt x="181991" y="86575"/>
                  </a:lnTo>
                  <a:lnTo>
                    <a:pt x="186690" y="86575"/>
                  </a:lnTo>
                  <a:lnTo>
                    <a:pt x="188976" y="88049"/>
                  </a:lnTo>
                  <a:lnTo>
                    <a:pt x="190119" y="91249"/>
                  </a:lnTo>
                  <a:lnTo>
                    <a:pt x="190246" y="91935"/>
                  </a:lnTo>
                  <a:lnTo>
                    <a:pt x="190271" y="86575"/>
                  </a:lnTo>
                  <a:lnTo>
                    <a:pt x="190246" y="83756"/>
                  </a:lnTo>
                  <a:lnTo>
                    <a:pt x="178562" y="83756"/>
                  </a:lnTo>
                  <a:lnTo>
                    <a:pt x="175006" y="88049"/>
                  </a:lnTo>
                  <a:lnTo>
                    <a:pt x="175006" y="101714"/>
                  </a:lnTo>
                  <a:lnTo>
                    <a:pt x="177419" y="105079"/>
                  </a:lnTo>
                  <a:lnTo>
                    <a:pt x="181356" y="106464"/>
                  </a:lnTo>
                  <a:lnTo>
                    <a:pt x="181102" y="106464"/>
                  </a:lnTo>
                  <a:lnTo>
                    <a:pt x="182245" y="106857"/>
                  </a:lnTo>
                  <a:lnTo>
                    <a:pt x="183515" y="107061"/>
                  </a:lnTo>
                  <a:lnTo>
                    <a:pt x="186563" y="107061"/>
                  </a:lnTo>
                  <a:lnTo>
                    <a:pt x="187833" y="106857"/>
                  </a:lnTo>
                  <a:lnTo>
                    <a:pt x="188976" y="106464"/>
                  </a:lnTo>
                  <a:lnTo>
                    <a:pt x="188087" y="106464"/>
                  </a:lnTo>
                  <a:lnTo>
                    <a:pt x="190119" y="105930"/>
                  </a:lnTo>
                  <a:lnTo>
                    <a:pt x="191770" y="105079"/>
                  </a:lnTo>
                  <a:lnTo>
                    <a:pt x="192659" y="104140"/>
                  </a:lnTo>
                  <a:lnTo>
                    <a:pt x="193294" y="103543"/>
                  </a:lnTo>
                  <a:lnTo>
                    <a:pt x="191008" y="101561"/>
                  </a:lnTo>
                  <a:lnTo>
                    <a:pt x="189230" y="103365"/>
                  </a:lnTo>
                  <a:lnTo>
                    <a:pt x="187706" y="104140"/>
                  </a:lnTo>
                  <a:lnTo>
                    <a:pt x="180721" y="104140"/>
                  </a:lnTo>
                  <a:lnTo>
                    <a:pt x="178308" y="101282"/>
                  </a:lnTo>
                  <a:lnTo>
                    <a:pt x="178308" y="96278"/>
                  </a:lnTo>
                  <a:lnTo>
                    <a:pt x="193675" y="96278"/>
                  </a:lnTo>
                  <a:lnTo>
                    <a:pt x="193675" y="88049"/>
                  </a:lnTo>
                  <a:close/>
                </a:path>
                <a:path w="241935" h="107315">
                  <a:moveTo>
                    <a:pt x="241808" y="0"/>
                  </a:moveTo>
                  <a:lnTo>
                    <a:pt x="240284" y="0"/>
                  </a:lnTo>
                  <a:lnTo>
                    <a:pt x="240284" y="106464"/>
                  </a:lnTo>
                  <a:lnTo>
                    <a:pt x="241808" y="106540"/>
                  </a:lnTo>
                  <a:lnTo>
                    <a:pt x="241808" y="0"/>
                  </a:lnTo>
                  <a:close/>
                </a:path>
              </a:pathLst>
            </a:custGeom>
            <a:solidFill>
              <a:srgbClr val="D2C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603497" y="6648081"/>
              <a:ext cx="635" cy="61594"/>
            </a:xfrm>
            <a:custGeom>
              <a:avLst/>
              <a:gdLst/>
              <a:ahLst/>
              <a:cxnLst/>
              <a:rect l="l" t="t" r="r" b="b"/>
              <a:pathLst>
                <a:path w="635" h="61595">
                  <a:moveTo>
                    <a:pt x="508" y="0"/>
                  </a:moveTo>
                  <a:lnTo>
                    <a:pt x="0" y="0"/>
                  </a:lnTo>
                  <a:lnTo>
                    <a:pt x="0" y="61379"/>
                  </a:lnTo>
                  <a:lnTo>
                    <a:pt x="508" y="61379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DFD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30550" y="673455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0" y="787"/>
                  </a:lnTo>
                  <a:lnTo>
                    <a:pt x="508" y="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4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53510" y="5774346"/>
              <a:ext cx="125014" cy="5887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433440" y="6774078"/>
              <a:ext cx="520700" cy="253365"/>
            </a:xfrm>
            <a:custGeom>
              <a:avLst/>
              <a:gdLst/>
              <a:ahLst/>
              <a:cxnLst/>
              <a:rect l="l" t="t" r="r" b="b"/>
              <a:pathLst>
                <a:path w="520700" h="253365">
                  <a:moveTo>
                    <a:pt x="40512" y="0"/>
                  </a:moveTo>
                  <a:lnTo>
                    <a:pt x="15112" y="3060"/>
                  </a:lnTo>
                  <a:lnTo>
                    <a:pt x="0" y="12966"/>
                  </a:lnTo>
                  <a:lnTo>
                    <a:pt x="1904" y="30759"/>
                  </a:lnTo>
                  <a:lnTo>
                    <a:pt x="59054" y="80492"/>
                  </a:lnTo>
                  <a:lnTo>
                    <a:pt x="100456" y="106235"/>
                  </a:lnTo>
                  <a:lnTo>
                    <a:pt x="148843" y="133413"/>
                  </a:lnTo>
                  <a:lnTo>
                    <a:pt x="201548" y="160756"/>
                  </a:lnTo>
                  <a:lnTo>
                    <a:pt x="256158" y="186982"/>
                  </a:lnTo>
                  <a:lnTo>
                    <a:pt x="310260" y="210807"/>
                  </a:lnTo>
                  <a:lnTo>
                    <a:pt x="361188" y="230962"/>
                  </a:lnTo>
                  <a:lnTo>
                    <a:pt x="406527" y="246151"/>
                  </a:lnTo>
                  <a:lnTo>
                    <a:pt x="462914" y="252971"/>
                  </a:lnTo>
                  <a:lnTo>
                    <a:pt x="502031" y="240766"/>
                  </a:lnTo>
                  <a:lnTo>
                    <a:pt x="520445" y="217106"/>
                  </a:lnTo>
                  <a:lnTo>
                    <a:pt x="515239" y="189560"/>
                  </a:lnTo>
                  <a:lnTo>
                    <a:pt x="459105" y="157581"/>
                  </a:lnTo>
                  <a:lnTo>
                    <a:pt x="405891" y="133413"/>
                  </a:lnTo>
                  <a:lnTo>
                    <a:pt x="343027" y="106413"/>
                  </a:lnTo>
                  <a:lnTo>
                    <a:pt x="276352" y="78905"/>
                  </a:lnTo>
                  <a:lnTo>
                    <a:pt x="211200" y="52908"/>
                  </a:lnTo>
                  <a:lnTo>
                    <a:pt x="153161" y="30530"/>
                  </a:lnTo>
                  <a:lnTo>
                    <a:pt x="107695" y="13893"/>
                  </a:lnTo>
                  <a:lnTo>
                    <a:pt x="70738" y="2921"/>
                  </a:lnTo>
                  <a:lnTo>
                    <a:pt x="40512" y="0"/>
                  </a:lnTo>
                  <a:close/>
                </a:path>
              </a:pathLst>
            </a:custGeom>
            <a:solidFill>
              <a:srgbClr val="C8C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32607" y="5803836"/>
              <a:ext cx="2122295" cy="137451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82517" y="5808712"/>
              <a:ext cx="120748" cy="98916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68421" y="5921425"/>
              <a:ext cx="264958" cy="90609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09517" y="5803785"/>
              <a:ext cx="656080" cy="85552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35782" y="5803785"/>
              <a:ext cx="1596515" cy="102364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12564" y="6241262"/>
              <a:ext cx="105562" cy="12964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24707" y="6603377"/>
              <a:ext cx="240158" cy="9363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51782" y="6513791"/>
              <a:ext cx="321180" cy="10440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935601" y="6279260"/>
              <a:ext cx="264795" cy="191135"/>
            </a:xfrm>
            <a:custGeom>
              <a:avLst/>
              <a:gdLst/>
              <a:ahLst/>
              <a:cxnLst/>
              <a:rect l="l" t="t" r="r" b="b"/>
              <a:pathLst>
                <a:path w="264795" h="191135">
                  <a:moveTo>
                    <a:pt x="256921" y="0"/>
                  </a:moveTo>
                  <a:lnTo>
                    <a:pt x="203835" y="11176"/>
                  </a:lnTo>
                  <a:lnTo>
                    <a:pt x="207645" y="49530"/>
                  </a:lnTo>
                  <a:lnTo>
                    <a:pt x="199263" y="83185"/>
                  </a:lnTo>
                  <a:lnTo>
                    <a:pt x="180467" y="108597"/>
                  </a:lnTo>
                  <a:lnTo>
                    <a:pt x="152654" y="122161"/>
                  </a:lnTo>
                  <a:lnTo>
                    <a:pt x="121031" y="120726"/>
                  </a:lnTo>
                  <a:lnTo>
                    <a:pt x="91948" y="105244"/>
                  </a:lnTo>
                  <a:lnTo>
                    <a:pt x="68580" y="78282"/>
                  </a:lnTo>
                  <a:lnTo>
                    <a:pt x="54483" y="42430"/>
                  </a:lnTo>
                  <a:lnTo>
                    <a:pt x="0" y="53657"/>
                  </a:lnTo>
                  <a:lnTo>
                    <a:pt x="17526" y="104051"/>
                  </a:lnTo>
                  <a:lnTo>
                    <a:pt x="46228" y="145237"/>
                  </a:lnTo>
                  <a:lnTo>
                    <a:pt x="83058" y="174929"/>
                  </a:lnTo>
                  <a:lnTo>
                    <a:pt x="125349" y="190868"/>
                  </a:lnTo>
                  <a:lnTo>
                    <a:pt x="169926" y="190766"/>
                  </a:lnTo>
                  <a:lnTo>
                    <a:pt x="209804" y="173926"/>
                  </a:lnTo>
                  <a:lnTo>
                    <a:pt x="239776" y="143256"/>
                  </a:lnTo>
                  <a:lnTo>
                    <a:pt x="258572" y="101942"/>
                  </a:lnTo>
                  <a:lnTo>
                    <a:pt x="264668" y="53136"/>
                  </a:lnTo>
                  <a:lnTo>
                    <a:pt x="256921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38652" y="6623596"/>
              <a:ext cx="181863" cy="9547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174743" y="6469570"/>
              <a:ext cx="216024" cy="8756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104896" y="6705637"/>
              <a:ext cx="243204" cy="37465"/>
            </a:xfrm>
            <a:custGeom>
              <a:avLst/>
              <a:gdLst/>
              <a:ahLst/>
              <a:cxnLst/>
              <a:rect l="l" t="t" r="r" b="b"/>
              <a:pathLst>
                <a:path w="243204" h="37465">
                  <a:moveTo>
                    <a:pt x="13589" y="30200"/>
                  </a:moveTo>
                  <a:lnTo>
                    <a:pt x="13335" y="26644"/>
                  </a:lnTo>
                  <a:lnTo>
                    <a:pt x="12700" y="24815"/>
                  </a:lnTo>
                  <a:lnTo>
                    <a:pt x="11557" y="23609"/>
                  </a:lnTo>
                  <a:lnTo>
                    <a:pt x="11557" y="32575"/>
                  </a:lnTo>
                  <a:lnTo>
                    <a:pt x="8763" y="34175"/>
                  </a:lnTo>
                  <a:lnTo>
                    <a:pt x="3429" y="34671"/>
                  </a:lnTo>
                  <a:lnTo>
                    <a:pt x="2667" y="26644"/>
                  </a:lnTo>
                  <a:lnTo>
                    <a:pt x="2616" y="26009"/>
                  </a:lnTo>
                  <a:lnTo>
                    <a:pt x="2540" y="24815"/>
                  </a:lnTo>
                  <a:lnTo>
                    <a:pt x="2425" y="23609"/>
                  </a:lnTo>
                  <a:lnTo>
                    <a:pt x="2413" y="23444"/>
                  </a:lnTo>
                  <a:lnTo>
                    <a:pt x="9271" y="22809"/>
                  </a:lnTo>
                  <a:lnTo>
                    <a:pt x="11049" y="26009"/>
                  </a:lnTo>
                  <a:lnTo>
                    <a:pt x="11557" y="32575"/>
                  </a:lnTo>
                  <a:lnTo>
                    <a:pt x="11557" y="23609"/>
                  </a:lnTo>
                  <a:lnTo>
                    <a:pt x="10922" y="22809"/>
                  </a:lnTo>
                  <a:lnTo>
                    <a:pt x="10160" y="21894"/>
                  </a:lnTo>
                  <a:lnTo>
                    <a:pt x="8128" y="20853"/>
                  </a:lnTo>
                  <a:lnTo>
                    <a:pt x="0" y="21602"/>
                  </a:lnTo>
                  <a:lnTo>
                    <a:pt x="1143" y="34175"/>
                  </a:lnTo>
                  <a:lnTo>
                    <a:pt x="1143" y="34671"/>
                  </a:lnTo>
                  <a:lnTo>
                    <a:pt x="1270" y="35610"/>
                  </a:lnTo>
                  <a:lnTo>
                    <a:pt x="1333" y="36283"/>
                  </a:lnTo>
                  <a:lnTo>
                    <a:pt x="1397" y="36918"/>
                  </a:lnTo>
                  <a:lnTo>
                    <a:pt x="8382" y="36283"/>
                  </a:lnTo>
                  <a:lnTo>
                    <a:pt x="10414" y="35610"/>
                  </a:lnTo>
                  <a:lnTo>
                    <a:pt x="11176" y="34671"/>
                  </a:lnTo>
                  <a:lnTo>
                    <a:pt x="12954" y="32575"/>
                  </a:lnTo>
                  <a:lnTo>
                    <a:pt x="13589" y="30200"/>
                  </a:lnTo>
                  <a:close/>
                </a:path>
                <a:path w="243204" h="37465">
                  <a:moveTo>
                    <a:pt x="20561" y="35166"/>
                  </a:moveTo>
                  <a:lnTo>
                    <a:pt x="19164" y="20053"/>
                  </a:lnTo>
                  <a:lnTo>
                    <a:pt x="17005" y="20053"/>
                  </a:lnTo>
                  <a:lnTo>
                    <a:pt x="18415" y="35166"/>
                  </a:lnTo>
                  <a:lnTo>
                    <a:pt x="20561" y="35166"/>
                  </a:lnTo>
                  <a:close/>
                </a:path>
                <a:path w="243204" h="37465">
                  <a:moveTo>
                    <a:pt x="32258" y="27406"/>
                  </a:moveTo>
                  <a:lnTo>
                    <a:pt x="32131" y="25857"/>
                  </a:lnTo>
                  <a:lnTo>
                    <a:pt x="32131" y="25349"/>
                  </a:lnTo>
                  <a:lnTo>
                    <a:pt x="26543" y="25857"/>
                  </a:lnTo>
                  <a:lnTo>
                    <a:pt x="26149" y="21259"/>
                  </a:lnTo>
                  <a:lnTo>
                    <a:pt x="31610" y="20751"/>
                  </a:lnTo>
                  <a:lnTo>
                    <a:pt x="31483" y="19418"/>
                  </a:lnTo>
                  <a:lnTo>
                    <a:pt x="31483" y="18707"/>
                  </a:lnTo>
                  <a:lnTo>
                    <a:pt x="23736" y="19418"/>
                  </a:lnTo>
                  <a:lnTo>
                    <a:pt x="25133" y="34544"/>
                  </a:lnTo>
                  <a:lnTo>
                    <a:pt x="25133" y="34734"/>
                  </a:lnTo>
                  <a:lnTo>
                    <a:pt x="27419" y="34544"/>
                  </a:lnTo>
                  <a:lnTo>
                    <a:pt x="26784" y="27901"/>
                  </a:lnTo>
                  <a:lnTo>
                    <a:pt x="32258" y="27406"/>
                  </a:lnTo>
                  <a:close/>
                </a:path>
                <a:path w="243204" h="37465">
                  <a:moveTo>
                    <a:pt x="43942" y="26352"/>
                  </a:moveTo>
                  <a:lnTo>
                    <a:pt x="43815" y="24803"/>
                  </a:lnTo>
                  <a:lnTo>
                    <a:pt x="43688" y="24295"/>
                  </a:lnTo>
                  <a:lnTo>
                    <a:pt x="38227" y="24803"/>
                  </a:lnTo>
                  <a:lnTo>
                    <a:pt x="37833" y="20205"/>
                  </a:lnTo>
                  <a:lnTo>
                    <a:pt x="43294" y="19685"/>
                  </a:lnTo>
                  <a:lnTo>
                    <a:pt x="43167" y="18364"/>
                  </a:lnTo>
                  <a:lnTo>
                    <a:pt x="43167" y="17653"/>
                  </a:lnTo>
                  <a:lnTo>
                    <a:pt x="35420" y="18364"/>
                  </a:lnTo>
                  <a:lnTo>
                    <a:pt x="36830" y="33477"/>
                  </a:lnTo>
                  <a:lnTo>
                    <a:pt x="36830" y="33680"/>
                  </a:lnTo>
                  <a:lnTo>
                    <a:pt x="38989" y="33477"/>
                  </a:lnTo>
                  <a:lnTo>
                    <a:pt x="38341" y="26847"/>
                  </a:lnTo>
                  <a:lnTo>
                    <a:pt x="43942" y="26352"/>
                  </a:lnTo>
                  <a:close/>
                </a:path>
                <a:path w="243204" h="37465">
                  <a:moveTo>
                    <a:pt x="56629" y="31851"/>
                  </a:moveTo>
                  <a:lnTo>
                    <a:pt x="56515" y="30365"/>
                  </a:lnTo>
                  <a:lnTo>
                    <a:pt x="56515" y="29806"/>
                  </a:lnTo>
                  <a:lnTo>
                    <a:pt x="50406" y="30365"/>
                  </a:lnTo>
                  <a:lnTo>
                    <a:pt x="50025" y="25692"/>
                  </a:lnTo>
                  <a:lnTo>
                    <a:pt x="55994" y="25133"/>
                  </a:lnTo>
                  <a:lnTo>
                    <a:pt x="55867" y="23634"/>
                  </a:lnTo>
                  <a:lnTo>
                    <a:pt x="55867" y="23088"/>
                  </a:lnTo>
                  <a:lnTo>
                    <a:pt x="49771" y="23634"/>
                  </a:lnTo>
                  <a:lnTo>
                    <a:pt x="49403" y="19138"/>
                  </a:lnTo>
                  <a:lnTo>
                    <a:pt x="55486" y="18580"/>
                  </a:lnTo>
                  <a:lnTo>
                    <a:pt x="55372" y="17284"/>
                  </a:lnTo>
                  <a:lnTo>
                    <a:pt x="55245" y="16535"/>
                  </a:lnTo>
                  <a:lnTo>
                    <a:pt x="46977" y="17284"/>
                  </a:lnTo>
                  <a:lnTo>
                    <a:pt x="48387" y="31851"/>
                  </a:lnTo>
                  <a:lnTo>
                    <a:pt x="48387" y="32626"/>
                  </a:lnTo>
                  <a:lnTo>
                    <a:pt x="56629" y="31851"/>
                  </a:lnTo>
                  <a:close/>
                </a:path>
                <a:path w="243204" h="37465">
                  <a:moveTo>
                    <a:pt x="70980" y="30530"/>
                  </a:moveTo>
                  <a:lnTo>
                    <a:pt x="66154" y="25222"/>
                  </a:lnTo>
                  <a:lnTo>
                    <a:pt x="66802" y="25222"/>
                  </a:lnTo>
                  <a:lnTo>
                    <a:pt x="70472" y="24180"/>
                  </a:lnTo>
                  <a:lnTo>
                    <a:pt x="70472" y="23850"/>
                  </a:lnTo>
                  <a:lnTo>
                    <a:pt x="70104" y="20104"/>
                  </a:lnTo>
                  <a:lnTo>
                    <a:pt x="69977" y="18821"/>
                  </a:lnTo>
                  <a:lnTo>
                    <a:pt x="69456" y="17551"/>
                  </a:lnTo>
                  <a:lnTo>
                    <a:pt x="68186" y="16446"/>
                  </a:lnTo>
                  <a:lnTo>
                    <a:pt x="68186" y="23279"/>
                  </a:lnTo>
                  <a:lnTo>
                    <a:pt x="62344" y="23850"/>
                  </a:lnTo>
                  <a:lnTo>
                    <a:pt x="62103" y="20104"/>
                  </a:lnTo>
                  <a:lnTo>
                    <a:pt x="61976" y="18821"/>
                  </a:lnTo>
                  <a:lnTo>
                    <a:pt x="61836" y="17995"/>
                  </a:lnTo>
                  <a:lnTo>
                    <a:pt x="66802" y="17551"/>
                  </a:lnTo>
                  <a:lnTo>
                    <a:pt x="67691" y="19037"/>
                  </a:lnTo>
                  <a:lnTo>
                    <a:pt x="68186" y="23279"/>
                  </a:lnTo>
                  <a:lnTo>
                    <a:pt x="68186" y="16446"/>
                  </a:lnTo>
                  <a:lnTo>
                    <a:pt x="67424" y="15938"/>
                  </a:lnTo>
                  <a:lnTo>
                    <a:pt x="66281" y="15519"/>
                  </a:lnTo>
                  <a:lnTo>
                    <a:pt x="59423" y="16141"/>
                  </a:lnTo>
                  <a:lnTo>
                    <a:pt x="60693" y="30530"/>
                  </a:lnTo>
                  <a:lnTo>
                    <a:pt x="60731" y="30810"/>
                  </a:lnTo>
                  <a:lnTo>
                    <a:pt x="60833" y="31457"/>
                  </a:lnTo>
                  <a:lnTo>
                    <a:pt x="63119" y="31267"/>
                  </a:lnTo>
                  <a:lnTo>
                    <a:pt x="62471" y="25222"/>
                  </a:lnTo>
                  <a:lnTo>
                    <a:pt x="62344" y="24180"/>
                  </a:lnTo>
                  <a:lnTo>
                    <a:pt x="68186" y="30810"/>
                  </a:lnTo>
                  <a:lnTo>
                    <a:pt x="70980" y="30530"/>
                  </a:lnTo>
                  <a:close/>
                </a:path>
                <a:path w="243204" h="37465">
                  <a:moveTo>
                    <a:pt x="83058" y="29438"/>
                  </a:moveTo>
                  <a:lnTo>
                    <a:pt x="82931" y="27940"/>
                  </a:lnTo>
                  <a:lnTo>
                    <a:pt x="82804" y="27368"/>
                  </a:lnTo>
                  <a:lnTo>
                    <a:pt x="76835" y="27940"/>
                  </a:lnTo>
                  <a:lnTo>
                    <a:pt x="76441" y="23266"/>
                  </a:lnTo>
                  <a:lnTo>
                    <a:pt x="82410" y="22707"/>
                  </a:lnTo>
                  <a:lnTo>
                    <a:pt x="82283" y="21221"/>
                  </a:lnTo>
                  <a:lnTo>
                    <a:pt x="82283" y="20662"/>
                  </a:lnTo>
                  <a:lnTo>
                    <a:pt x="76200" y="21221"/>
                  </a:lnTo>
                  <a:lnTo>
                    <a:pt x="75819" y="16700"/>
                  </a:lnTo>
                  <a:lnTo>
                    <a:pt x="81788" y="16167"/>
                  </a:lnTo>
                  <a:lnTo>
                    <a:pt x="81661" y="14859"/>
                  </a:lnTo>
                  <a:lnTo>
                    <a:pt x="81661" y="14109"/>
                  </a:lnTo>
                  <a:lnTo>
                    <a:pt x="73406" y="14859"/>
                  </a:lnTo>
                  <a:lnTo>
                    <a:pt x="74676" y="29438"/>
                  </a:lnTo>
                  <a:lnTo>
                    <a:pt x="74803" y="30175"/>
                  </a:lnTo>
                  <a:lnTo>
                    <a:pt x="83058" y="29438"/>
                  </a:lnTo>
                  <a:close/>
                </a:path>
                <a:path w="243204" h="37465">
                  <a:moveTo>
                    <a:pt x="99555" y="27901"/>
                  </a:moveTo>
                  <a:lnTo>
                    <a:pt x="99301" y="24447"/>
                  </a:lnTo>
                  <a:lnTo>
                    <a:pt x="98285" y="13703"/>
                  </a:lnTo>
                  <a:lnTo>
                    <a:pt x="98158" y="12585"/>
                  </a:lnTo>
                  <a:lnTo>
                    <a:pt x="95872" y="12788"/>
                  </a:lnTo>
                  <a:lnTo>
                    <a:pt x="97015" y="24447"/>
                  </a:lnTo>
                  <a:lnTo>
                    <a:pt x="91173" y="16979"/>
                  </a:lnTo>
                  <a:lnTo>
                    <a:pt x="88379" y="13474"/>
                  </a:lnTo>
                  <a:lnTo>
                    <a:pt x="85966" y="13703"/>
                  </a:lnTo>
                  <a:lnTo>
                    <a:pt x="87363" y="27901"/>
                  </a:lnTo>
                  <a:lnTo>
                    <a:pt x="87363" y="29019"/>
                  </a:lnTo>
                  <a:lnTo>
                    <a:pt x="89649" y="28816"/>
                  </a:lnTo>
                  <a:lnTo>
                    <a:pt x="88506" y="16979"/>
                  </a:lnTo>
                  <a:lnTo>
                    <a:pt x="97269" y="28117"/>
                  </a:lnTo>
                  <a:lnTo>
                    <a:pt x="99555" y="27901"/>
                  </a:lnTo>
                  <a:close/>
                </a:path>
                <a:path w="243204" h="37465">
                  <a:moveTo>
                    <a:pt x="118097" y="22390"/>
                  </a:moveTo>
                  <a:lnTo>
                    <a:pt x="115303" y="22644"/>
                  </a:lnTo>
                  <a:lnTo>
                    <a:pt x="114287" y="23977"/>
                  </a:lnTo>
                  <a:lnTo>
                    <a:pt x="112890" y="24904"/>
                  </a:lnTo>
                  <a:lnTo>
                    <a:pt x="108318" y="25323"/>
                  </a:lnTo>
                  <a:lnTo>
                    <a:pt x="105397" y="22923"/>
                  </a:lnTo>
                  <a:lnTo>
                    <a:pt x="104762" y="16395"/>
                  </a:lnTo>
                  <a:lnTo>
                    <a:pt x="107048" y="13538"/>
                  </a:lnTo>
                  <a:lnTo>
                    <a:pt x="111493" y="13131"/>
                  </a:lnTo>
                  <a:lnTo>
                    <a:pt x="112890" y="13131"/>
                  </a:lnTo>
                  <a:lnTo>
                    <a:pt x="114795" y="15011"/>
                  </a:lnTo>
                  <a:lnTo>
                    <a:pt x="117462" y="14757"/>
                  </a:lnTo>
                  <a:lnTo>
                    <a:pt x="116319" y="13131"/>
                  </a:lnTo>
                  <a:lnTo>
                    <a:pt x="113017" y="11214"/>
                  </a:lnTo>
                  <a:lnTo>
                    <a:pt x="109842" y="11214"/>
                  </a:lnTo>
                  <a:lnTo>
                    <a:pt x="105778" y="11595"/>
                  </a:lnTo>
                  <a:lnTo>
                    <a:pt x="102476" y="15341"/>
                  </a:lnTo>
                  <a:lnTo>
                    <a:pt x="103111" y="22390"/>
                  </a:lnTo>
                  <a:lnTo>
                    <a:pt x="103111" y="22923"/>
                  </a:lnTo>
                  <a:lnTo>
                    <a:pt x="103238" y="24168"/>
                  </a:lnTo>
                  <a:lnTo>
                    <a:pt x="107175" y="27508"/>
                  </a:lnTo>
                  <a:lnTo>
                    <a:pt x="113779" y="26885"/>
                  </a:lnTo>
                  <a:lnTo>
                    <a:pt x="116573" y="25539"/>
                  </a:lnTo>
                  <a:lnTo>
                    <a:pt x="116700" y="25323"/>
                  </a:lnTo>
                  <a:lnTo>
                    <a:pt x="118097" y="22390"/>
                  </a:lnTo>
                  <a:close/>
                </a:path>
                <a:path w="243204" h="37465">
                  <a:moveTo>
                    <a:pt x="130302" y="25095"/>
                  </a:moveTo>
                  <a:lnTo>
                    <a:pt x="130048" y="23609"/>
                  </a:lnTo>
                  <a:lnTo>
                    <a:pt x="130048" y="23050"/>
                  </a:lnTo>
                  <a:lnTo>
                    <a:pt x="124079" y="23609"/>
                  </a:lnTo>
                  <a:lnTo>
                    <a:pt x="123558" y="18935"/>
                  </a:lnTo>
                  <a:lnTo>
                    <a:pt x="129667" y="18376"/>
                  </a:lnTo>
                  <a:lnTo>
                    <a:pt x="129540" y="16891"/>
                  </a:lnTo>
                  <a:lnTo>
                    <a:pt x="129413" y="16332"/>
                  </a:lnTo>
                  <a:lnTo>
                    <a:pt x="123444" y="16891"/>
                  </a:lnTo>
                  <a:lnTo>
                    <a:pt x="123063" y="12369"/>
                  </a:lnTo>
                  <a:lnTo>
                    <a:pt x="129032" y="11836"/>
                  </a:lnTo>
                  <a:lnTo>
                    <a:pt x="128905" y="10528"/>
                  </a:lnTo>
                  <a:lnTo>
                    <a:pt x="128778" y="9779"/>
                  </a:lnTo>
                  <a:lnTo>
                    <a:pt x="120523" y="10528"/>
                  </a:lnTo>
                  <a:lnTo>
                    <a:pt x="121920" y="25095"/>
                  </a:lnTo>
                  <a:lnTo>
                    <a:pt x="122047" y="25844"/>
                  </a:lnTo>
                  <a:lnTo>
                    <a:pt x="130302" y="25095"/>
                  </a:lnTo>
                  <a:close/>
                </a:path>
                <a:path w="243204" h="37465">
                  <a:moveTo>
                    <a:pt x="158229" y="22529"/>
                  </a:moveTo>
                  <a:lnTo>
                    <a:pt x="157086" y="10883"/>
                  </a:lnTo>
                  <a:lnTo>
                    <a:pt x="157086" y="9804"/>
                  </a:lnTo>
                  <a:lnTo>
                    <a:pt x="156819" y="7531"/>
                  </a:lnTo>
                  <a:lnTo>
                    <a:pt x="156819" y="7213"/>
                  </a:lnTo>
                  <a:lnTo>
                    <a:pt x="153276" y="7531"/>
                  </a:lnTo>
                  <a:lnTo>
                    <a:pt x="149707" y="19697"/>
                  </a:lnTo>
                  <a:lnTo>
                    <a:pt x="145275" y="10883"/>
                  </a:lnTo>
                  <a:lnTo>
                    <a:pt x="144132" y="8382"/>
                  </a:lnTo>
                  <a:lnTo>
                    <a:pt x="140576" y="8699"/>
                  </a:lnTo>
                  <a:lnTo>
                    <a:pt x="141973" y="24015"/>
                  </a:lnTo>
                  <a:lnTo>
                    <a:pt x="144259" y="23812"/>
                  </a:lnTo>
                  <a:lnTo>
                    <a:pt x="142989" y="10883"/>
                  </a:lnTo>
                  <a:lnTo>
                    <a:pt x="149339" y="23215"/>
                  </a:lnTo>
                  <a:lnTo>
                    <a:pt x="149466" y="23342"/>
                  </a:lnTo>
                  <a:lnTo>
                    <a:pt x="150736" y="23215"/>
                  </a:lnTo>
                  <a:lnTo>
                    <a:pt x="154673" y="9804"/>
                  </a:lnTo>
                  <a:lnTo>
                    <a:pt x="155943" y="22529"/>
                  </a:lnTo>
                  <a:lnTo>
                    <a:pt x="155943" y="22733"/>
                  </a:lnTo>
                  <a:lnTo>
                    <a:pt x="158229" y="22529"/>
                  </a:lnTo>
                  <a:close/>
                </a:path>
                <a:path w="243204" h="37465">
                  <a:moveTo>
                    <a:pt x="175374" y="20955"/>
                  </a:moveTo>
                  <a:lnTo>
                    <a:pt x="173342" y="16827"/>
                  </a:lnTo>
                  <a:lnTo>
                    <a:pt x="172453" y="15201"/>
                  </a:lnTo>
                  <a:lnTo>
                    <a:pt x="169913" y="9829"/>
                  </a:lnTo>
                  <a:lnTo>
                    <a:pt x="169913" y="14846"/>
                  </a:lnTo>
                  <a:lnTo>
                    <a:pt x="165849" y="15201"/>
                  </a:lnTo>
                  <a:lnTo>
                    <a:pt x="167373" y="9169"/>
                  </a:lnTo>
                  <a:lnTo>
                    <a:pt x="169913" y="14846"/>
                  </a:lnTo>
                  <a:lnTo>
                    <a:pt x="169913" y="9829"/>
                  </a:lnTo>
                  <a:lnTo>
                    <a:pt x="169519" y="9169"/>
                  </a:lnTo>
                  <a:lnTo>
                    <a:pt x="168262" y="6362"/>
                  </a:lnTo>
                  <a:lnTo>
                    <a:pt x="168135" y="6172"/>
                  </a:lnTo>
                  <a:lnTo>
                    <a:pt x="166103" y="6362"/>
                  </a:lnTo>
                  <a:lnTo>
                    <a:pt x="161785" y="21996"/>
                  </a:lnTo>
                  <a:lnTo>
                    <a:pt x="161645" y="22212"/>
                  </a:lnTo>
                  <a:lnTo>
                    <a:pt x="164058" y="21996"/>
                  </a:lnTo>
                  <a:lnTo>
                    <a:pt x="165341" y="17322"/>
                  </a:lnTo>
                  <a:lnTo>
                    <a:pt x="170802" y="16827"/>
                  </a:lnTo>
                  <a:lnTo>
                    <a:pt x="172847" y="20955"/>
                  </a:lnTo>
                  <a:lnTo>
                    <a:pt x="172961" y="21183"/>
                  </a:lnTo>
                  <a:lnTo>
                    <a:pt x="175374" y="20955"/>
                  </a:lnTo>
                  <a:close/>
                </a:path>
                <a:path w="243204" h="37465">
                  <a:moveTo>
                    <a:pt x="181356" y="20421"/>
                  </a:moveTo>
                  <a:lnTo>
                    <a:pt x="180581" y="12687"/>
                  </a:lnTo>
                  <a:lnTo>
                    <a:pt x="180581" y="12446"/>
                  </a:lnTo>
                  <a:lnTo>
                    <a:pt x="179946" y="5308"/>
                  </a:lnTo>
                  <a:lnTo>
                    <a:pt x="179946" y="5105"/>
                  </a:lnTo>
                  <a:lnTo>
                    <a:pt x="177673" y="5308"/>
                  </a:lnTo>
                  <a:lnTo>
                    <a:pt x="179057" y="19634"/>
                  </a:lnTo>
                  <a:lnTo>
                    <a:pt x="179057" y="20624"/>
                  </a:lnTo>
                  <a:lnTo>
                    <a:pt x="181356" y="20421"/>
                  </a:lnTo>
                  <a:close/>
                </a:path>
                <a:path w="243204" h="37465">
                  <a:moveTo>
                    <a:pt x="189979" y="19621"/>
                  </a:moveTo>
                  <a:lnTo>
                    <a:pt x="183261" y="12446"/>
                  </a:lnTo>
                  <a:lnTo>
                    <a:pt x="188582" y="4305"/>
                  </a:lnTo>
                  <a:lnTo>
                    <a:pt x="185801" y="4559"/>
                  </a:lnTo>
                  <a:lnTo>
                    <a:pt x="180835" y="12446"/>
                  </a:lnTo>
                  <a:lnTo>
                    <a:pt x="180594" y="12687"/>
                  </a:lnTo>
                  <a:lnTo>
                    <a:pt x="187198" y="19875"/>
                  </a:lnTo>
                  <a:lnTo>
                    <a:pt x="189979" y="19621"/>
                  </a:lnTo>
                  <a:close/>
                </a:path>
                <a:path w="243204" h="37465">
                  <a:moveTo>
                    <a:pt x="201269" y="18592"/>
                  </a:moveTo>
                  <a:lnTo>
                    <a:pt x="201155" y="17094"/>
                  </a:lnTo>
                  <a:lnTo>
                    <a:pt x="201028" y="16535"/>
                  </a:lnTo>
                  <a:lnTo>
                    <a:pt x="195046" y="17094"/>
                  </a:lnTo>
                  <a:lnTo>
                    <a:pt x="194678" y="12420"/>
                  </a:lnTo>
                  <a:lnTo>
                    <a:pt x="200634" y="11874"/>
                  </a:lnTo>
                  <a:lnTo>
                    <a:pt x="200507" y="10375"/>
                  </a:lnTo>
                  <a:lnTo>
                    <a:pt x="200507" y="9817"/>
                  </a:lnTo>
                  <a:lnTo>
                    <a:pt x="194424" y="10375"/>
                  </a:lnTo>
                  <a:lnTo>
                    <a:pt x="194043" y="5880"/>
                  </a:lnTo>
                  <a:lnTo>
                    <a:pt x="200012" y="5321"/>
                  </a:lnTo>
                  <a:lnTo>
                    <a:pt x="199885" y="4013"/>
                  </a:lnTo>
                  <a:lnTo>
                    <a:pt x="199885" y="3263"/>
                  </a:lnTo>
                  <a:lnTo>
                    <a:pt x="191630" y="4013"/>
                  </a:lnTo>
                  <a:lnTo>
                    <a:pt x="192900" y="18592"/>
                  </a:lnTo>
                  <a:lnTo>
                    <a:pt x="193027" y="19329"/>
                  </a:lnTo>
                  <a:lnTo>
                    <a:pt x="201269" y="18592"/>
                  </a:lnTo>
                  <a:close/>
                </a:path>
                <a:path w="243204" h="37465">
                  <a:moveTo>
                    <a:pt x="215519" y="17272"/>
                  </a:moveTo>
                  <a:lnTo>
                    <a:pt x="210794" y="11963"/>
                  </a:lnTo>
                  <a:lnTo>
                    <a:pt x="211455" y="11963"/>
                  </a:lnTo>
                  <a:lnTo>
                    <a:pt x="215125" y="10909"/>
                  </a:lnTo>
                  <a:lnTo>
                    <a:pt x="214998" y="10591"/>
                  </a:lnTo>
                  <a:lnTo>
                    <a:pt x="214757" y="6845"/>
                  </a:lnTo>
                  <a:lnTo>
                    <a:pt x="214642" y="5778"/>
                  </a:lnTo>
                  <a:lnTo>
                    <a:pt x="214630" y="5575"/>
                  </a:lnTo>
                  <a:lnTo>
                    <a:pt x="214096" y="4279"/>
                  </a:lnTo>
                  <a:lnTo>
                    <a:pt x="212725" y="3187"/>
                  </a:lnTo>
                  <a:lnTo>
                    <a:pt x="212725" y="10020"/>
                  </a:lnTo>
                  <a:lnTo>
                    <a:pt x="206997" y="10591"/>
                  </a:lnTo>
                  <a:lnTo>
                    <a:pt x="206629" y="6845"/>
                  </a:lnTo>
                  <a:lnTo>
                    <a:pt x="206540" y="5575"/>
                  </a:lnTo>
                  <a:lnTo>
                    <a:pt x="206502" y="4737"/>
                  </a:lnTo>
                  <a:lnTo>
                    <a:pt x="211328" y="4279"/>
                  </a:lnTo>
                  <a:lnTo>
                    <a:pt x="212344" y="5778"/>
                  </a:lnTo>
                  <a:lnTo>
                    <a:pt x="212725" y="10020"/>
                  </a:lnTo>
                  <a:lnTo>
                    <a:pt x="212725" y="3187"/>
                  </a:lnTo>
                  <a:lnTo>
                    <a:pt x="212090" y="2679"/>
                  </a:lnTo>
                  <a:lnTo>
                    <a:pt x="210934" y="2260"/>
                  </a:lnTo>
                  <a:lnTo>
                    <a:pt x="204089" y="2882"/>
                  </a:lnTo>
                  <a:lnTo>
                    <a:pt x="205346" y="17272"/>
                  </a:lnTo>
                  <a:lnTo>
                    <a:pt x="205384" y="17538"/>
                  </a:lnTo>
                  <a:lnTo>
                    <a:pt x="205486" y="18199"/>
                  </a:lnTo>
                  <a:lnTo>
                    <a:pt x="207632" y="18008"/>
                  </a:lnTo>
                  <a:lnTo>
                    <a:pt x="207124" y="11963"/>
                  </a:lnTo>
                  <a:lnTo>
                    <a:pt x="206997" y="10909"/>
                  </a:lnTo>
                  <a:lnTo>
                    <a:pt x="212725" y="17538"/>
                  </a:lnTo>
                  <a:lnTo>
                    <a:pt x="215519" y="17272"/>
                  </a:lnTo>
                  <a:close/>
                </a:path>
                <a:path w="243204" h="37465">
                  <a:moveTo>
                    <a:pt x="227698" y="14465"/>
                  </a:moveTo>
                  <a:lnTo>
                    <a:pt x="227190" y="8915"/>
                  </a:lnTo>
                  <a:lnTo>
                    <a:pt x="227076" y="8102"/>
                  </a:lnTo>
                  <a:lnTo>
                    <a:pt x="224269" y="7759"/>
                  </a:lnTo>
                  <a:lnTo>
                    <a:pt x="221602" y="7023"/>
                  </a:lnTo>
                  <a:lnTo>
                    <a:pt x="220218" y="6756"/>
                  </a:lnTo>
                  <a:lnTo>
                    <a:pt x="219964" y="4406"/>
                  </a:lnTo>
                  <a:lnTo>
                    <a:pt x="220459" y="3327"/>
                  </a:lnTo>
                  <a:lnTo>
                    <a:pt x="220586" y="3136"/>
                  </a:lnTo>
                  <a:lnTo>
                    <a:pt x="223507" y="3136"/>
                  </a:lnTo>
                  <a:lnTo>
                    <a:pt x="224142" y="3327"/>
                  </a:lnTo>
                  <a:lnTo>
                    <a:pt x="224142" y="3733"/>
                  </a:lnTo>
                  <a:lnTo>
                    <a:pt x="224269" y="5029"/>
                  </a:lnTo>
                  <a:lnTo>
                    <a:pt x="226428" y="4826"/>
                  </a:lnTo>
                  <a:lnTo>
                    <a:pt x="226428" y="3733"/>
                  </a:lnTo>
                  <a:lnTo>
                    <a:pt x="226301" y="3136"/>
                  </a:lnTo>
                  <a:lnTo>
                    <a:pt x="226301" y="2235"/>
                  </a:lnTo>
                  <a:lnTo>
                    <a:pt x="224269" y="736"/>
                  </a:lnTo>
                  <a:lnTo>
                    <a:pt x="218795" y="1231"/>
                  </a:lnTo>
                  <a:lnTo>
                    <a:pt x="217678" y="3733"/>
                  </a:lnTo>
                  <a:lnTo>
                    <a:pt x="217678" y="4406"/>
                  </a:lnTo>
                  <a:lnTo>
                    <a:pt x="217805" y="5295"/>
                  </a:lnTo>
                  <a:lnTo>
                    <a:pt x="217932" y="6591"/>
                  </a:lnTo>
                  <a:lnTo>
                    <a:pt x="225031" y="10274"/>
                  </a:lnTo>
                  <a:lnTo>
                    <a:pt x="225285" y="12268"/>
                  </a:lnTo>
                  <a:lnTo>
                    <a:pt x="225412" y="13614"/>
                  </a:lnTo>
                  <a:lnTo>
                    <a:pt x="224396" y="14681"/>
                  </a:lnTo>
                  <a:lnTo>
                    <a:pt x="220713" y="15024"/>
                  </a:lnTo>
                  <a:lnTo>
                    <a:pt x="220332" y="12788"/>
                  </a:lnTo>
                  <a:lnTo>
                    <a:pt x="220218" y="12268"/>
                  </a:lnTo>
                  <a:lnTo>
                    <a:pt x="218046" y="12471"/>
                  </a:lnTo>
                  <a:lnTo>
                    <a:pt x="218173" y="13614"/>
                  </a:lnTo>
                  <a:lnTo>
                    <a:pt x="218173" y="14681"/>
                  </a:lnTo>
                  <a:lnTo>
                    <a:pt x="218300" y="15887"/>
                  </a:lnTo>
                  <a:lnTo>
                    <a:pt x="221107" y="17056"/>
                  </a:lnTo>
                  <a:lnTo>
                    <a:pt x="225933" y="16598"/>
                  </a:lnTo>
                  <a:lnTo>
                    <a:pt x="227190" y="15024"/>
                  </a:lnTo>
                  <a:lnTo>
                    <a:pt x="227698" y="14465"/>
                  </a:lnTo>
                  <a:close/>
                </a:path>
                <a:path w="243204" h="37465">
                  <a:moveTo>
                    <a:pt x="236080" y="609"/>
                  </a:moveTo>
                  <a:lnTo>
                    <a:pt x="232778" y="901"/>
                  </a:lnTo>
                  <a:lnTo>
                    <a:pt x="232905" y="1447"/>
                  </a:lnTo>
                  <a:lnTo>
                    <a:pt x="234175" y="1320"/>
                  </a:lnTo>
                  <a:lnTo>
                    <a:pt x="234543" y="6223"/>
                  </a:lnTo>
                  <a:lnTo>
                    <a:pt x="235191" y="6159"/>
                  </a:lnTo>
                  <a:lnTo>
                    <a:pt x="234810" y="1270"/>
                  </a:lnTo>
                  <a:lnTo>
                    <a:pt x="236080" y="1143"/>
                  </a:lnTo>
                  <a:lnTo>
                    <a:pt x="236080" y="609"/>
                  </a:lnTo>
                  <a:close/>
                </a:path>
                <a:path w="243204" h="37465">
                  <a:moveTo>
                    <a:pt x="243205" y="5435"/>
                  </a:moveTo>
                  <a:lnTo>
                    <a:pt x="242684" y="0"/>
                  </a:lnTo>
                  <a:lnTo>
                    <a:pt x="241808" y="76"/>
                  </a:lnTo>
                  <a:lnTo>
                    <a:pt x="240271" y="4826"/>
                  </a:lnTo>
                  <a:lnTo>
                    <a:pt x="237871" y="444"/>
                  </a:lnTo>
                  <a:lnTo>
                    <a:pt x="236969" y="520"/>
                  </a:lnTo>
                  <a:lnTo>
                    <a:pt x="237490" y="5956"/>
                  </a:lnTo>
                  <a:lnTo>
                    <a:pt x="238112" y="5905"/>
                  </a:lnTo>
                  <a:lnTo>
                    <a:pt x="237617" y="1079"/>
                  </a:lnTo>
                  <a:lnTo>
                    <a:pt x="240157" y="5715"/>
                  </a:lnTo>
                  <a:lnTo>
                    <a:pt x="240538" y="5676"/>
                  </a:lnTo>
                  <a:lnTo>
                    <a:pt x="242189" y="660"/>
                  </a:lnTo>
                  <a:lnTo>
                    <a:pt x="242557" y="5486"/>
                  </a:lnTo>
                  <a:lnTo>
                    <a:pt x="243205" y="5435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10110976" y="82422"/>
            <a:ext cx="417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46</a:t>
            </a:r>
          </a:p>
        </p:txBody>
      </p:sp>
      <p:pic>
        <p:nvPicPr>
          <p:cNvPr id="44" name="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69176" y="563702"/>
            <a:ext cx="4121783" cy="756919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342798" y="613525"/>
            <a:ext cx="2766060" cy="58420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509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CLOTHING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CAP,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GOLF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T-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SHIRT</a:t>
            </a:r>
            <a:endParaRPr sz="2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42798" y="1738121"/>
            <a:ext cx="31394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should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always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placed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opposite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practice’s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right,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on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sleeve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 Never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left,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as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we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read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from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left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right.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42798" y="2646425"/>
            <a:ext cx="29768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AGA(SA) logo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should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then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placed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underneath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right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SAICA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42798" y="3373678"/>
            <a:ext cx="86804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Golf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shirt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2798" y="3734866"/>
            <a:ext cx="323913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 - 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T-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shirt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43180" algn="just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Cap:</a:t>
            </a:r>
            <a:r>
              <a:rPr sz="1200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Practice</a:t>
            </a:r>
            <a:r>
              <a:rPr sz="1200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goes on</a:t>
            </a:r>
            <a:r>
              <a:rPr sz="1200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4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front</a:t>
            </a:r>
            <a:r>
              <a:rPr sz="1200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cap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this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case.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AGA(SA)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then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goes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at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back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cap.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</a:t>
            </a:r>
            <a:r>
              <a:rPr sz="1200" b="1" spc="4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4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spc="4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golf</a:t>
            </a:r>
            <a:r>
              <a:rPr sz="1200" spc="4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shirts</a:t>
            </a:r>
            <a:r>
              <a:rPr sz="1200" spc="459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459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t-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shirts,</a:t>
            </a:r>
            <a:r>
              <a:rPr sz="1200" spc="4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3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SAICA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100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AGA(SA)</a:t>
            </a:r>
            <a:r>
              <a:rPr sz="1200" spc="100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110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is</a:t>
            </a:r>
            <a:r>
              <a:rPr sz="1200" spc="114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110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3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placed</a:t>
            </a:r>
            <a:r>
              <a:rPr sz="1200" spc="3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3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left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arm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sleeve.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146" y="2077972"/>
            <a:ext cx="4648835" cy="2357755"/>
          </a:xfrm>
          <a:prstGeom prst="rect">
            <a:avLst/>
          </a:prstGeom>
        </p:spPr>
        <p:txBody>
          <a:bodyPr vert="horz" wrap="square" lIns="0" tIns="264795" rIns="0" bIns="0" rtlCol="0">
            <a:spAutoFit/>
          </a:bodyPr>
          <a:lstStyle/>
          <a:p>
            <a:pPr marL="12700" marR="320675">
              <a:lnSpc>
                <a:spcPct val="67000"/>
              </a:lnSpc>
              <a:spcBef>
                <a:spcPts val="2085"/>
              </a:spcBef>
            </a:pPr>
            <a:r>
              <a:rPr sz="5000" b="1" spc="-10" dirty="0">
                <a:solidFill>
                  <a:srgbClr val="77B843"/>
                </a:solidFill>
                <a:latin typeface="Arial"/>
                <a:cs typeface="Arial"/>
              </a:rPr>
              <a:t>AT(SA) ACCOUNTING</a:t>
            </a:r>
            <a:endParaRPr sz="5000">
              <a:latin typeface="Arial"/>
              <a:cs typeface="Arial"/>
            </a:endParaRPr>
          </a:p>
          <a:p>
            <a:pPr marL="12700" marR="5080">
              <a:lnSpc>
                <a:spcPct val="67000"/>
              </a:lnSpc>
              <a:spcBef>
                <a:spcPts val="300"/>
              </a:spcBef>
            </a:pPr>
            <a:r>
              <a:rPr sz="5000" b="1" spc="-10" dirty="0">
                <a:solidFill>
                  <a:srgbClr val="77B843"/>
                </a:solidFill>
                <a:latin typeface="Arial"/>
                <a:cs typeface="Arial"/>
              </a:rPr>
              <a:t>TECHNICIANS SOUTHAFRICA</a:t>
            </a:r>
            <a:endParaRPr sz="5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29816" y="5095111"/>
            <a:ext cx="687070" cy="372745"/>
            <a:chOff x="1829816" y="5095111"/>
            <a:chExt cx="687070" cy="372745"/>
          </a:xfrm>
        </p:grpSpPr>
        <p:sp>
          <p:nvSpPr>
            <p:cNvPr id="4" name="object 4"/>
            <p:cNvSpPr/>
            <p:nvPr/>
          </p:nvSpPr>
          <p:spPr>
            <a:xfrm>
              <a:off x="1829816" y="5095112"/>
              <a:ext cx="687070" cy="372745"/>
            </a:xfrm>
            <a:custGeom>
              <a:avLst/>
              <a:gdLst/>
              <a:ahLst/>
              <a:cxnLst/>
              <a:rect l="l" t="t" r="r" b="b"/>
              <a:pathLst>
                <a:path w="687069" h="372745">
                  <a:moveTo>
                    <a:pt x="296545" y="336804"/>
                  </a:moveTo>
                  <a:lnTo>
                    <a:pt x="187071" y="336804"/>
                  </a:lnTo>
                  <a:lnTo>
                    <a:pt x="139700" y="329311"/>
                  </a:lnTo>
                  <a:lnTo>
                    <a:pt x="99314" y="308229"/>
                  </a:lnTo>
                  <a:lnTo>
                    <a:pt x="67691" y="275590"/>
                  </a:lnTo>
                  <a:lnTo>
                    <a:pt x="47117" y="234061"/>
                  </a:lnTo>
                  <a:lnTo>
                    <a:pt x="39878" y="185674"/>
                  </a:lnTo>
                  <a:lnTo>
                    <a:pt x="47117" y="137922"/>
                  </a:lnTo>
                  <a:lnTo>
                    <a:pt x="67437" y="96774"/>
                  </a:lnTo>
                  <a:lnTo>
                    <a:pt x="98933" y="64262"/>
                  </a:lnTo>
                  <a:lnTo>
                    <a:pt x="139573" y="43053"/>
                  </a:lnTo>
                  <a:lnTo>
                    <a:pt x="187071" y="35560"/>
                  </a:lnTo>
                  <a:lnTo>
                    <a:pt x="295783" y="35560"/>
                  </a:lnTo>
                  <a:lnTo>
                    <a:pt x="247650" y="10033"/>
                  </a:lnTo>
                  <a:lnTo>
                    <a:pt x="187071" y="0"/>
                  </a:lnTo>
                  <a:lnTo>
                    <a:pt x="135763" y="6731"/>
                  </a:lnTo>
                  <a:lnTo>
                    <a:pt x="90678" y="25527"/>
                  </a:lnTo>
                  <a:lnTo>
                    <a:pt x="53086" y="54610"/>
                  </a:lnTo>
                  <a:lnTo>
                    <a:pt x="24511" y="92329"/>
                  </a:lnTo>
                  <a:lnTo>
                    <a:pt x="6350" y="136779"/>
                  </a:lnTo>
                  <a:lnTo>
                    <a:pt x="0" y="186182"/>
                  </a:lnTo>
                  <a:lnTo>
                    <a:pt x="6477" y="236093"/>
                  </a:lnTo>
                  <a:lnTo>
                    <a:pt x="25019" y="280670"/>
                  </a:lnTo>
                  <a:lnTo>
                    <a:pt x="53848" y="318262"/>
                  </a:lnTo>
                  <a:lnTo>
                    <a:pt x="91694" y="347218"/>
                  </a:lnTo>
                  <a:lnTo>
                    <a:pt x="136779" y="365760"/>
                  </a:lnTo>
                  <a:lnTo>
                    <a:pt x="187579" y="372364"/>
                  </a:lnTo>
                  <a:lnTo>
                    <a:pt x="243586" y="363982"/>
                  </a:lnTo>
                  <a:lnTo>
                    <a:pt x="291211" y="341630"/>
                  </a:lnTo>
                  <a:lnTo>
                    <a:pt x="296545" y="336804"/>
                  </a:lnTo>
                  <a:close/>
                </a:path>
                <a:path w="687069" h="372745">
                  <a:moveTo>
                    <a:pt x="686689" y="366014"/>
                  </a:moveTo>
                  <a:lnTo>
                    <a:pt x="631317" y="231902"/>
                  </a:lnTo>
                  <a:lnTo>
                    <a:pt x="445643" y="231902"/>
                  </a:lnTo>
                  <a:lnTo>
                    <a:pt x="517144" y="51562"/>
                  </a:lnTo>
                  <a:lnTo>
                    <a:pt x="556768" y="51562"/>
                  </a:lnTo>
                  <a:lnTo>
                    <a:pt x="537972" y="6350"/>
                  </a:lnTo>
                  <a:lnTo>
                    <a:pt x="499110" y="6350"/>
                  </a:lnTo>
                  <a:lnTo>
                    <a:pt x="348996" y="366014"/>
                  </a:lnTo>
                  <a:lnTo>
                    <a:pt x="392176" y="366014"/>
                  </a:lnTo>
                  <a:lnTo>
                    <a:pt x="433578" y="264922"/>
                  </a:lnTo>
                  <a:lnTo>
                    <a:pt x="601218" y="264922"/>
                  </a:lnTo>
                  <a:lnTo>
                    <a:pt x="643001" y="366014"/>
                  </a:lnTo>
                  <a:lnTo>
                    <a:pt x="686689" y="366014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6899" y="5364352"/>
              <a:ext cx="165722" cy="6755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346958" y="5146674"/>
              <a:ext cx="114300" cy="180340"/>
            </a:xfrm>
            <a:custGeom>
              <a:avLst/>
              <a:gdLst/>
              <a:ahLst/>
              <a:cxnLst/>
              <a:rect l="l" t="t" r="r" b="b"/>
              <a:pathLst>
                <a:path w="114300" h="180339">
                  <a:moveTo>
                    <a:pt x="39624" y="0"/>
                  </a:moveTo>
                  <a:lnTo>
                    <a:pt x="0" y="0"/>
                  </a:lnTo>
                  <a:lnTo>
                    <a:pt x="71882" y="180339"/>
                  </a:lnTo>
                  <a:lnTo>
                    <a:pt x="114173" y="180339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6899" y="5130673"/>
              <a:ext cx="165722" cy="69467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119022" y="5097017"/>
            <a:ext cx="655320" cy="374650"/>
            <a:chOff x="1119022" y="5097017"/>
            <a:chExt cx="655320" cy="3746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9022" y="5364479"/>
              <a:ext cx="197077" cy="1070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26337" y="5097017"/>
              <a:ext cx="647700" cy="364490"/>
            </a:xfrm>
            <a:custGeom>
              <a:avLst/>
              <a:gdLst/>
              <a:ahLst/>
              <a:cxnLst/>
              <a:rect l="l" t="t" r="r" b="b"/>
              <a:pathLst>
                <a:path w="647700" h="364489">
                  <a:moveTo>
                    <a:pt x="218198" y="268478"/>
                  </a:moveTo>
                  <a:lnTo>
                    <a:pt x="209181" y="226822"/>
                  </a:lnTo>
                  <a:lnTo>
                    <a:pt x="158254" y="181356"/>
                  </a:lnTo>
                  <a:lnTo>
                    <a:pt x="92862" y="156591"/>
                  </a:lnTo>
                  <a:lnTo>
                    <a:pt x="64376" y="142494"/>
                  </a:lnTo>
                  <a:lnTo>
                    <a:pt x="46253" y="123698"/>
                  </a:lnTo>
                  <a:lnTo>
                    <a:pt x="40106" y="96266"/>
                  </a:lnTo>
                  <a:lnTo>
                    <a:pt x="45339" y="70739"/>
                  </a:lnTo>
                  <a:lnTo>
                    <a:pt x="59550" y="51181"/>
                  </a:lnTo>
                  <a:lnTo>
                    <a:pt x="80543" y="38608"/>
                  </a:lnTo>
                  <a:lnTo>
                    <a:pt x="106133" y="34163"/>
                  </a:lnTo>
                  <a:lnTo>
                    <a:pt x="135750" y="40132"/>
                  </a:lnTo>
                  <a:lnTo>
                    <a:pt x="154444" y="54991"/>
                  </a:lnTo>
                  <a:lnTo>
                    <a:pt x="165112" y="74168"/>
                  </a:lnTo>
                  <a:lnTo>
                    <a:pt x="170192" y="93345"/>
                  </a:lnTo>
                  <a:lnTo>
                    <a:pt x="210324" y="93345"/>
                  </a:lnTo>
                  <a:lnTo>
                    <a:pt x="198132" y="49911"/>
                  </a:lnTo>
                  <a:lnTo>
                    <a:pt x="173621" y="20955"/>
                  </a:lnTo>
                  <a:lnTo>
                    <a:pt x="141808" y="4953"/>
                  </a:lnTo>
                  <a:lnTo>
                    <a:pt x="107594" y="0"/>
                  </a:lnTo>
                  <a:lnTo>
                    <a:pt x="67335" y="6477"/>
                  </a:lnTo>
                  <a:lnTo>
                    <a:pt x="32702" y="25781"/>
                  </a:lnTo>
                  <a:lnTo>
                    <a:pt x="8623" y="57150"/>
                  </a:lnTo>
                  <a:lnTo>
                    <a:pt x="0" y="99695"/>
                  </a:lnTo>
                  <a:lnTo>
                    <a:pt x="10312" y="142367"/>
                  </a:lnTo>
                  <a:lnTo>
                    <a:pt x="35217" y="170053"/>
                  </a:lnTo>
                  <a:lnTo>
                    <a:pt x="65620" y="186563"/>
                  </a:lnTo>
                  <a:lnTo>
                    <a:pt x="123558" y="205994"/>
                  </a:lnTo>
                  <a:lnTo>
                    <a:pt x="151015" y="219583"/>
                  </a:lnTo>
                  <a:lnTo>
                    <a:pt x="170573" y="240030"/>
                  </a:lnTo>
                  <a:lnTo>
                    <a:pt x="178066" y="271399"/>
                  </a:lnTo>
                  <a:lnTo>
                    <a:pt x="171970" y="299085"/>
                  </a:lnTo>
                  <a:lnTo>
                    <a:pt x="155968" y="320929"/>
                  </a:lnTo>
                  <a:lnTo>
                    <a:pt x="132842" y="335153"/>
                  </a:lnTo>
                  <a:lnTo>
                    <a:pt x="105651" y="340360"/>
                  </a:lnTo>
                  <a:lnTo>
                    <a:pt x="189750" y="340360"/>
                  </a:lnTo>
                  <a:lnTo>
                    <a:pt x="210070" y="310007"/>
                  </a:lnTo>
                  <a:lnTo>
                    <a:pt x="218198" y="268478"/>
                  </a:lnTo>
                  <a:close/>
                </a:path>
                <a:path w="647700" h="364489">
                  <a:moveTo>
                    <a:pt x="567829" y="364109"/>
                  </a:moveTo>
                  <a:lnTo>
                    <a:pt x="526046" y="263017"/>
                  </a:lnTo>
                  <a:lnTo>
                    <a:pt x="512445" y="229997"/>
                  </a:lnTo>
                  <a:lnTo>
                    <a:pt x="470166" y="127711"/>
                  </a:lnTo>
                  <a:lnTo>
                    <a:pt x="470166" y="229997"/>
                  </a:lnTo>
                  <a:lnTo>
                    <a:pt x="326783" y="229997"/>
                  </a:lnTo>
                  <a:lnTo>
                    <a:pt x="398284" y="49657"/>
                  </a:lnTo>
                  <a:lnTo>
                    <a:pt x="470166" y="229997"/>
                  </a:lnTo>
                  <a:lnTo>
                    <a:pt x="470166" y="127711"/>
                  </a:lnTo>
                  <a:lnTo>
                    <a:pt x="437908" y="49657"/>
                  </a:lnTo>
                  <a:lnTo>
                    <a:pt x="419112" y="4445"/>
                  </a:lnTo>
                  <a:lnTo>
                    <a:pt x="380250" y="4445"/>
                  </a:lnTo>
                  <a:lnTo>
                    <a:pt x="230136" y="364109"/>
                  </a:lnTo>
                  <a:lnTo>
                    <a:pt x="273316" y="364109"/>
                  </a:lnTo>
                  <a:lnTo>
                    <a:pt x="314718" y="263017"/>
                  </a:lnTo>
                  <a:lnTo>
                    <a:pt x="482358" y="263017"/>
                  </a:lnTo>
                  <a:lnTo>
                    <a:pt x="524141" y="364109"/>
                  </a:lnTo>
                  <a:lnTo>
                    <a:pt x="567829" y="364109"/>
                  </a:lnTo>
                  <a:close/>
                </a:path>
                <a:path w="647700" h="364489">
                  <a:moveTo>
                    <a:pt x="647573" y="4470"/>
                  </a:moveTo>
                  <a:lnTo>
                    <a:pt x="607720" y="4470"/>
                  </a:lnTo>
                  <a:lnTo>
                    <a:pt x="607720" y="364109"/>
                  </a:lnTo>
                  <a:lnTo>
                    <a:pt x="647573" y="364109"/>
                  </a:lnTo>
                  <a:lnTo>
                    <a:pt x="647573" y="447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73900" y="5046597"/>
            <a:ext cx="462915" cy="461645"/>
            <a:chOff x="473900" y="5046597"/>
            <a:chExt cx="462915" cy="46164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1382" y="5148110"/>
              <a:ext cx="91859" cy="1253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3900" y="5046597"/>
              <a:ext cx="462915" cy="461645"/>
            </a:xfrm>
            <a:custGeom>
              <a:avLst/>
              <a:gdLst/>
              <a:ahLst/>
              <a:cxnLst/>
              <a:rect l="l" t="t" r="r" b="b"/>
              <a:pathLst>
                <a:path w="462915" h="461645">
                  <a:moveTo>
                    <a:pt x="216166" y="1485"/>
                  </a:moveTo>
                  <a:lnTo>
                    <a:pt x="140982" y="18160"/>
                  </a:lnTo>
                  <a:lnTo>
                    <a:pt x="101765" y="39369"/>
                  </a:lnTo>
                  <a:lnTo>
                    <a:pt x="67602" y="67563"/>
                  </a:lnTo>
                  <a:lnTo>
                    <a:pt x="39420" y="101726"/>
                  </a:lnTo>
                  <a:lnTo>
                    <a:pt x="18135" y="140969"/>
                  </a:lnTo>
                  <a:lnTo>
                    <a:pt x="4686" y="184276"/>
                  </a:lnTo>
                  <a:lnTo>
                    <a:pt x="0" y="230758"/>
                  </a:lnTo>
                  <a:lnTo>
                    <a:pt x="4698" y="277240"/>
                  </a:lnTo>
                  <a:lnTo>
                    <a:pt x="18173" y="320674"/>
                  </a:lnTo>
                  <a:lnTo>
                    <a:pt x="39509" y="359790"/>
                  </a:lnTo>
                  <a:lnTo>
                    <a:pt x="67792" y="393953"/>
                  </a:lnTo>
                  <a:lnTo>
                    <a:pt x="102095" y="422147"/>
                  </a:lnTo>
                  <a:lnTo>
                    <a:pt x="141503" y="443483"/>
                  </a:lnTo>
                  <a:lnTo>
                    <a:pt x="185089" y="456818"/>
                  </a:lnTo>
                  <a:lnTo>
                    <a:pt x="231952" y="461517"/>
                  </a:lnTo>
                  <a:lnTo>
                    <a:pt x="462788" y="461517"/>
                  </a:lnTo>
                  <a:lnTo>
                    <a:pt x="462788" y="408304"/>
                  </a:lnTo>
                  <a:lnTo>
                    <a:pt x="236613" y="408304"/>
                  </a:lnTo>
                  <a:lnTo>
                    <a:pt x="236613" y="407542"/>
                  </a:lnTo>
                  <a:lnTo>
                    <a:pt x="216166" y="407542"/>
                  </a:lnTo>
                  <a:lnTo>
                    <a:pt x="172872" y="398017"/>
                  </a:lnTo>
                  <a:lnTo>
                    <a:pt x="134264" y="378586"/>
                  </a:lnTo>
                  <a:lnTo>
                    <a:pt x="101765" y="350646"/>
                  </a:lnTo>
                  <a:lnTo>
                    <a:pt x="76796" y="315848"/>
                  </a:lnTo>
                  <a:lnTo>
                    <a:pt x="60769" y="275335"/>
                  </a:lnTo>
                  <a:lnTo>
                    <a:pt x="55117" y="230758"/>
                  </a:lnTo>
                  <a:lnTo>
                    <a:pt x="60769" y="186054"/>
                  </a:lnTo>
                  <a:lnTo>
                    <a:pt x="76796" y="145541"/>
                  </a:lnTo>
                  <a:lnTo>
                    <a:pt x="101765" y="110743"/>
                  </a:lnTo>
                  <a:lnTo>
                    <a:pt x="134264" y="82930"/>
                  </a:lnTo>
                  <a:lnTo>
                    <a:pt x="172872" y="63499"/>
                  </a:lnTo>
                  <a:lnTo>
                    <a:pt x="216166" y="53847"/>
                  </a:lnTo>
                  <a:lnTo>
                    <a:pt x="216166" y="1485"/>
                  </a:lnTo>
                  <a:close/>
                </a:path>
                <a:path w="462915" h="461645">
                  <a:moveTo>
                    <a:pt x="369417" y="267677"/>
                  </a:moveTo>
                  <a:lnTo>
                    <a:pt x="277482" y="267677"/>
                  </a:lnTo>
                  <a:lnTo>
                    <a:pt x="277482" y="408304"/>
                  </a:lnTo>
                  <a:lnTo>
                    <a:pt x="369417" y="408304"/>
                  </a:lnTo>
                  <a:lnTo>
                    <a:pt x="369417" y="267677"/>
                  </a:lnTo>
                  <a:close/>
                </a:path>
                <a:path w="462915" h="461645">
                  <a:moveTo>
                    <a:pt x="410298" y="86017"/>
                  </a:moveTo>
                  <a:lnTo>
                    <a:pt x="410298" y="408304"/>
                  </a:lnTo>
                  <a:lnTo>
                    <a:pt x="462788" y="408304"/>
                  </a:lnTo>
                  <a:lnTo>
                    <a:pt x="462788" y="230758"/>
                  </a:lnTo>
                  <a:lnTo>
                    <a:pt x="458089" y="184276"/>
                  </a:lnTo>
                  <a:lnTo>
                    <a:pt x="444627" y="140969"/>
                  </a:lnTo>
                  <a:lnTo>
                    <a:pt x="423303" y="101726"/>
                  </a:lnTo>
                  <a:lnTo>
                    <a:pt x="410298" y="86017"/>
                  </a:lnTo>
                  <a:close/>
                </a:path>
                <a:path w="462915" h="461645">
                  <a:moveTo>
                    <a:pt x="230835" y="0"/>
                  </a:moveTo>
                  <a:lnTo>
                    <a:pt x="216166" y="1485"/>
                  </a:lnTo>
                  <a:lnTo>
                    <a:pt x="216166" y="94995"/>
                  </a:lnTo>
                  <a:lnTo>
                    <a:pt x="168833" y="109854"/>
                  </a:lnTo>
                  <a:lnTo>
                    <a:pt x="130695" y="139699"/>
                  </a:lnTo>
                  <a:lnTo>
                    <a:pt x="105257" y="181101"/>
                  </a:lnTo>
                  <a:lnTo>
                    <a:pt x="96011" y="230758"/>
                  </a:lnTo>
                  <a:lnTo>
                    <a:pt x="105257" y="280288"/>
                  </a:lnTo>
                  <a:lnTo>
                    <a:pt x="130695" y="321690"/>
                  </a:lnTo>
                  <a:lnTo>
                    <a:pt x="168833" y="351535"/>
                  </a:lnTo>
                  <a:lnTo>
                    <a:pt x="216166" y="366394"/>
                  </a:lnTo>
                  <a:lnTo>
                    <a:pt x="216166" y="407542"/>
                  </a:lnTo>
                  <a:lnTo>
                    <a:pt x="236613" y="407542"/>
                  </a:lnTo>
                  <a:lnTo>
                    <a:pt x="236613" y="53085"/>
                  </a:lnTo>
                  <a:lnTo>
                    <a:pt x="377482" y="53085"/>
                  </a:lnTo>
                  <a:lnTo>
                    <a:pt x="321309" y="18160"/>
                  </a:lnTo>
                  <a:lnTo>
                    <a:pt x="277710" y="4698"/>
                  </a:lnTo>
                  <a:lnTo>
                    <a:pt x="230835" y="0"/>
                  </a:lnTo>
                  <a:close/>
                </a:path>
                <a:path w="462915" h="461645">
                  <a:moveTo>
                    <a:pt x="377482" y="53085"/>
                  </a:moveTo>
                  <a:lnTo>
                    <a:pt x="236613" y="53085"/>
                  </a:lnTo>
                  <a:lnTo>
                    <a:pt x="282905" y="60324"/>
                  </a:lnTo>
                  <a:lnTo>
                    <a:pt x="324434" y="78612"/>
                  </a:lnTo>
                  <a:lnTo>
                    <a:pt x="359562" y="106425"/>
                  </a:lnTo>
                  <a:lnTo>
                    <a:pt x="386664" y="142112"/>
                  </a:lnTo>
                  <a:lnTo>
                    <a:pt x="402894" y="181101"/>
                  </a:lnTo>
                  <a:lnTo>
                    <a:pt x="410298" y="230758"/>
                  </a:lnTo>
                  <a:lnTo>
                    <a:pt x="410298" y="86017"/>
                  </a:lnTo>
                  <a:lnTo>
                    <a:pt x="377482" y="53085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026083" y="5099443"/>
            <a:ext cx="8890" cy="379095"/>
          </a:xfrm>
          <a:custGeom>
            <a:avLst/>
            <a:gdLst/>
            <a:ahLst/>
            <a:cxnLst/>
            <a:rect l="l" t="t" r="r" b="b"/>
            <a:pathLst>
              <a:path w="8890" h="379095">
                <a:moveTo>
                  <a:pt x="8267" y="0"/>
                </a:moveTo>
                <a:lnTo>
                  <a:pt x="0" y="0"/>
                </a:lnTo>
                <a:lnTo>
                  <a:pt x="0" y="378574"/>
                </a:lnTo>
                <a:lnTo>
                  <a:pt x="8267" y="378574"/>
                </a:lnTo>
                <a:lnTo>
                  <a:pt x="8267" y="0"/>
                </a:lnTo>
                <a:close/>
              </a:path>
            </a:pathLst>
          </a:custGeom>
          <a:solidFill>
            <a:srgbClr val="00478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247749" y="5595873"/>
            <a:ext cx="622935" cy="76835"/>
            <a:chOff x="1247749" y="5595873"/>
            <a:chExt cx="622935" cy="76835"/>
          </a:xfrm>
        </p:grpSpPr>
        <p:sp>
          <p:nvSpPr>
            <p:cNvPr id="16" name="object 16"/>
            <p:cNvSpPr/>
            <p:nvPr/>
          </p:nvSpPr>
          <p:spPr>
            <a:xfrm>
              <a:off x="1247749" y="5597269"/>
              <a:ext cx="62230" cy="74295"/>
            </a:xfrm>
            <a:custGeom>
              <a:avLst/>
              <a:gdLst/>
              <a:ahLst/>
              <a:cxnLst/>
              <a:rect l="l" t="t" r="r" b="b"/>
              <a:pathLst>
                <a:path w="62230" h="74295">
                  <a:moveTo>
                    <a:pt x="24028" y="0"/>
                  </a:moveTo>
                  <a:lnTo>
                    <a:pt x="0" y="0"/>
                  </a:lnTo>
                  <a:lnTo>
                    <a:pt x="0" y="74041"/>
                  </a:lnTo>
                  <a:lnTo>
                    <a:pt x="23647" y="74041"/>
                  </a:lnTo>
                  <a:lnTo>
                    <a:pt x="39588" y="64135"/>
                  </a:lnTo>
                  <a:lnTo>
                    <a:pt x="10794" y="64135"/>
                  </a:lnTo>
                  <a:lnTo>
                    <a:pt x="10794" y="9906"/>
                  </a:lnTo>
                  <a:lnTo>
                    <a:pt x="50279" y="9906"/>
                  </a:lnTo>
                  <a:lnTo>
                    <a:pt x="24028" y="0"/>
                  </a:lnTo>
                  <a:close/>
                </a:path>
                <a:path w="62230" h="74295">
                  <a:moveTo>
                    <a:pt x="50952" y="10160"/>
                  </a:moveTo>
                  <a:lnTo>
                    <a:pt x="50952" y="37211"/>
                  </a:lnTo>
                  <a:lnTo>
                    <a:pt x="48539" y="50038"/>
                  </a:lnTo>
                  <a:lnTo>
                    <a:pt x="42062" y="58293"/>
                  </a:lnTo>
                  <a:lnTo>
                    <a:pt x="33426" y="62738"/>
                  </a:lnTo>
                  <a:lnTo>
                    <a:pt x="23647" y="64135"/>
                  </a:lnTo>
                  <a:lnTo>
                    <a:pt x="39588" y="64135"/>
                  </a:lnTo>
                  <a:lnTo>
                    <a:pt x="59207" y="51943"/>
                  </a:lnTo>
                  <a:lnTo>
                    <a:pt x="61747" y="37211"/>
                  </a:lnTo>
                  <a:lnTo>
                    <a:pt x="61747" y="29972"/>
                  </a:lnTo>
                  <a:lnTo>
                    <a:pt x="59461" y="20955"/>
                  </a:lnTo>
                  <a:lnTo>
                    <a:pt x="54254" y="13589"/>
                  </a:lnTo>
                  <a:lnTo>
                    <a:pt x="50952" y="10160"/>
                  </a:lnTo>
                  <a:close/>
                </a:path>
                <a:path w="62230" h="74295">
                  <a:moveTo>
                    <a:pt x="50279" y="9906"/>
                  </a:moveTo>
                  <a:lnTo>
                    <a:pt x="23901" y="9906"/>
                  </a:lnTo>
                  <a:lnTo>
                    <a:pt x="36601" y="12573"/>
                  </a:lnTo>
                  <a:lnTo>
                    <a:pt x="44983" y="19304"/>
                  </a:lnTo>
                  <a:lnTo>
                    <a:pt x="49555" y="28194"/>
                  </a:lnTo>
                  <a:lnTo>
                    <a:pt x="50952" y="37211"/>
                  </a:lnTo>
                  <a:lnTo>
                    <a:pt x="50952" y="10160"/>
                  </a:lnTo>
                  <a:lnTo>
                    <a:pt x="50279" y="990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9944" y="5597270"/>
              <a:ext cx="185026" cy="7404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5176" y="5597270"/>
              <a:ext cx="107314" cy="7403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663571" y="5597269"/>
              <a:ext cx="59055" cy="74295"/>
            </a:xfrm>
            <a:custGeom>
              <a:avLst/>
              <a:gdLst/>
              <a:ahLst/>
              <a:cxnLst/>
              <a:rect l="l" t="t" r="r" b="b"/>
              <a:pathLst>
                <a:path w="59055" h="74295">
                  <a:moveTo>
                    <a:pt x="58800" y="0"/>
                  </a:moveTo>
                  <a:lnTo>
                    <a:pt x="48005" y="0"/>
                  </a:lnTo>
                  <a:lnTo>
                    <a:pt x="48005" y="56261"/>
                  </a:lnTo>
                  <a:lnTo>
                    <a:pt x="47751" y="56261"/>
                  </a:lnTo>
                  <a:lnTo>
                    <a:pt x="11810" y="0"/>
                  </a:lnTo>
                  <a:lnTo>
                    <a:pt x="0" y="0"/>
                  </a:lnTo>
                  <a:lnTo>
                    <a:pt x="0" y="74041"/>
                  </a:lnTo>
                  <a:lnTo>
                    <a:pt x="10794" y="74041"/>
                  </a:lnTo>
                  <a:lnTo>
                    <a:pt x="10794" y="16764"/>
                  </a:lnTo>
                  <a:lnTo>
                    <a:pt x="47624" y="74041"/>
                  </a:lnTo>
                  <a:lnTo>
                    <a:pt x="58800" y="74041"/>
                  </a:lnTo>
                  <a:lnTo>
                    <a:pt x="58800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41677" y="5595873"/>
              <a:ext cx="128765" cy="76834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927225" y="5595873"/>
            <a:ext cx="493395" cy="76835"/>
            <a:chOff x="1927225" y="5595873"/>
            <a:chExt cx="493395" cy="76835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7225" y="5597270"/>
              <a:ext cx="286511" cy="740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33929" y="5595873"/>
              <a:ext cx="108201" cy="7683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372614" y="5600445"/>
              <a:ext cx="48260" cy="26670"/>
            </a:xfrm>
            <a:custGeom>
              <a:avLst/>
              <a:gdLst/>
              <a:ahLst/>
              <a:cxnLst/>
              <a:rect l="l" t="t" r="r" b="b"/>
              <a:pathLst>
                <a:path w="48260" h="26670">
                  <a:moveTo>
                    <a:pt x="15748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6350" y="2540"/>
                  </a:lnTo>
                  <a:lnTo>
                    <a:pt x="6350" y="26289"/>
                  </a:lnTo>
                  <a:lnTo>
                    <a:pt x="9271" y="26289"/>
                  </a:lnTo>
                  <a:lnTo>
                    <a:pt x="9271" y="2540"/>
                  </a:lnTo>
                  <a:lnTo>
                    <a:pt x="15748" y="2540"/>
                  </a:lnTo>
                  <a:lnTo>
                    <a:pt x="15748" y="0"/>
                  </a:lnTo>
                  <a:close/>
                </a:path>
                <a:path w="48260" h="26670">
                  <a:moveTo>
                    <a:pt x="47752" y="0"/>
                  </a:moveTo>
                  <a:lnTo>
                    <a:pt x="43688" y="0"/>
                  </a:lnTo>
                  <a:lnTo>
                    <a:pt x="34036" y="21971"/>
                  </a:lnTo>
                  <a:lnTo>
                    <a:pt x="24384" y="0"/>
                  </a:lnTo>
                  <a:lnTo>
                    <a:pt x="20320" y="0"/>
                  </a:lnTo>
                  <a:lnTo>
                    <a:pt x="20320" y="26289"/>
                  </a:lnTo>
                  <a:lnTo>
                    <a:pt x="22987" y="26289"/>
                  </a:lnTo>
                  <a:lnTo>
                    <a:pt x="22987" y="2921"/>
                  </a:lnTo>
                  <a:lnTo>
                    <a:pt x="33147" y="26289"/>
                  </a:lnTo>
                  <a:lnTo>
                    <a:pt x="34925" y="26289"/>
                  </a:lnTo>
                  <a:lnTo>
                    <a:pt x="45085" y="2921"/>
                  </a:lnTo>
                  <a:lnTo>
                    <a:pt x="44958" y="26289"/>
                  </a:lnTo>
                  <a:lnTo>
                    <a:pt x="47752" y="26289"/>
                  </a:lnTo>
                  <a:lnTo>
                    <a:pt x="47752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27020" y="5069890"/>
            <a:ext cx="1608326" cy="648009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2699512" y="5046624"/>
            <a:ext cx="14604" cy="660400"/>
          </a:xfrm>
          <a:custGeom>
            <a:avLst/>
            <a:gdLst/>
            <a:ahLst/>
            <a:cxnLst/>
            <a:rect l="l" t="t" r="r" b="b"/>
            <a:pathLst>
              <a:path w="14605" h="660400">
                <a:moveTo>
                  <a:pt x="14033" y="34277"/>
                </a:moveTo>
                <a:lnTo>
                  <a:pt x="12509" y="34277"/>
                </a:lnTo>
                <a:lnTo>
                  <a:pt x="12509" y="0"/>
                </a:lnTo>
                <a:lnTo>
                  <a:pt x="0" y="0"/>
                </a:lnTo>
                <a:lnTo>
                  <a:pt x="0" y="626084"/>
                </a:lnTo>
                <a:lnTo>
                  <a:pt x="1524" y="626084"/>
                </a:lnTo>
                <a:lnTo>
                  <a:pt x="1524" y="660361"/>
                </a:lnTo>
                <a:lnTo>
                  <a:pt x="14033" y="660361"/>
                </a:lnTo>
                <a:lnTo>
                  <a:pt x="14033" y="34277"/>
                </a:lnTo>
                <a:close/>
              </a:path>
            </a:pathLst>
          </a:custGeom>
          <a:solidFill>
            <a:srgbClr val="00478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106924" y="733043"/>
            <a:ext cx="5458967" cy="564489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5018" y="6401599"/>
            <a:ext cx="67536" cy="6753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04291" y="6401599"/>
            <a:ext cx="67524" cy="6753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3564" y="6401599"/>
            <a:ext cx="67536" cy="6753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62710" y="6401599"/>
            <a:ext cx="67536" cy="6753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5018" y="6654260"/>
            <a:ext cx="67536" cy="67536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04291" y="6654260"/>
            <a:ext cx="67524" cy="6753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3564" y="6654260"/>
            <a:ext cx="67536" cy="67536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62709" y="6654260"/>
            <a:ext cx="67536" cy="6753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7"/>
            <a:ext cx="10692130" cy="7562215"/>
          </a:xfrm>
          <a:custGeom>
            <a:avLst/>
            <a:gdLst/>
            <a:ahLst/>
            <a:cxnLst/>
            <a:rect l="l" t="t" r="r" b="b"/>
            <a:pathLst>
              <a:path w="10692130" h="7562215">
                <a:moveTo>
                  <a:pt x="10692003" y="0"/>
                </a:moveTo>
                <a:lnTo>
                  <a:pt x="0" y="0"/>
                </a:lnTo>
                <a:lnTo>
                  <a:pt x="0" y="7562215"/>
                </a:lnTo>
                <a:lnTo>
                  <a:pt x="10692003" y="7562215"/>
                </a:lnTo>
                <a:lnTo>
                  <a:pt x="10692003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6821" y="971549"/>
            <a:ext cx="9537700" cy="0"/>
          </a:xfrm>
          <a:custGeom>
            <a:avLst/>
            <a:gdLst/>
            <a:ahLst/>
            <a:cxnLst/>
            <a:rect l="l" t="t" r="r" b="b"/>
            <a:pathLst>
              <a:path w="9537700">
                <a:moveTo>
                  <a:pt x="0" y="0"/>
                </a:moveTo>
                <a:lnTo>
                  <a:pt x="9537153" y="0"/>
                </a:lnTo>
              </a:path>
            </a:pathLst>
          </a:custGeom>
          <a:ln w="22275">
            <a:solidFill>
              <a:srgbClr val="2122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1421" y="3461892"/>
            <a:ext cx="4608830" cy="0"/>
          </a:xfrm>
          <a:custGeom>
            <a:avLst/>
            <a:gdLst/>
            <a:ahLst/>
            <a:cxnLst/>
            <a:rect l="l" t="t" r="r" b="b"/>
            <a:pathLst>
              <a:path w="4608830">
                <a:moveTo>
                  <a:pt x="0" y="0"/>
                </a:moveTo>
                <a:lnTo>
                  <a:pt x="4608753" y="0"/>
                </a:lnTo>
              </a:path>
            </a:pathLst>
          </a:custGeom>
          <a:ln w="22275">
            <a:solidFill>
              <a:srgbClr val="2122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1380" y="4130673"/>
            <a:ext cx="628650" cy="628650"/>
          </a:xfrm>
          <a:custGeom>
            <a:avLst/>
            <a:gdLst/>
            <a:ahLst/>
            <a:cxnLst/>
            <a:rect l="l" t="t" r="r" b="b"/>
            <a:pathLst>
              <a:path w="628650" h="628650">
                <a:moveTo>
                  <a:pt x="317500" y="0"/>
                </a:moveTo>
                <a:lnTo>
                  <a:pt x="260350" y="4571"/>
                </a:lnTo>
                <a:lnTo>
                  <a:pt x="222250" y="13461"/>
                </a:lnTo>
                <a:lnTo>
                  <a:pt x="179070" y="30098"/>
                </a:lnTo>
                <a:lnTo>
                  <a:pt x="116840" y="69341"/>
                </a:lnTo>
                <a:lnTo>
                  <a:pt x="86359" y="97535"/>
                </a:lnTo>
                <a:lnTo>
                  <a:pt x="60959" y="127126"/>
                </a:lnTo>
                <a:lnTo>
                  <a:pt x="57150" y="133349"/>
                </a:lnTo>
                <a:lnTo>
                  <a:pt x="52070" y="139699"/>
                </a:lnTo>
                <a:lnTo>
                  <a:pt x="44450" y="152793"/>
                </a:lnTo>
                <a:lnTo>
                  <a:pt x="29209" y="179958"/>
                </a:lnTo>
                <a:lnTo>
                  <a:pt x="26670" y="186943"/>
                </a:lnTo>
                <a:lnTo>
                  <a:pt x="22859" y="194055"/>
                </a:lnTo>
                <a:lnTo>
                  <a:pt x="10248" y="230250"/>
                </a:lnTo>
                <a:lnTo>
                  <a:pt x="10159" y="230504"/>
                </a:lnTo>
                <a:lnTo>
                  <a:pt x="7620" y="245490"/>
                </a:lnTo>
                <a:lnTo>
                  <a:pt x="5079" y="252983"/>
                </a:lnTo>
                <a:lnTo>
                  <a:pt x="1396" y="275081"/>
                </a:lnTo>
                <a:lnTo>
                  <a:pt x="1270" y="283463"/>
                </a:lnTo>
                <a:lnTo>
                  <a:pt x="0" y="291210"/>
                </a:lnTo>
                <a:lnTo>
                  <a:pt x="0" y="337438"/>
                </a:lnTo>
                <a:lnTo>
                  <a:pt x="1270" y="345185"/>
                </a:lnTo>
                <a:lnTo>
                  <a:pt x="1270" y="352805"/>
                </a:lnTo>
                <a:lnTo>
                  <a:pt x="5079" y="375665"/>
                </a:lnTo>
                <a:lnTo>
                  <a:pt x="7620" y="383158"/>
                </a:lnTo>
                <a:lnTo>
                  <a:pt x="10159" y="398144"/>
                </a:lnTo>
                <a:lnTo>
                  <a:pt x="22859" y="434593"/>
                </a:lnTo>
                <a:lnTo>
                  <a:pt x="26670" y="441705"/>
                </a:lnTo>
                <a:lnTo>
                  <a:pt x="29209" y="448690"/>
                </a:lnTo>
                <a:lnTo>
                  <a:pt x="36829" y="462533"/>
                </a:lnTo>
                <a:lnTo>
                  <a:pt x="52070" y="488949"/>
                </a:lnTo>
                <a:lnTo>
                  <a:pt x="57150" y="495299"/>
                </a:lnTo>
                <a:lnTo>
                  <a:pt x="66040" y="507745"/>
                </a:lnTo>
                <a:lnTo>
                  <a:pt x="96520" y="542035"/>
                </a:lnTo>
                <a:lnTo>
                  <a:pt x="158750" y="587882"/>
                </a:lnTo>
                <a:lnTo>
                  <a:pt x="172720" y="595121"/>
                </a:lnTo>
                <a:lnTo>
                  <a:pt x="179070" y="598550"/>
                </a:lnTo>
                <a:lnTo>
                  <a:pt x="186690" y="601725"/>
                </a:lnTo>
                <a:lnTo>
                  <a:pt x="193040" y="604773"/>
                </a:lnTo>
                <a:lnTo>
                  <a:pt x="208279" y="610361"/>
                </a:lnTo>
                <a:lnTo>
                  <a:pt x="245110" y="621029"/>
                </a:lnTo>
                <a:lnTo>
                  <a:pt x="283210" y="627252"/>
                </a:lnTo>
                <a:lnTo>
                  <a:pt x="323850" y="628522"/>
                </a:lnTo>
                <a:lnTo>
                  <a:pt x="328930" y="628268"/>
                </a:lnTo>
                <a:lnTo>
                  <a:pt x="367030" y="624077"/>
                </a:lnTo>
                <a:lnTo>
                  <a:pt x="405130" y="615187"/>
                </a:lnTo>
                <a:lnTo>
                  <a:pt x="448309" y="598550"/>
                </a:lnTo>
                <a:lnTo>
                  <a:pt x="454659" y="595121"/>
                </a:lnTo>
                <a:lnTo>
                  <a:pt x="462280" y="591565"/>
                </a:lnTo>
                <a:lnTo>
                  <a:pt x="468630" y="587882"/>
                </a:lnTo>
                <a:lnTo>
                  <a:pt x="481330" y="579881"/>
                </a:lnTo>
                <a:lnTo>
                  <a:pt x="488950" y="575690"/>
                </a:lnTo>
                <a:lnTo>
                  <a:pt x="495300" y="571372"/>
                </a:lnTo>
                <a:lnTo>
                  <a:pt x="500380" y="566800"/>
                </a:lnTo>
                <a:lnTo>
                  <a:pt x="513080" y="557402"/>
                </a:lnTo>
                <a:lnTo>
                  <a:pt x="519430" y="552322"/>
                </a:lnTo>
                <a:lnTo>
                  <a:pt x="541020" y="531113"/>
                </a:lnTo>
                <a:lnTo>
                  <a:pt x="566420" y="501649"/>
                </a:lnTo>
                <a:lnTo>
                  <a:pt x="570230" y="495299"/>
                </a:lnTo>
                <a:lnTo>
                  <a:pt x="575310" y="488949"/>
                </a:lnTo>
                <a:lnTo>
                  <a:pt x="582930" y="475995"/>
                </a:lnTo>
                <a:lnTo>
                  <a:pt x="589026" y="465073"/>
                </a:lnTo>
                <a:lnTo>
                  <a:pt x="359410" y="465073"/>
                </a:lnTo>
                <a:lnTo>
                  <a:pt x="340360" y="460120"/>
                </a:lnTo>
                <a:lnTo>
                  <a:pt x="317500" y="427862"/>
                </a:lnTo>
                <a:lnTo>
                  <a:pt x="317500" y="418337"/>
                </a:lnTo>
                <a:lnTo>
                  <a:pt x="330200" y="394588"/>
                </a:lnTo>
                <a:lnTo>
                  <a:pt x="369570" y="355726"/>
                </a:lnTo>
                <a:lnTo>
                  <a:pt x="156209" y="355726"/>
                </a:lnTo>
                <a:lnTo>
                  <a:pt x="153670" y="355472"/>
                </a:lnTo>
                <a:lnTo>
                  <a:pt x="119379" y="327659"/>
                </a:lnTo>
                <a:lnTo>
                  <a:pt x="118109" y="325119"/>
                </a:lnTo>
                <a:lnTo>
                  <a:pt x="118109" y="319785"/>
                </a:lnTo>
                <a:lnTo>
                  <a:pt x="116840" y="316991"/>
                </a:lnTo>
                <a:lnTo>
                  <a:pt x="116840" y="311657"/>
                </a:lnTo>
                <a:lnTo>
                  <a:pt x="118109" y="308863"/>
                </a:lnTo>
                <a:lnTo>
                  <a:pt x="118109" y="303656"/>
                </a:lnTo>
                <a:lnTo>
                  <a:pt x="133350" y="281431"/>
                </a:lnTo>
                <a:lnTo>
                  <a:pt x="138429" y="278383"/>
                </a:lnTo>
                <a:lnTo>
                  <a:pt x="139700" y="277113"/>
                </a:lnTo>
                <a:lnTo>
                  <a:pt x="144779" y="275081"/>
                </a:lnTo>
                <a:lnTo>
                  <a:pt x="147320" y="274319"/>
                </a:lnTo>
                <a:lnTo>
                  <a:pt x="153670" y="273176"/>
                </a:lnTo>
                <a:lnTo>
                  <a:pt x="156209" y="272922"/>
                </a:lnTo>
                <a:lnTo>
                  <a:pt x="369570" y="272922"/>
                </a:lnTo>
                <a:lnTo>
                  <a:pt x="326390" y="230250"/>
                </a:lnTo>
                <a:lnTo>
                  <a:pt x="323850" y="225805"/>
                </a:lnTo>
                <a:lnTo>
                  <a:pt x="318770" y="215645"/>
                </a:lnTo>
                <a:lnTo>
                  <a:pt x="317500" y="210311"/>
                </a:lnTo>
                <a:lnTo>
                  <a:pt x="317500" y="200786"/>
                </a:lnTo>
                <a:lnTo>
                  <a:pt x="321310" y="189102"/>
                </a:lnTo>
                <a:lnTo>
                  <a:pt x="351790" y="164337"/>
                </a:lnTo>
                <a:lnTo>
                  <a:pt x="359410" y="163575"/>
                </a:lnTo>
                <a:lnTo>
                  <a:pt x="510540" y="163575"/>
                </a:lnTo>
                <a:lnTo>
                  <a:pt x="510540" y="69341"/>
                </a:lnTo>
                <a:lnTo>
                  <a:pt x="500380" y="61848"/>
                </a:lnTo>
                <a:lnTo>
                  <a:pt x="495300" y="57276"/>
                </a:lnTo>
                <a:lnTo>
                  <a:pt x="488950" y="52958"/>
                </a:lnTo>
                <a:lnTo>
                  <a:pt x="481330" y="48767"/>
                </a:lnTo>
                <a:lnTo>
                  <a:pt x="474980" y="44703"/>
                </a:lnTo>
                <a:lnTo>
                  <a:pt x="462280" y="37083"/>
                </a:lnTo>
                <a:lnTo>
                  <a:pt x="454659" y="33527"/>
                </a:lnTo>
                <a:lnTo>
                  <a:pt x="448309" y="30098"/>
                </a:lnTo>
                <a:lnTo>
                  <a:pt x="440690" y="26923"/>
                </a:lnTo>
                <a:lnTo>
                  <a:pt x="367030" y="4571"/>
                </a:lnTo>
                <a:lnTo>
                  <a:pt x="328930" y="380"/>
                </a:lnTo>
                <a:lnTo>
                  <a:pt x="317500" y="0"/>
                </a:lnTo>
                <a:close/>
              </a:path>
              <a:path w="628650" h="628650">
                <a:moveTo>
                  <a:pt x="510540" y="69341"/>
                </a:moveTo>
                <a:lnTo>
                  <a:pt x="510540" y="319785"/>
                </a:lnTo>
                <a:lnTo>
                  <a:pt x="500380" y="341629"/>
                </a:lnTo>
                <a:lnTo>
                  <a:pt x="388620" y="453008"/>
                </a:lnTo>
                <a:lnTo>
                  <a:pt x="362949" y="465073"/>
                </a:lnTo>
                <a:lnTo>
                  <a:pt x="589026" y="465073"/>
                </a:lnTo>
                <a:lnTo>
                  <a:pt x="598170" y="448690"/>
                </a:lnTo>
                <a:lnTo>
                  <a:pt x="600710" y="441705"/>
                </a:lnTo>
                <a:lnTo>
                  <a:pt x="604520" y="434593"/>
                </a:lnTo>
                <a:lnTo>
                  <a:pt x="617220" y="398144"/>
                </a:lnTo>
                <a:lnTo>
                  <a:pt x="618490" y="390778"/>
                </a:lnTo>
                <a:lnTo>
                  <a:pt x="621030" y="383158"/>
                </a:lnTo>
                <a:lnTo>
                  <a:pt x="626110" y="352805"/>
                </a:lnTo>
                <a:lnTo>
                  <a:pt x="626110" y="345185"/>
                </a:lnTo>
                <a:lnTo>
                  <a:pt x="627380" y="337438"/>
                </a:lnTo>
                <a:lnTo>
                  <a:pt x="627380" y="329818"/>
                </a:lnTo>
                <a:lnTo>
                  <a:pt x="628650" y="322071"/>
                </a:lnTo>
                <a:lnTo>
                  <a:pt x="628650" y="306577"/>
                </a:lnTo>
                <a:lnTo>
                  <a:pt x="627380" y="298957"/>
                </a:lnTo>
                <a:lnTo>
                  <a:pt x="627380" y="291210"/>
                </a:lnTo>
                <a:lnTo>
                  <a:pt x="626110" y="283463"/>
                </a:lnTo>
                <a:lnTo>
                  <a:pt x="626110" y="275843"/>
                </a:lnTo>
                <a:lnTo>
                  <a:pt x="621030" y="245490"/>
                </a:lnTo>
                <a:lnTo>
                  <a:pt x="618490" y="237997"/>
                </a:lnTo>
                <a:lnTo>
                  <a:pt x="617220" y="230504"/>
                </a:lnTo>
                <a:lnTo>
                  <a:pt x="604520" y="194055"/>
                </a:lnTo>
                <a:lnTo>
                  <a:pt x="600710" y="186943"/>
                </a:lnTo>
                <a:lnTo>
                  <a:pt x="598170" y="179958"/>
                </a:lnTo>
                <a:lnTo>
                  <a:pt x="590550" y="166115"/>
                </a:lnTo>
                <a:lnTo>
                  <a:pt x="575310" y="139699"/>
                </a:lnTo>
                <a:lnTo>
                  <a:pt x="570230" y="133349"/>
                </a:lnTo>
                <a:lnTo>
                  <a:pt x="561340" y="120903"/>
                </a:lnTo>
                <a:lnTo>
                  <a:pt x="530860" y="86613"/>
                </a:lnTo>
                <a:lnTo>
                  <a:pt x="524510" y="81406"/>
                </a:lnTo>
                <a:lnTo>
                  <a:pt x="519430" y="76326"/>
                </a:lnTo>
                <a:lnTo>
                  <a:pt x="510540" y="69341"/>
                </a:lnTo>
                <a:close/>
              </a:path>
              <a:path w="628650" h="628650">
                <a:moveTo>
                  <a:pt x="510540" y="163575"/>
                </a:moveTo>
                <a:lnTo>
                  <a:pt x="359410" y="163575"/>
                </a:lnTo>
                <a:lnTo>
                  <a:pt x="386080" y="172732"/>
                </a:lnTo>
                <a:lnTo>
                  <a:pt x="388620" y="175640"/>
                </a:lnTo>
                <a:lnTo>
                  <a:pt x="508000" y="300989"/>
                </a:lnTo>
                <a:lnTo>
                  <a:pt x="509300" y="303656"/>
                </a:lnTo>
                <a:lnTo>
                  <a:pt x="510540" y="308863"/>
                </a:lnTo>
                <a:lnTo>
                  <a:pt x="510540" y="163575"/>
                </a:lnTo>
                <a:close/>
              </a:path>
            </a:pathLst>
          </a:custGeom>
          <a:solidFill>
            <a:srgbClr val="004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85945" y="1126996"/>
            <a:ext cx="2895600" cy="18497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Size</a:t>
            </a:r>
            <a:r>
              <a:rPr sz="1200" spc="-4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and</a:t>
            </a:r>
            <a:r>
              <a:rPr sz="1200" spc="-8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Positioning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‘associate</a:t>
            </a:r>
            <a:r>
              <a:rPr sz="1200" spc="-8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of’</a:t>
            </a:r>
            <a:r>
              <a:rPr sz="1200" spc="-5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line,</a:t>
            </a:r>
            <a:r>
              <a:rPr sz="1200" spc="-4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15%</a:t>
            </a:r>
            <a:r>
              <a:rPr sz="1200" spc="-5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‘x’</a:t>
            </a:r>
            <a:r>
              <a:rPr sz="1200" spc="-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height</a:t>
            </a:r>
            <a:endParaRPr sz="1200">
              <a:latin typeface="Arial"/>
              <a:cs typeface="Arial"/>
            </a:endParaRPr>
          </a:p>
          <a:p>
            <a:pPr marL="12700" marR="87630">
              <a:lnSpc>
                <a:spcPct val="111500"/>
              </a:lnSpc>
              <a:spcBef>
                <a:spcPts val="25"/>
              </a:spcBef>
            </a:pP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is</a:t>
            </a:r>
            <a:r>
              <a:rPr sz="1200" spc="-3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left</a:t>
            </a:r>
            <a:r>
              <a:rPr sz="1200" spc="-7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aligned</a:t>
            </a:r>
            <a:r>
              <a:rPr sz="1200" spc="-10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with</a:t>
            </a:r>
            <a:r>
              <a:rPr sz="1200" spc="-2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logo</a:t>
            </a:r>
            <a:r>
              <a:rPr sz="1200" spc="-6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type</a:t>
            </a:r>
            <a:r>
              <a:rPr sz="1200" spc="-4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12223"/>
                </a:solidFill>
                <a:latin typeface="Arial"/>
                <a:cs typeface="Arial"/>
              </a:rPr>
              <a:t>and </a:t>
            </a:r>
            <a:r>
              <a:rPr sz="1200" spc="-20" dirty="0">
                <a:solidFill>
                  <a:srgbClr val="212223"/>
                </a:solidFill>
                <a:latin typeface="Arial"/>
                <a:cs typeface="Arial"/>
              </a:rPr>
              <a:t>positioned</a:t>
            </a:r>
            <a:r>
              <a:rPr sz="1200" spc="-9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above</a:t>
            </a:r>
            <a:r>
              <a:rPr sz="1200" spc="-6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logo</a:t>
            </a:r>
            <a:r>
              <a:rPr sz="1200" spc="-3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symbol,</a:t>
            </a:r>
            <a:r>
              <a:rPr sz="1200" spc="-4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12223"/>
                </a:solidFill>
                <a:latin typeface="Arial"/>
                <a:cs typeface="Arial"/>
              </a:rPr>
              <a:t>as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indicated</a:t>
            </a:r>
            <a:r>
              <a:rPr sz="1200" spc="-10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above.</a:t>
            </a:r>
            <a:r>
              <a:rPr sz="1200" spc="-5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12223"/>
                </a:solidFill>
                <a:latin typeface="Arial"/>
                <a:cs typeface="Arial"/>
              </a:rPr>
              <a:t>This</a:t>
            </a:r>
            <a:r>
              <a:rPr sz="1200" spc="-5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line</a:t>
            </a:r>
            <a:r>
              <a:rPr sz="1200" spc="-3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may</a:t>
            </a:r>
            <a:r>
              <a:rPr sz="1200" spc="-4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not</a:t>
            </a:r>
            <a:r>
              <a:rPr sz="1200" spc="-4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12223"/>
                </a:solidFill>
                <a:latin typeface="Arial"/>
                <a:cs typeface="Arial"/>
              </a:rPr>
              <a:t>have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any</a:t>
            </a:r>
            <a:r>
              <a:rPr sz="1200" spc="-4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other</a:t>
            </a:r>
            <a:r>
              <a:rPr sz="1200" spc="-4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12223"/>
                </a:solidFill>
                <a:latin typeface="Arial"/>
                <a:cs typeface="Arial"/>
              </a:rPr>
              <a:t>configuration</a:t>
            </a:r>
            <a:r>
              <a:rPr sz="1200" spc="-10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in</a:t>
            </a:r>
            <a:r>
              <a:rPr sz="1200" spc="-3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relation</a:t>
            </a:r>
            <a:r>
              <a:rPr sz="1200" spc="-5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to </a:t>
            </a:r>
            <a:r>
              <a:rPr sz="1200" spc="-25" dirty="0">
                <a:solidFill>
                  <a:srgbClr val="212223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SAICA</a:t>
            </a:r>
            <a:r>
              <a:rPr sz="1200" spc="-4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logo.</a:t>
            </a:r>
            <a:r>
              <a:rPr sz="1200" spc="-5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colour</a:t>
            </a:r>
            <a:r>
              <a:rPr sz="1200" spc="-8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of</a:t>
            </a:r>
            <a:r>
              <a:rPr sz="1200" spc="-4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12223"/>
                </a:solidFill>
                <a:latin typeface="Arial"/>
                <a:cs typeface="Arial"/>
              </a:rPr>
              <a:t>the</a:t>
            </a:r>
            <a:r>
              <a:rPr sz="1200" spc="-7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‘associate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of’</a:t>
            </a:r>
            <a:r>
              <a:rPr sz="1200" spc="-8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line</a:t>
            </a:r>
            <a:r>
              <a:rPr sz="1200" spc="-5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12223"/>
                </a:solidFill>
                <a:latin typeface="Arial"/>
                <a:cs typeface="Arial"/>
              </a:rPr>
              <a:t>corresponds</a:t>
            </a:r>
            <a:r>
              <a:rPr sz="1200" spc="-8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with</a:t>
            </a:r>
            <a:r>
              <a:rPr sz="1200" spc="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primary</a:t>
            </a:r>
            <a:r>
              <a:rPr sz="1200" spc="-3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12223"/>
                </a:solidFill>
                <a:latin typeface="Arial"/>
                <a:cs typeface="Arial"/>
              </a:rPr>
              <a:t>logo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type</a:t>
            </a:r>
            <a:r>
              <a:rPr sz="1200" spc="-4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and</a:t>
            </a:r>
            <a:r>
              <a:rPr sz="1200" spc="-9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is</a:t>
            </a:r>
            <a:r>
              <a:rPr sz="1200" spc="-3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written</a:t>
            </a:r>
            <a:r>
              <a:rPr sz="1200" spc="-4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in</a:t>
            </a:r>
            <a:r>
              <a:rPr sz="1200" spc="-4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the</a:t>
            </a:r>
            <a:r>
              <a:rPr sz="1200" spc="-7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primary</a:t>
            </a:r>
            <a:r>
              <a:rPr sz="1200" spc="-6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font</a:t>
            </a:r>
            <a:r>
              <a:rPr sz="1200" spc="-10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12223"/>
                </a:solidFill>
                <a:latin typeface="Arial"/>
                <a:cs typeface="Arial"/>
              </a:rPr>
              <a:t>only.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57084" y="1088591"/>
            <a:ext cx="2710180" cy="2098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6685">
              <a:lnSpc>
                <a:spcPct val="112900"/>
              </a:lnSpc>
              <a:spcBef>
                <a:spcPts val="95"/>
              </a:spcBef>
            </a:pP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12223"/>
                </a:solidFill>
                <a:latin typeface="Arial"/>
                <a:cs typeface="Arial"/>
              </a:rPr>
              <a:t>‘associate</a:t>
            </a:r>
            <a:r>
              <a:rPr sz="1200" spc="-7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of’</a:t>
            </a:r>
            <a:r>
              <a:rPr sz="1200" spc="-5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SAICA</a:t>
            </a:r>
            <a:r>
              <a:rPr sz="1200" spc="-3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logo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 should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never</a:t>
            </a:r>
            <a:r>
              <a:rPr sz="1200" spc="-7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exceed</a:t>
            </a:r>
            <a:r>
              <a:rPr sz="1200" spc="-7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size</a:t>
            </a:r>
            <a:r>
              <a:rPr sz="1200" spc="-3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of</a:t>
            </a:r>
            <a:r>
              <a:rPr sz="1200" spc="-5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practice’s logo.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12799"/>
              </a:lnSpc>
              <a:spcBef>
                <a:spcPts val="75"/>
              </a:spcBef>
            </a:pP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Specific</a:t>
            </a:r>
            <a:r>
              <a:rPr sz="1200" spc="-7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12223"/>
                </a:solidFill>
                <a:latin typeface="Arial"/>
                <a:cs typeface="Arial"/>
              </a:rPr>
              <a:t>guidelines</a:t>
            </a:r>
            <a:r>
              <a:rPr sz="1200" spc="-7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cannot</a:t>
            </a:r>
            <a:r>
              <a:rPr sz="1200" spc="-6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provided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as</a:t>
            </a:r>
            <a:r>
              <a:rPr sz="1200" spc="-8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each</a:t>
            </a:r>
            <a:r>
              <a:rPr sz="1200" spc="-7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practice</a:t>
            </a:r>
            <a:r>
              <a:rPr sz="1200" spc="-7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has</a:t>
            </a:r>
            <a:r>
              <a:rPr sz="1200" spc="-5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its</a:t>
            </a:r>
            <a:r>
              <a:rPr sz="1200" spc="-3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own</a:t>
            </a:r>
            <a:r>
              <a:rPr sz="1200" spc="-4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visual </a:t>
            </a:r>
            <a:r>
              <a:rPr sz="1200" spc="-20" dirty="0">
                <a:solidFill>
                  <a:srgbClr val="212223"/>
                </a:solidFill>
                <a:latin typeface="Arial"/>
                <a:cs typeface="Arial"/>
              </a:rPr>
              <a:t>identity</a:t>
            </a:r>
            <a:r>
              <a:rPr sz="1200" spc="-4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system, however,</a:t>
            </a:r>
            <a:r>
              <a:rPr sz="1200" spc="-3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always</a:t>
            </a:r>
            <a:r>
              <a:rPr sz="1200" spc="-1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strive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uphold</a:t>
            </a:r>
            <a:r>
              <a:rPr sz="1200" spc="-114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12223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SAICA</a:t>
            </a:r>
            <a:r>
              <a:rPr sz="1200" spc="-2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brand</a:t>
            </a:r>
            <a:r>
              <a:rPr sz="1200" spc="-6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and</a:t>
            </a:r>
            <a:r>
              <a:rPr sz="1200" spc="-6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augment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name</a:t>
            </a:r>
            <a:r>
              <a:rPr sz="1200" spc="-8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212223"/>
                </a:solidFill>
                <a:latin typeface="Arial"/>
                <a:cs typeface="Arial"/>
              </a:rPr>
              <a:t> the</a:t>
            </a:r>
            <a:r>
              <a:rPr sz="1200" spc="-7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institute,</a:t>
            </a:r>
            <a:r>
              <a:rPr sz="1200" spc="-8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“The</a:t>
            </a:r>
            <a:r>
              <a:rPr sz="1200" spc="-5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12223"/>
                </a:solidFill>
                <a:latin typeface="Arial"/>
                <a:cs typeface="Arial"/>
              </a:rPr>
              <a:t>South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African</a:t>
            </a:r>
            <a:r>
              <a:rPr sz="1200" spc="-6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Institute</a:t>
            </a:r>
            <a:r>
              <a:rPr sz="1200" spc="-40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223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21222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223"/>
                </a:solidFill>
                <a:latin typeface="Arial"/>
                <a:cs typeface="Arial"/>
              </a:rPr>
              <a:t>Chartered Accountants”.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946268" y="4165852"/>
            <a:ext cx="678180" cy="676275"/>
            <a:chOff x="5946268" y="4165852"/>
            <a:chExt cx="678180" cy="67627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921" y="4314621"/>
              <a:ext cx="134605" cy="18359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946268" y="4165852"/>
              <a:ext cx="678180" cy="676275"/>
            </a:xfrm>
            <a:custGeom>
              <a:avLst/>
              <a:gdLst/>
              <a:ahLst/>
              <a:cxnLst/>
              <a:rect l="l" t="t" r="r" b="b"/>
              <a:pathLst>
                <a:path w="678179" h="676275">
                  <a:moveTo>
                    <a:pt x="316737" y="1435"/>
                  </a:moveTo>
                  <a:lnTo>
                    <a:pt x="248411" y="12065"/>
                  </a:lnTo>
                  <a:lnTo>
                    <a:pt x="206628" y="26543"/>
                  </a:lnTo>
                  <a:lnTo>
                    <a:pt x="167512" y="46101"/>
                  </a:lnTo>
                  <a:lnTo>
                    <a:pt x="131571" y="70485"/>
                  </a:lnTo>
                  <a:lnTo>
                    <a:pt x="99059" y="99060"/>
                  </a:lnTo>
                  <a:lnTo>
                    <a:pt x="70484" y="131445"/>
                  </a:lnTo>
                  <a:lnTo>
                    <a:pt x="46227" y="167513"/>
                  </a:lnTo>
                  <a:lnTo>
                    <a:pt x="26669" y="206502"/>
                  </a:lnTo>
                  <a:lnTo>
                    <a:pt x="12191" y="248285"/>
                  </a:lnTo>
                  <a:lnTo>
                    <a:pt x="3253" y="291846"/>
                  </a:lnTo>
                  <a:lnTo>
                    <a:pt x="0" y="338074"/>
                  </a:lnTo>
                  <a:lnTo>
                    <a:pt x="3174" y="384048"/>
                  </a:lnTo>
                  <a:lnTo>
                    <a:pt x="12191" y="428117"/>
                  </a:lnTo>
                  <a:lnTo>
                    <a:pt x="26669" y="469773"/>
                  </a:lnTo>
                  <a:lnTo>
                    <a:pt x="46354" y="508889"/>
                  </a:lnTo>
                  <a:lnTo>
                    <a:pt x="70738" y="544830"/>
                  </a:lnTo>
                  <a:lnTo>
                    <a:pt x="99440" y="577215"/>
                  </a:lnTo>
                  <a:lnTo>
                    <a:pt x="131952" y="605790"/>
                  </a:lnTo>
                  <a:lnTo>
                    <a:pt x="168147" y="630174"/>
                  </a:lnTo>
                  <a:lnTo>
                    <a:pt x="207390" y="649732"/>
                  </a:lnTo>
                  <a:lnTo>
                    <a:pt x="249300" y="664210"/>
                  </a:lnTo>
                  <a:lnTo>
                    <a:pt x="293623" y="673100"/>
                  </a:lnTo>
                  <a:lnTo>
                    <a:pt x="339851" y="676275"/>
                  </a:lnTo>
                  <a:lnTo>
                    <a:pt x="678052" y="676275"/>
                  </a:lnTo>
                  <a:lnTo>
                    <a:pt x="678052" y="598170"/>
                  </a:lnTo>
                  <a:lnTo>
                    <a:pt x="346709" y="598170"/>
                  </a:lnTo>
                  <a:lnTo>
                    <a:pt x="346709" y="597154"/>
                  </a:lnTo>
                  <a:lnTo>
                    <a:pt x="316737" y="597154"/>
                  </a:lnTo>
                  <a:lnTo>
                    <a:pt x="268604" y="588010"/>
                  </a:lnTo>
                  <a:lnTo>
                    <a:pt x="224027" y="570484"/>
                  </a:lnTo>
                  <a:lnTo>
                    <a:pt x="184022" y="545465"/>
                  </a:lnTo>
                  <a:lnTo>
                    <a:pt x="149224" y="513842"/>
                  </a:lnTo>
                  <a:lnTo>
                    <a:pt x="120649" y="476377"/>
                  </a:lnTo>
                  <a:lnTo>
                    <a:pt x="99059" y="433959"/>
                  </a:lnTo>
                  <a:lnTo>
                    <a:pt x="85597" y="387604"/>
                  </a:lnTo>
                  <a:lnTo>
                    <a:pt x="80771" y="338074"/>
                  </a:lnTo>
                  <a:lnTo>
                    <a:pt x="85470" y="288544"/>
                  </a:lnTo>
                  <a:lnTo>
                    <a:pt x="99059" y="242062"/>
                  </a:lnTo>
                  <a:lnTo>
                    <a:pt x="120649" y="199771"/>
                  </a:lnTo>
                  <a:lnTo>
                    <a:pt x="149224" y="162306"/>
                  </a:lnTo>
                  <a:lnTo>
                    <a:pt x="184022" y="130556"/>
                  </a:lnTo>
                  <a:lnTo>
                    <a:pt x="224027" y="105537"/>
                  </a:lnTo>
                  <a:lnTo>
                    <a:pt x="268604" y="88011"/>
                  </a:lnTo>
                  <a:lnTo>
                    <a:pt x="316737" y="78994"/>
                  </a:lnTo>
                  <a:lnTo>
                    <a:pt x="316737" y="1435"/>
                  </a:lnTo>
                  <a:close/>
                </a:path>
                <a:path w="678179" h="676275">
                  <a:moveTo>
                    <a:pt x="541350" y="392150"/>
                  </a:moveTo>
                  <a:lnTo>
                    <a:pt x="406653" y="392150"/>
                  </a:lnTo>
                  <a:lnTo>
                    <a:pt x="406653" y="598170"/>
                  </a:lnTo>
                  <a:lnTo>
                    <a:pt x="541350" y="598170"/>
                  </a:lnTo>
                  <a:lnTo>
                    <a:pt x="541350" y="392150"/>
                  </a:lnTo>
                  <a:close/>
                </a:path>
                <a:path w="678179" h="676275">
                  <a:moveTo>
                    <a:pt x="601205" y="124282"/>
                  </a:moveTo>
                  <a:lnTo>
                    <a:pt x="601205" y="598170"/>
                  </a:lnTo>
                  <a:lnTo>
                    <a:pt x="678052" y="598170"/>
                  </a:lnTo>
                  <a:lnTo>
                    <a:pt x="678052" y="338074"/>
                  </a:lnTo>
                  <a:lnTo>
                    <a:pt x="675004" y="292227"/>
                  </a:lnTo>
                  <a:lnTo>
                    <a:pt x="665987" y="248412"/>
                  </a:lnTo>
                  <a:lnTo>
                    <a:pt x="651509" y="206502"/>
                  </a:lnTo>
                  <a:lnTo>
                    <a:pt x="631824" y="167513"/>
                  </a:lnTo>
                  <a:lnTo>
                    <a:pt x="607555" y="131445"/>
                  </a:lnTo>
                  <a:lnTo>
                    <a:pt x="601205" y="124282"/>
                  </a:lnTo>
                  <a:close/>
                </a:path>
                <a:path w="678179" h="676275">
                  <a:moveTo>
                    <a:pt x="338200" y="0"/>
                  </a:moveTo>
                  <a:lnTo>
                    <a:pt x="316737" y="1435"/>
                  </a:lnTo>
                  <a:lnTo>
                    <a:pt x="316737" y="139204"/>
                  </a:lnTo>
                  <a:lnTo>
                    <a:pt x="269239" y="151003"/>
                  </a:lnTo>
                  <a:lnTo>
                    <a:pt x="227075" y="173355"/>
                  </a:lnTo>
                  <a:lnTo>
                    <a:pt x="191515" y="204724"/>
                  </a:lnTo>
                  <a:lnTo>
                    <a:pt x="164337" y="243586"/>
                  </a:lnTo>
                  <a:lnTo>
                    <a:pt x="146811" y="288544"/>
                  </a:lnTo>
                  <a:lnTo>
                    <a:pt x="140715" y="338074"/>
                  </a:lnTo>
                  <a:lnTo>
                    <a:pt x="146684" y="386461"/>
                  </a:lnTo>
                  <a:lnTo>
                    <a:pt x="164337" y="432435"/>
                  </a:lnTo>
                  <a:lnTo>
                    <a:pt x="191515" y="471297"/>
                  </a:lnTo>
                  <a:lnTo>
                    <a:pt x="227075" y="502793"/>
                  </a:lnTo>
                  <a:lnTo>
                    <a:pt x="269239" y="525145"/>
                  </a:lnTo>
                  <a:lnTo>
                    <a:pt x="316737" y="536829"/>
                  </a:lnTo>
                  <a:lnTo>
                    <a:pt x="316737" y="597154"/>
                  </a:lnTo>
                  <a:lnTo>
                    <a:pt x="346709" y="597154"/>
                  </a:lnTo>
                  <a:lnTo>
                    <a:pt x="346709" y="77851"/>
                  </a:lnTo>
                  <a:lnTo>
                    <a:pt x="554735" y="77851"/>
                  </a:lnTo>
                  <a:lnTo>
                    <a:pt x="510031" y="46101"/>
                  </a:lnTo>
                  <a:lnTo>
                    <a:pt x="470788" y="26543"/>
                  </a:lnTo>
                  <a:lnTo>
                    <a:pt x="428878" y="12065"/>
                  </a:lnTo>
                  <a:lnTo>
                    <a:pt x="384555" y="3048"/>
                  </a:lnTo>
                  <a:lnTo>
                    <a:pt x="338200" y="0"/>
                  </a:lnTo>
                  <a:close/>
                </a:path>
                <a:path w="678179" h="676275">
                  <a:moveTo>
                    <a:pt x="554735" y="77851"/>
                  </a:moveTo>
                  <a:lnTo>
                    <a:pt x="346709" y="77851"/>
                  </a:lnTo>
                  <a:lnTo>
                    <a:pt x="392556" y="82931"/>
                  </a:lnTo>
                  <a:lnTo>
                    <a:pt x="435736" y="95631"/>
                  </a:lnTo>
                  <a:lnTo>
                    <a:pt x="475360" y="115189"/>
                  </a:lnTo>
                  <a:lnTo>
                    <a:pt x="510920" y="140970"/>
                  </a:lnTo>
                  <a:lnTo>
                    <a:pt x="541527" y="172212"/>
                  </a:lnTo>
                  <a:lnTo>
                    <a:pt x="566546" y="208280"/>
                  </a:lnTo>
                  <a:lnTo>
                    <a:pt x="585203" y="248285"/>
                  </a:lnTo>
                  <a:lnTo>
                    <a:pt x="597153" y="291846"/>
                  </a:lnTo>
                  <a:lnTo>
                    <a:pt x="601205" y="338074"/>
                  </a:lnTo>
                  <a:lnTo>
                    <a:pt x="601205" y="124282"/>
                  </a:lnTo>
                  <a:lnTo>
                    <a:pt x="554735" y="77851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6755383" y="4243412"/>
            <a:ext cx="12700" cy="554990"/>
          </a:xfrm>
          <a:custGeom>
            <a:avLst/>
            <a:gdLst/>
            <a:ahLst/>
            <a:cxnLst/>
            <a:rect l="l" t="t" r="r" b="b"/>
            <a:pathLst>
              <a:path w="12700" h="554989">
                <a:moveTo>
                  <a:pt x="12115" y="0"/>
                </a:moveTo>
                <a:lnTo>
                  <a:pt x="0" y="0"/>
                </a:lnTo>
                <a:lnTo>
                  <a:pt x="0" y="554647"/>
                </a:lnTo>
                <a:lnTo>
                  <a:pt x="12115" y="554647"/>
                </a:lnTo>
                <a:lnTo>
                  <a:pt x="12115" y="0"/>
                </a:lnTo>
                <a:close/>
              </a:path>
            </a:pathLst>
          </a:custGeom>
          <a:solidFill>
            <a:srgbClr val="124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28075" y="4977383"/>
            <a:ext cx="70485" cy="38735"/>
          </a:xfrm>
          <a:custGeom>
            <a:avLst/>
            <a:gdLst/>
            <a:ahLst/>
            <a:cxnLst/>
            <a:rect l="l" t="t" r="r" b="b"/>
            <a:pathLst>
              <a:path w="70484" h="38735">
                <a:moveTo>
                  <a:pt x="23114" y="0"/>
                </a:moveTo>
                <a:lnTo>
                  <a:pt x="0" y="0"/>
                </a:lnTo>
                <a:lnTo>
                  <a:pt x="0" y="3810"/>
                </a:lnTo>
                <a:lnTo>
                  <a:pt x="9398" y="3810"/>
                </a:lnTo>
                <a:lnTo>
                  <a:pt x="9398" y="38354"/>
                </a:lnTo>
                <a:lnTo>
                  <a:pt x="13589" y="38354"/>
                </a:lnTo>
                <a:lnTo>
                  <a:pt x="13589" y="3810"/>
                </a:lnTo>
                <a:lnTo>
                  <a:pt x="23114" y="3810"/>
                </a:lnTo>
                <a:lnTo>
                  <a:pt x="23114" y="0"/>
                </a:lnTo>
                <a:close/>
              </a:path>
              <a:path w="70484" h="38735">
                <a:moveTo>
                  <a:pt x="69977" y="0"/>
                </a:moveTo>
                <a:lnTo>
                  <a:pt x="64008" y="0"/>
                </a:lnTo>
                <a:lnTo>
                  <a:pt x="49911" y="32258"/>
                </a:lnTo>
                <a:lnTo>
                  <a:pt x="35814" y="0"/>
                </a:lnTo>
                <a:lnTo>
                  <a:pt x="29845" y="0"/>
                </a:lnTo>
                <a:lnTo>
                  <a:pt x="29845" y="38481"/>
                </a:lnTo>
                <a:lnTo>
                  <a:pt x="33782" y="38481"/>
                </a:lnTo>
                <a:lnTo>
                  <a:pt x="33655" y="4191"/>
                </a:lnTo>
                <a:lnTo>
                  <a:pt x="48514" y="38481"/>
                </a:lnTo>
                <a:lnTo>
                  <a:pt x="51308" y="38481"/>
                </a:lnTo>
                <a:lnTo>
                  <a:pt x="66040" y="4191"/>
                </a:lnTo>
                <a:lnTo>
                  <a:pt x="65913" y="38481"/>
                </a:lnTo>
                <a:lnTo>
                  <a:pt x="69977" y="38481"/>
                </a:lnTo>
                <a:lnTo>
                  <a:pt x="69977" y="0"/>
                </a:lnTo>
                <a:close/>
              </a:path>
            </a:pathLst>
          </a:custGeom>
          <a:solidFill>
            <a:srgbClr val="124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5774054" y="4161204"/>
            <a:ext cx="109855" cy="689610"/>
            <a:chOff x="5774054" y="4161204"/>
            <a:chExt cx="109855" cy="689610"/>
          </a:xfrm>
        </p:grpSpPr>
        <p:sp>
          <p:nvSpPr>
            <p:cNvPr id="14" name="object 14"/>
            <p:cNvSpPr/>
            <p:nvPr/>
          </p:nvSpPr>
          <p:spPr>
            <a:xfrm>
              <a:off x="5774054" y="4163058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109474" y="0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74054" y="4848731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109474" y="0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828790" y="4163058"/>
              <a:ext cx="0" cy="685800"/>
            </a:xfrm>
            <a:custGeom>
              <a:avLst/>
              <a:gdLst/>
              <a:ahLst/>
              <a:cxnLst/>
              <a:rect l="l" t="t" r="r" b="b"/>
              <a:pathLst>
                <a:path h="685800">
                  <a:moveTo>
                    <a:pt x="0" y="685672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941491" y="3820794"/>
            <a:ext cx="3218180" cy="1264920"/>
            <a:chOff x="5941491" y="3820794"/>
            <a:chExt cx="3218180" cy="126492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6956" y="3934929"/>
              <a:ext cx="251902" cy="15662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0260" y="3934929"/>
              <a:ext cx="94243" cy="15661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76211" y="3934942"/>
              <a:ext cx="157783" cy="1566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56551" y="3934827"/>
              <a:ext cx="148436" cy="15660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33462" y="3937279"/>
              <a:ext cx="267054" cy="15161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3149" y="3937507"/>
              <a:ext cx="83818" cy="15112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7901" y="3934942"/>
              <a:ext cx="157783" cy="15661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85099" y="3937507"/>
              <a:ext cx="76832" cy="15112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80123" y="4972684"/>
              <a:ext cx="90549" cy="10845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891528" y="4239640"/>
              <a:ext cx="580390" cy="842010"/>
            </a:xfrm>
            <a:custGeom>
              <a:avLst/>
              <a:gdLst/>
              <a:ahLst/>
              <a:cxnLst/>
              <a:rect l="l" t="t" r="r" b="b"/>
              <a:pathLst>
                <a:path w="580390" h="842010">
                  <a:moveTo>
                    <a:pt x="324789" y="733082"/>
                  </a:moveTo>
                  <a:lnTo>
                    <a:pt x="308991" y="733082"/>
                  </a:lnTo>
                  <a:lnTo>
                    <a:pt x="308991" y="841502"/>
                  </a:lnTo>
                  <a:lnTo>
                    <a:pt x="324789" y="841502"/>
                  </a:lnTo>
                  <a:lnTo>
                    <a:pt x="324789" y="733082"/>
                  </a:lnTo>
                  <a:close/>
                </a:path>
                <a:path w="580390" h="842010">
                  <a:moveTo>
                    <a:pt x="330327" y="393446"/>
                  </a:moveTo>
                  <a:lnTo>
                    <a:pt x="321691" y="342773"/>
                  </a:lnTo>
                  <a:lnTo>
                    <a:pt x="299339" y="305943"/>
                  </a:lnTo>
                  <a:lnTo>
                    <a:pt x="268351" y="279908"/>
                  </a:lnTo>
                  <a:lnTo>
                    <a:pt x="233934" y="261874"/>
                  </a:lnTo>
                  <a:lnTo>
                    <a:pt x="146685" y="229489"/>
                  </a:lnTo>
                  <a:lnTo>
                    <a:pt x="105029" y="208915"/>
                  </a:lnTo>
                  <a:lnTo>
                    <a:pt x="78486" y="181356"/>
                  </a:lnTo>
                  <a:lnTo>
                    <a:pt x="69469" y="141224"/>
                  </a:lnTo>
                  <a:lnTo>
                    <a:pt x="77089" y="103759"/>
                  </a:lnTo>
                  <a:lnTo>
                    <a:pt x="97917" y="75057"/>
                  </a:lnTo>
                  <a:lnTo>
                    <a:pt x="128651" y="56654"/>
                  </a:lnTo>
                  <a:lnTo>
                    <a:pt x="166243" y="50177"/>
                  </a:lnTo>
                  <a:lnTo>
                    <a:pt x="209550" y="58940"/>
                  </a:lnTo>
                  <a:lnTo>
                    <a:pt x="236982" y="80645"/>
                  </a:lnTo>
                  <a:lnTo>
                    <a:pt x="252603" y="108839"/>
                  </a:lnTo>
                  <a:lnTo>
                    <a:pt x="260096" y="136906"/>
                  </a:lnTo>
                  <a:lnTo>
                    <a:pt x="318770" y="136906"/>
                  </a:lnTo>
                  <a:lnTo>
                    <a:pt x="306197" y="84201"/>
                  </a:lnTo>
                  <a:lnTo>
                    <a:pt x="281178" y="45339"/>
                  </a:lnTo>
                  <a:lnTo>
                    <a:pt x="247269" y="19316"/>
                  </a:lnTo>
                  <a:lnTo>
                    <a:pt x="208534" y="4699"/>
                  </a:lnTo>
                  <a:lnTo>
                    <a:pt x="168275" y="0"/>
                  </a:lnTo>
                  <a:lnTo>
                    <a:pt x="120650" y="6223"/>
                  </a:lnTo>
                  <a:lnTo>
                    <a:pt x="77470" y="24511"/>
                  </a:lnTo>
                  <a:lnTo>
                    <a:pt x="42291" y="54241"/>
                  </a:lnTo>
                  <a:lnTo>
                    <a:pt x="18796" y="94996"/>
                  </a:lnTo>
                  <a:lnTo>
                    <a:pt x="10668" y="146177"/>
                  </a:lnTo>
                  <a:lnTo>
                    <a:pt x="20701" y="198120"/>
                  </a:lnTo>
                  <a:lnTo>
                    <a:pt x="45974" y="235331"/>
                  </a:lnTo>
                  <a:lnTo>
                    <a:pt x="79883" y="260604"/>
                  </a:lnTo>
                  <a:lnTo>
                    <a:pt x="115570" y="276733"/>
                  </a:lnTo>
                  <a:lnTo>
                    <a:pt x="146177" y="286639"/>
                  </a:lnTo>
                  <a:lnTo>
                    <a:pt x="191770" y="302006"/>
                  </a:lnTo>
                  <a:lnTo>
                    <a:pt x="231902" y="321818"/>
                  </a:lnTo>
                  <a:lnTo>
                    <a:pt x="260604" y="351790"/>
                  </a:lnTo>
                  <a:lnTo>
                    <a:pt x="271526" y="397764"/>
                  </a:lnTo>
                  <a:lnTo>
                    <a:pt x="262763" y="438277"/>
                  </a:lnTo>
                  <a:lnTo>
                    <a:pt x="239141" y="470281"/>
                  </a:lnTo>
                  <a:lnTo>
                    <a:pt x="205359" y="491236"/>
                  </a:lnTo>
                  <a:lnTo>
                    <a:pt x="165481" y="498729"/>
                  </a:lnTo>
                  <a:lnTo>
                    <a:pt x="136271" y="494411"/>
                  </a:lnTo>
                  <a:lnTo>
                    <a:pt x="103251" y="478409"/>
                  </a:lnTo>
                  <a:lnTo>
                    <a:pt x="74930" y="445897"/>
                  </a:lnTo>
                  <a:lnTo>
                    <a:pt x="59436" y="392049"/>
                  </a:lnTo>
                  <a:lnTo>
                    <a:pt x="0" y="392049"/>
                  </a:lnTo>
                  <a:lnTo>
                    <a:pt x="7239" y="438277"/>
                  </a:lnTo>
                  <a:lnTo>
                    <a:pt x="24892" y="477520"/>
                  </a:lnTo>
                  <a:lnTo>
                    <a:pt x="51054" y="508381"/>
                  </a:lnTo>
                  <a:lnTo>
                    <a:pt x="84455" y="530733"/>
                  </a:lnTo>
                  <a:lnTo>
                    <a:pt x="123317" y="544322"/>
                  </a:lnTo>
                  <a:lnTo>
                    <a:pt x="166243" y="548894"/>
                  </a:lnTo>
                  <a:lnTo>
                    <a:pt x="212725" y="543433"/>
                  </a:lnTo>
                  <a:lnTo>
                    <a:pt x="252730" y="527812"/>
                  </a:lnTo>
                  <a:lnTo>
                    <a:pt x="285369" y="503682"/>
                  </a:lnTo>
                  <a:lnTo>
                    <a:pt x="309753" y="472313"/>
                  </a:lnTo>
                  <a:lnTo>
                    <a:pt x="324993" y="435102"/>
                  </a:lnTo>
                  <a:lnTo>
                    <a:pt x="330327" y="393446"/>
                  </a:lnTo>
                  <a:close/>
                </a:path>
                <a:path w="580390" h="842010">
                  <a:moveTo>
                    <a:pt x="411734" y="733044"/>
                  </a:moveTo>
                  <a:lnTo>
                    <a:pt x="356997" y="733044"/>
                  </a:lnTo>
                  <a:lnTo>
                    <a:pt x="356997" y="841502"/>
                  </a:lnTo>
                  <a:lnTo>
                    <a:pt x="372745" y="841502"/>
                  </a:lnTo>
                  <a:lnTo>
                    <a:pt x="372745" y="794512"/>
                  </a:lnTo>
                  <a:lnTo>
                    <a:pt x="411734" y="794512"/>
                  </a:lnTo>
                  <a:lnTo>
                    <a:pt x="411734" y="780034"/>
                  </a:lnTo>
                  <a:lnTo>
                    <a:pt x="372745" y="780034"/>
                  </a:lnTo>
                  <a:lnTo>
                    <a:pt x="372745" y="747522"/>
                  </a:lnTo>
                  <a:lnTo>
                    <a:pt x="411734" y="747522"/>
                  </a:lnTo>
                  <a:lnTo>
                    <a:pt x="411734" y="733044"/>
                  </a:lnTo>
                  <a:close/>
                </a:path>
                <a:path w="580390" h="842010">
                  <a:moveTo>
                    <a:pt x="494030" y="733044"/>
                  </a:moveTo>
                  <a:lnTo>
                    <a:pt x="439293" y="733044"/>
                  </a:lnTo>
                  <a:lnTo>
                    <a:pt x="439293" y="841502"/>
                  </a:lnTo>
                  <a:lnTo>
                    <a:pt x="455168" y="841502"/>
                  </a:lnTo>
                  <a:lnTo>
                    <a:pt x="455168" y="794512"/>
                  </a:lnTo>
                  <a:lnTo>
                    <a:pt x="494030" y="794512"/>
                  </a:lnTo>
                  <a:lnTo>
                    <a:pt x="494030" y="780034"/>
                  </a:lnTo>
                  <a:lnTo>
                    <a:pt x="455168" y="780034"/>
                  </a:lnTo>
                  <a:lnTo>
                    <a:pt x="455168" y="747522"/>
                  </a:lnTo>
                  <a:lnTo>
                    <a:pt x="494030" y="747522"/>
                  </a:lnTo>
                  <a:lnTo>
                    <a:pt x="494030" y="733044"/>
                  </a:lnTo>
                  <a:close/>
                </a:path>
                <a:path w="580390" h="842010">
                  <a:moveTo>
                    <a:pt x="580136" y="733044"/>
                  </a:moveTo>
                  <a:lnTo>
                    <a:pt x="521716" y="733044"/>
                  </a:lnTo>
                  <a:lnTo>
                    <a:pt x="521716" y="841502"/>
                  </a:lnTo>
                  <a:lnTo>
                    <a:pt x="580136" y="841502"/>
                  </a:lnTo>
                  <a:lnTo>
                    <a:pt x="580136" y="827024"/>
                  </a:lnTo>
                  <a:lnTo>
                    <a:pt x="537464" y="827024"/>
                  </a:lnTo>
                  <a:lnTo>
                    <a:pt x="537464" y="794004"/>
                  </a:lnTo>
                  <a:lnTo>
                    <a:pt x="580136" y="794004"/>
                  </a:lnTo>
                  <a:lnTo>
                    <a:pt x="580136" y="779526"/>
                  </a:lnTo>
                  <a:lnTo>
                    <a:pt x="537464" y="779526"/>
                  </a:lnTo>
                  <a:lnTo>
                    <a:pt x="537464" y="747522"/>
                  </a:lnTo>
                  <a:lnTo>
                    <a:pt x="580136" y="747522"/>
                  </a:lnTo>
                  <a:lnTo>
                    <a:pt x="580136" y="733044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01128" y="4972684"/>
              <a:ext cx="72388" cy="10845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239381" y="4246371"/>
              <a:ext cx="495300" cy="835025"/>
            </a:xfrm>
            <a:custGeom>
              <a:avLst/>
              <a:gdLst/>
              <a:ahLst/>
              <a:cxnLst/>
              <a:rect l="l" t="t" r="r" b="b"/>
              <a:pathLst>
                <a:path w="495300" h="835025">
                  <a:moveTo>
                    <a:pt x="418973" y="726313"/>
                  </a:moveTo>
                  <a:lnTo>
                    <a:pt x="360553" y="726313"/>
                  </a:lnTo>
                  <a:lnTo>
                    <a:pt x="360553" y="834771"/>
                  </a:lnTo>
                  <a:lnTo>
                    <a:pt x="418973" y="834771"/>
                  </a:lnTo>
                  <a:lnTo>
                    <a:pt x="418973" y="820293"/>
                  </a:lnTo>
                  <a:lnTo>
                    <a:pt x="376301" y="820293"/>
                  </a:lnTo>
                  <a:lnTo>
                    <a:pt x="376301" y="787273"/>
                  </a:lnTo>
                  <a:lnTo>
                    <a:pt x="418973" y="787273"/>
                  </a:lnTo>
                  <a:lnTo>
                    <a:pt x="418973" y="772795"/>
                  </a:lnTo>
                  <a:lnTo>
                    <a:pt x="376301" y="772795"/>
                  </a:lnTo>
                  <a:lnTo>
                    <a:pt x="376301" y="740791"/>
                  </a:lnTo>
                  <a:lnTo>
                    <a:pt x="418973" y="740791"/>
                  </a:lnTo>
                  <a:lnTo>
                    <a:pt x="418973" y="726313"/>
                  </a:lnTo>
                  <a:close/>
                </a:path>
                <a:path w="495300" h="835025">
                  <a:moveTo>
                    <a:pt x="494792" y="526796"/>
                  </a:moveTo>
                  <a:lnTo>
                    <a:pt x="433578" y="378714"/>
                  </a:lnTo>
                  <a:lnTo>
                    <a:pt x="413512" y="330327"/>
                  </a:lnTo>
                  <a:lnTo>
                    <a:pt x="351790" y="180721"/>
                  </a:lnTo>
                  <a:lnTo>
                    <a:pt x="351790" y="330327"/>
                  </a:lnTo>
                  <a:lnTo>
                    <a:pt x="141732" y="330327"/>
                  </a:lnTo>
                  <a:lnTo>
                    <a:pt x="246380" y="66167"/>
                  </a:lnTo>
                  <a:lnTo>
                    <a:pt x="351790" y="330327"/>
                  </a:lnTo>
                  <a:lnTo>
                    <a:pt x="351790" y="180721"/>
                  </a:lnTo>
                  <a:lnTo>
                    <a:pt x="304292" y="66167"/>
                  </a:lnTo>
                  <a:lnTo>
                    <a:pt x="276987" y="0"/>
                  </a:lnTo>
                  <a:lnTo>
                    <a:pt x="219964" y="0"/>
                  </a:lnTo>
                  <a:lnTo>
                    <a:pt x="0" y="526796"/>
                  </a:lnTo>
                  <a:lnTo>
                    <a:pt x="63373" y="526796"/>
                  </a:lnTo>
                  <a:lnTo>
                    <a:pt x="123825" y="378714"/>
                  </a:lnTo>
                  <a:lnTo>
                    <a:pt x="369570" y="378714"/>
                  </a:lnTo>
                  <a:lnTo>
                    <a:pt x="430784" y="526796"/>
                  </a:lnTo>
                  <a:lnTo>
                    <a:pt x="494792" y="526796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89342" y="4972684"/>
              <a:ext cx="86104" cy="10845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792593" y="4246270"/>
              <a:ext cx="58419" cy="527050"/>
            </a:xfrm>
            <a:custGeom>
              <a:avLst/>
              <a:gdLst/>
              <a:ahLst/>
              <a:cxnLst/>
              <a:rect l="l" t="t" r="r" b="b"/>
              <a:pathLst>
                <a:path w="58420" h="527050">
                  <a:moveTo>
                    <a:pt x="58394" y="0"/>
                  </a:moveTo>
                  <a:lnTo>
                    <a:pt x="0" y="0"/>
                  </a:lnTo>
                  <a:lnTo>
                    <a:pt x="0" y="526897"/>
                  </a:lnTo>
                  <a:lnTo>
                    <a:pt x="58394" y="526897"/>
                  </a:lnTo>
                  <a:lnTo>
                    <a:pt x="58394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03769" y="4970652"/>
              <a:ext cx="105661" cy="11250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934068" y="4972684"/>
              <a:ext cx="58419" cy="108585"/>
            </a:xfrm>
            <a:custGeom>
              <a:avLst/>
              <a:gdLst/>
              <a:ahLst/>
              <a:cxnLst/>
              <a:rect l="l" t="t" r="r" b="b"/>
              <a:pathLst>
                <a:path w="58420" h="108585">
                  <a:moveTo>
                    <a:pt x="58420" y="0"/>
                  </a:moveTo>
                  <a:lnTo>
                    <a:pt x="0" y="0"/>
                  </a:lnTo>
                  <a:lnTo>
                    <a:pt x="0" y="108457"/>
                  </a:lnTo>
                  <a:lnTo>
                    <a:pt x="58420" y="108457"/>
                  </a:lnTo>
                  <a:lnTo>
                    <a:pt x="58420" y="93980"/>
                  </a:lnTo>
                  <a:lnTo>
                    <a:pt x="15748" y="93980"/>
                  </a:lnTo>
                  <a:lnTo>
                    <a:pt x="15748" y="60960"/>
                  </a:lnTo>
                  <a:lnTo>
                    <a:pt x="58420" y="60960"/>
                  </a:lnTo>
                  <a:lnTo>
                    <a:pt x="58420" y="46482"/>
                  </a:lnTo>
                  <a:lnTo>
                    <a:pt x="15748" y="46482"/>
                  </a:lnTo>
                  <a:lnTo>
                    <a:pt x="15748" y="14478"/>
                  </a:lnTo>
                  <a:lnTo>
                    <a:pt x="58420" y="14478"/>
                  </a:lnTo>
                  <a:lnTo>
                    <a:pt x="58420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75549" y="4972684"/>
              <a:ext cx="115059" cy="1084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15122" y="4972684"/>
              <a:ext cx="96519" cy="10845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932928" y="4237100"/>
              <a:ext cx="562610" cy="844550"/>
            </a:xfrm>
            <a:custGeom>
              <a:avLst/>
              <a:gdLst/>
              <a:ahLst/>
              <a:cxnLst/>
              <a:rect l="l" t="t" r="r" b="b"/>
              <a:pathLst>
                <a:path w="562609" h="844550">
                  <a:moveTo>
                    <a:pt x="421195" y="735609"/>
                  </a:moveTo>
                  <a:lnTo>
                    <a:pt x="405384" y="735609"/>
                  </a:lnTo>
                  <a:lnTo>
                    <a:pt x="405384" y="844042"/>
                  </a:lnTo>
                  <a:lnTo>
                    <a:pt x="421195" y="844042"/>
                  </a:lnTo>
                  <a:lnTo>
                    <a:pt x="421195" y="735609"/>
                  </a:lnTo>
                  <a:close/>
                </a:path>
                <a:path w="562609" h="844550">
                  <a:moveTo>
                    <a:pt x="482219" y="735584"/>
                  </a:moveTo>
                  <a:lnTo>
                    <a:pt x="462661" y="735584"/>
                  </a:lnTo>
                  <a:lnTo>
                    <a:pt x="421513" y="789305"/>
                  </a:lnTo>
                  <a:lnTo>
                    <a:pt x="462661" y="844042"/>
                  </a:lnTo>
                  <a:lnTo>
                    <a:pt x="482219" y="844042"/>
                  </a:lnTo>
                  <a:lnTo>
                    <a:pt x="439801" y="789305"/>
                  </a:lnTo>
                  <a:lnTo>
                    <a:pt x="482219" y="735584"/>
                  </a:lnTo>
                  <a:close/>
                </a:path>
                <a:path w="562609" h="844550">
                  <a:moveTo>
                    <a:pt x="516890" y="153797"/>
                  </a:moveTo>
                  <a:lnTo>
                    <a:pt x="497332" y="119126"/>
                  </a:lnTo>
                  <a:lnTo>
                    <a:pt x="469265" y="84074"/>
                  </a:lnTo>
                  <a:lnTo>
                    <a:pt x="432816" y="51689"/>
                  </a:lnTo>
                  <a:lnTo>
                    <a:pt x="388112" y="24892"/>
                  </a:lnTo>
                  <a:lnTo>
                    <a:pt x="335153" y="6743"/>
                  </a:lnTo>
                  <a:lnTo>
                    <a:pt x="274066" y="0"/>
                  </a:lnTo>
                  <a:lnTo>
                    <a:pt x="223012" y="4330"/>
                  </a:lnTo>
                  <a:lnTo>
                    <a:pt x="175768" y="17030"/>
                  </a:lnTo>
                  <a:lnTo>
                    <a:pt x="132715" y="37211"/>
                  </a:lnTo>
                  <a:lnTo>
                    <a:pt x="94742" y="64262"/>
                  </a:lnTo>
                  <a:lnTo>
                    <a:pt x="62230" y="97155"/>
                  </a:lnTo>
                  <a:lnTo>
                    <a:pt x="35941" y="135128"/>
                  </a:lnTo>
                  <a:lnTo>
                    <a:pt x="16383" y="177673"/>
                  </a:lnTo>
                  <a:lnTo>
                    <a:pt x="4191" y="223774"/>
                  </a:lnTo>
                  <a:lnTo>
                    <a:pt x="0" y="272669"/>
                  </a:lnTo>
                  <a:lnTo>
                    <a:pt x="4191" y="322199"/>
                  </a:lnTo>
                  <a:lnTo>
                    <a:pt x="16637" y="368554"/>
                  </a:lnTo>
                  <a:lnTo>
                    <a:pt x="36576" y="411099"/>
                  </a:lnTo>
                  <a:lnTo>
                    <a:pt x="63246" y="449072"/>
                  </a:lnTo>
                  <a:lnTo>
                    <a:pt x="96012" y="481838"/>
                  </a:lnTo>
                  <a:lnTo>
                    <a:pt x="134239" y="508508"/>
                  </a:lnTo>
                  <a:lnTo>
                    <a:pt x="177165" y="528447"/>
                  </a:lnTo>
                  <a:lnTo>
                    <a:pt x="224282" y="541020"/>
                  </a:lnTo>
                  <a:lnTo>
                    <a:pt x="274828" y="545338"/>
                  </a:lnTo>
                  <a:lnTo>
                    <a:pt x="330708" y="539750"/>
                  </a:lnTo>
                  <a:lnTo>
                    <a:pt x="381508" y="524256"/>
                  </a:lnTo>
                  <a:lnTo>
                    <a:pt x="426593" y="500380"/>
                  </a:lnTo>
                  <a:lnTo>
                    <a:pt x="464693" y="469646"/>
                  </a:lnTo>
                  <a:lnTo>
                    <a:pt x="495173" y="433832"/>
                  </a:lnTo>
                  <a:lnTo>
                    <a:pt x="516890" y="394462"/>
                  </a:lnTo>
                  <a:lnTo>
                    <a:pt x="453517" y="394462"/>
                  </a:lnTo>
                  <a:lnTo>
                    <a:pt x="440563" y="412369"/>
                  </a:lnTo>
                  <a:lnTo>
                    <a:pt x="416560" y="437896"/>
                  </a:lnTo>
                  <a:lnTo>
                    <a:pt x="381254" y="464312"/>
                  </a:lnTo>
                  <a:lnTo>
                    <a:pt x="333883" y="485013"/>
                  </a:lnTo>
                  <a:lnTo>
                    <a:pt x="274066" y="493395"/>
                  </a:lnTo>
                  <a:lnTo>
                    <a:pt x="229616" y="488950"/>
                  </a:lnTo>
                  <a:lnTo>
                    <a:pt x="188722" y="476250"/>
                  </a:lnTo>
                  <a:lnTo>
                    <a:pt x="152019" y="456184"/>
                  </a:lnTo>
                  <a:lnTo>
                    <a:pt x="120269" y="429387"/>
                  </a:lnTo>
                  <a:lnTo>
                    <a:pt x="94361" y="396748"/>
                  </a:lnTo>
                  <a:lnTo>
                    <a:pt x="74803" y="359156"/>
                  </a:lnTo>
                  <a:lnTo>
                    <a:pt x="62611" y="317246"/>
                  </a:lnTo>
                  <a:lnTo>
                    <a:pt x="58293" y="271907"/>
                  </a:lnTo>
                  <a:lnTo>
                    <a:pt x="63881" y="221234"/>
                  </a:lnTo>
                  <a:lnTo>
                    <a:pt x="79502" y="174752"/>
                  </a:lnTo>
                  <a:lnTo>
                    <a:pt x="104521" y="133985"/>
                  </a:lnTo>
                  <a:lnTo>
                    <a:pt x="137414" y="99949"/>
                  </a:lnTo>
                  <a:lnTo>
                    <a:pt x="177419" y="74180"/>
                  </a:lnTo>
                  <a:lnTo>
                    <a:pt x="223393" y="57658"/>
                  </a:lnTo>
                  <a:lnTo>
                    <a:pt x="274066" y="51955"/>
                  </a:lnTo>
                  <a:lnTo>
                    <a:pt x="330073" y="59563"/>
                  </a:lnTo>
                  <a:lnTo>
                    <a:pt x="376047" y="78740"/>
                  </a:lnTo>
                  <a:lnTo>
                    <a:pt x="411988" y="104394"/>
                  </a:lnTo>
                  <a:lnTo>
                    <a:pt x="437769" y="131064"/>
                  </a:lnTo>
                  <a:lnTo>
                    <a:pt x="453517" y="153797"/>
                  </a:lnTo>
                  <a:lnTo>
                    <a:pt x="516890" y="153797"/>
                  </a:lnTo>
                  <a:close/>
                </a:path>
                <a:path w="562609" h="844550">
                  <a:moveTo>
                    <a:pt x="562483" y="735584"/>
                  </a:moveTo>
                  <a:lnTo>
                    <a:pt x="504063" y="735584"/>
                  </a:lnTo>
                  <a:lnTo>
                    <a:pt x="504063" y="844042"/>
                  </a:lnTo>
                  <a:lnTo>
                    <a:pt x="562483" y="844042"/>
                  </a:lnTo>
                  <a:lnTo>
                    <a:pt x="562483" y="829564"/>
                  </a:lnTo>
                  <a:lnTo>
                    <a:pt x="519811" y="829564"/>
                  </a:lnTo>
                  <a:lnTo>
                    <a:pt x="519811" y="796544"/>
                  </a:lnTo>
                  <a:lnTo>
                    <a:pt x="562483" y="796544"/>
                  </a:lnTo>
                  <a:lnTo>
                    <a:pt x="562483" y="782066"/>
                  </a:lnTo>
                  <a:lnTo>
                    <a:pt x="519811" y="782066"/>
                  </a:lnTo>
                  <a:lnTo>
                    <a:pt x="519811" y="750062"/>
                  </a:lnTo>
                  <a:lnTo>
                    <a:pt x="562483" y="750062"/>
                  </a:lnTo>
                  <a:lnTo>
                    <a:pt x="562483" y="735584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24875" y="4972684"/>
              <a:ext cx="72389" cy="10845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16823" y="4970652"/>
              <a:ext cx="66674" cy="11250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444103" y="4246371"/>
              <a:ext cx="495300" cy="527050"/>
            </a:xfrm>
            <a:custGeom>
              <a:avLst/>
              <a:gdLst/>
              <a:ahLst/>
              <a:cxnLst/>
              <a:rect l="l" t="t" r="r" b="b"/>
              <a:pathLst>
                <a:path w="495300" h="527050">
                  <a:moveTo>
                    <a:pt x="494906" y="526796"/>
                  </a:moveTo>
                  <a:lnTo>
                    <a:pt x="433692" y="378714"/>
                  </a:lnTo>
                  <a:lnTo>
                    <a:pt x="413639" y="330327"/>
                  </a:lnTo>
                  <a:lnTo>
                    <a:pt x="351790" y="180721"/>
                  </a:lnTo>
                  <a:lnTo>
                    <a:pt x="351790" y="330327"/>
                  </a:lnTo>
                  <a:lnTo>
                    <a:pt x="141732" y="330327"/>
                  </a:lnTo>
                  <a:lnTo>
                    <a:pt x="246380" y="66167"/>
                  </a:lnTo>
                  <a:lnTo>
                    <a:pt x="351790" y="330327"/>
                  </a:lnTo>
                  <a:lnTo>
                    <a:pt x="351790" y="180721"/>
                  </a:lnTo>
                  <a:lnTo>
                    <a:pt x="304419" y="66167"/>
                  </a:lnTo>
                  <a:lnTo>
                    <a:pt x="276987" y="0"/>
                  </a:lnTo>
                  <a:lnTo>
                    <a:pt x="220091" y="0"/>
                  </a:lnTo>
                  <a:lnTo>
                    <a:pt x="0" y="526796"/>
                  </a:lnTo>
                  <a:lnTo>
                    <a:pt x="63373" y="526796"/>
                  </a:lnTo>
                  <a:lnTo>
                    <a:pt x="123952" y="378714"/>
                  </a:lnTo>
                  <a:lnTo>
                    <a:pt x="369557" y="378714"/>
                  </a:lnTo>
                  <a:lnTo>
                    <a:pt x="430771" y="526796"/>
                  </a:lnTo>
                  <a:lnTo>
                    <a:pt x="494906" y="526796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943344" y="3875531"/>
              <a:ext cx="942340" cy="0"/>
            </a:xfrm>
            <a:custGeom>
              <a:avLst/>
              <a:gdLst/>
              <a:ahLst/>
              <a:cxnLst/>
              <a:rect l="l" t="t" r="r" b="b"/>
              <a:pathLst>
                <a:path w="942340">
                  <a:moveTo>
                    <a:pt x="942339" y="0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943346" y="382079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4">
                  <a:moveTo>
                    <a:pt x="0" y="0"/>
                  </a:moveTo>
                  <a:lnTo>
                    <a:pt x="0" y="109473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623939" y="382079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4">
                  <a:moveTo>
                    <a:pt x="0" y="0"/>
                  </a:moveTo>
                  <a:lnTo>
                    <a:pt x="0" y="109473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885813" y="382079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4">
                  <a:moveTo>
                    <a:pt x="0" y="0"/>
                  </a:moveTo>
                  <a:lnTo>
                    <a:pt x="0" y="109473"/>
                  </a:lnTo>
                </a:path>
              </a:pathLst>
            </a:custGeom>
            <a:ln w="431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104374" y="3932428"/>
              <a:ext cx="0" cy="164465"/>
            </a:xfrm>
            <a:custGeom>
              <a:avLst/>
              <a:gdLst/>
              <a:ahLst/>
              <a:cxnLst/>
              <a:rect l="l" t="t" r="r" b="b"/>
              <a:pathLst>
                <a:path h="164464">
                  <a:moveTo>
                    <a:pt x="0" y="164084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049639" y="3932427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0" y="0"/>
                  </a:moveTo>
                  <a:lnTo>
                    <a:pt x="109473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049639" y="4096512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0" y="0"/>
                  </a:moveTo>
                  <a:lnTo>
                    <a:pt x="109473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874129" y="3932172"/>
              <a:ext cx="2175510" cy="635"/>
            </a:xfrm>
            <a:custGeom>
              <a:avLst/>
              <a:gdLst/>
              <a:ahLst/>
              <a:cxnLst/>
              <a:rect l="l" t="t" r="r" b="b"/>
              <a:pathLst>
                <a:path w="2175509" h="635">
                  <a:moveTo>
                    <a:pt x="0" y="126"/>
                  </a:moveTo>
                  <a:lnTo>
                    <a:pt x="2175256" y="0"/>
                  </a:lnTo>
                </a:path>
              </a:pathLst>
            </a:custGeom>
            <a:ln w="3708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893052" y="4233417"/>
              <a:ext cx="2146935" cy="635"/>
            </a:xfrm>
            <a:custGeom>
              <a:avLst/>
              <a:gdLst/>
              <a:ahLst/>
              <a:cxnLst/>
              <a:rect l="l" t="t" r="r" b="b"/>
              <a:pathLst>
                <a:path w="2146934" h="635">
                  <a:moveTo>
                    <a:pt x="0" y="126"/>
                  </a:moveTo>
                  <a:lnTo>
                    <a:pt x="2146935" y="0"/>
                  </a:lnTo>
                </a:path>
              </a:pathLst>
            </a:custGeom>
            <a:ln w="4318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104374" y="4233418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552196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049639" y="4233417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0" y="0"/>
                  </a:moveTo>
                  <a:lnTo>
                    <a:pt x="109473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049639" y="4785614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0" y="0"/>
                  </a:moveTo>
                  <a:lnTo>
                    <a:pt x="109473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104374" y="4919345"/>
              <a:ext cx="0" cy="164465"/>
            </a:xfrm>
            <a:custGeom>
              <a:avLst/>
              <a:gdLst/>
              <a:ahLst/>
              <a:cxnLst/>
              <a:rect l="l" t="t" r="r" b="b"/>
              <a:pathLst>
                <a:path h="164464">
                  <a:moveTo>
                    <a:pt x="0" y="164083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049640" y="5083429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109474" y="0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049640" y="4919345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109474" y="0"/>
                  </a:moveTo>
                  <a:lnTo>
                    <a:pt x="0" y="0"/>
                  </a:lnTo>
                </a:path>
              </a:pathLst>
            </a:custGeom>
            <a:ln w="3708">
              <a:solidFill>
                <a:srgbClr val="92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874129" y="5083555"/>
              <a:ext cx="2175510" cy="635"/>
            </a:xfrm>
            <a:custGeom>
              <a:avLst/>
              <a:gdLst/>
              <a:ahLst/>
              <a:cxnLst/>
              <a:rect l="l" t="t" r="r" b="b"/>
              <a:pathLst>
                <a:path w="2175509" h="635">
                  <a:moveTo>
                    <a:pt x="0" y="0"/>
                  </a:moveTo>
                  <a:lnTo>
                    <a:pt x="2175256" y="127"/>
                  </a:lnTo>
                </a:path>
              </a:pathLst>
            </a:custGeom>
            <a:ln w="3708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884797" y="3931792"/>
              <a:ext cx="0" cy="1151890"/>
            </a:xfrm>
            <a:custGeom>
              <a:avLst/>
              <a:gdLst/>
              <a:ahLst/>
              <a:cxnLst/>
              <a:rect l="l" t="t" r="r" b="b"/>
              <a:pathLst>
                <a:path h="1151889">
                  <a:moveTo>
                    <a:pt x="0" y="0"/>
                  </a:moveTo>
                  <a:lnTo>
                    <a:pt x="0" y="1151636"/>
                  </a:lnTo>
                </a:path>
              </a:pathLst>
            </a:custGeom>
            <a:ln w="4318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893050" y="4785361"/>
              <a:ext cx="2146935" cy="635"/>
            </a:xfrm>
            <a:custGeom>
              <a:avLst/>
              <a:gdLst/>
              <a:ahLst/>
              <a:cxnLst/>
              <a:rect l="l" t="t" r="r" b="b"/>
              <a:pathLst>
                <a:path w="2146934" h="635">
                  <a:moveTo>
                    <a:pt x="0" y="254"/>
                  </a:moveTo>
                  <a:lnTo>
                    <a:pt x="2146935" y="0"/>
                  </a:lnTo>
                </a:path>
              </a:pathLst>
            </a:custGeom>
            <a:ln w="4318">
              <a:solidFill>
                <a:srgbClr val="9293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2856229" y="4257547"/>
            <a:ext cx="95694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57575B"/>
                </a:solidFill>
                <a:latin typeface="Arial"/>
                <a:cs typeface="Arial"/>
              </a:rPr>
              <a:t>Please</a:t>
            </a:r>
            <a:r>
              <a:rPr sz="700" b="1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57575B"/>
                </a:solidFill>
                <a:latin typeface="Arial"/>
                <a:cs typeface="Arial"/>
              </a:rPr>
              <a:t>note: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700" spc="-1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7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57575B"/>
                </a:solidFill>
                <a:latin typeface="Arial"/>
                <a:cs typeface="Arial"/>
              </a:rPr>
              <a:t>usage</a:t>
            </a:r>
            <a:r>
              <a:rPr sz="7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7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7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57575B"/>
                </a:solidFill>
                <a:latin typeface="Arial"/>
                <a:cs typeface="Arial"/>
              </a:rPr>
              <a:t>CAW</a:t>
            </a:r>
            <a:r>
              <a:rPr sz="700" spc="50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7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7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57575B"/>
                </a:solidFill>
                <a:latin typeface="Arial"/>
                <a:cs typeface="Arial"/>
              </a:rPr>
              <a:t>strictly</a:t>
            </a:r>
            <a:r>
              <a:rPr sz="700" spc="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57575B"/>
                </a:solidFill>
                <a:latin typeface="Arial"/>
                <a:cs typeface="Arial"/>
              </a:rPr>
              <a:t>for</a:t>
            </a:r>
            <a:r>
              <a:rPr sz="700" spc="50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57575B"/>
                </a:solidFill>
                <a:latin typeface="Arial"/>
                <a:cs typeface="Arial"/>
              </a:rPr>
              <a:t>CAs(SA)</a:t>
            </a:r>
            <a:r>
              <a:rPr sz="7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57575B"/>
                </a:solidFill>
                <a:latin typeface="Arial"/>
                <a:cs typeface="Arial"/>
              </a:rPr>
              <a:t>members </a:t>
            </a:r>
            <a:r>
              <a:rPr sz="700" spc="-30" dirty="0">
                <a:solidFill>
                  <a:srgbClr val="57575B"/>
                </a:solidFill>
                <a:latin typeface="Arial"/>
                <a:cs typeface="Arial"/>
              </a:rPr>
              <a:t>only.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59" name="object 5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28" y="80759"/>
            <a:ext cx="3752202" cy="731658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827125" y="1126997"/>
            <a:ext cx="292544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AT(SA)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practices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enjoy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benefit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using 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“associate</a:t>
            </a:r>
            <a:r>
              <a:rPr sz="1200" b="1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b="1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b="1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logo”</a:t>
            </a:r>
            <a:r>
              <a:rPr sz="1200" b="1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on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practice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stationery,</a:t>
            </a:r>
            <a:r>
              <a:rPr sz="1200" spc="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thus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enjoying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increased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credibility.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prima-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ry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use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SAICA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on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practice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stationery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indicate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that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practice’s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partners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are</a:t>
            </a:r>
            <a:r>
              <a:rPr sz="1200" spc="484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associates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of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SAICA.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It</a:t>
            </a:r>
            <a:r>
              <a:rPr sz="1200" spc="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endorses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practice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as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‘quality assured’.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141792" y="164078"/>
            <a:ext cx="287972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0" dirty="0">
                <a:latin typeface="Arial"/>
                <a:cs typeface="Arial"/>
              </a:rPr>
              <a:t>ASSOCIATE</a:t>
            </a:r>
            <a:r>
              <a:rPr sz="2000" b="0" spc="-55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OF</a:t>
            </a:r>
            <a:r>
              <a:rPr sz="2000" b="0" spc="-65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SAICA </a:t>
            </a:r>
            <a:r>
              <a:rPr sz="2000" b="0" dirty="0">
                <a:latin typeface="Arial"/>
                <a:cs typeface="Arial"/>
              </a:rPr>
              <a:t>LOGO</a:t>
            </a:r>
            <a:r>
              <a:rPr sz="2000" b="0" spc="-40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CONSTRUCTION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904221" y="184924"/>
            <a:ext cx="621030" cy="481965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889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70"/>
              </a:spcBef>
            </a:pPr>
            <a:r>
              <a:rPr sz="3000" b="1" spc="-25" dirty="0">
                <a:solidFill>
                  <a:srgbClr val="FFFFFF"/>
                </a:solidFill>
                <a:latin typeface="Trebuchet MS"/>
                <a:cs typeface="Trebuchet MS"/>
              </a:rPr>
              <a:t>48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09142" y="6398767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00AE50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)</a:t>
            </a:r>
            <a:r>
              <a:rPr sz="600" spc="44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M</a:t>
            </a:r>
            <a:r>
              <a:rPr sz="600" spc="-9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E</a:t>
            </a:r>
            <a:r>
              <a:rPr sz="600" spc="-6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00AE50"/>
                </a:solidFill>
                <a:latin typeface="Arial"/>
                <a:cs typeface="Arial"/>
              </a:rPr>
              <a:t>E</a:t>
            </a:r>
            <a:r>
              <a:rPr sz="600" spc="-6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00AE50"/>
                </a:solidFill>
                <a:latin typeface="Arial"/>
                <a:cs typeface="Arial"/>
              </a:rPr>
              <a:t>R</a:t>
            </a:r>
            <a:r>
              <a:rPr sz="600" spc="-8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00AE50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052777" y="3373456"/>
            <a:ext cx="2265045" cy="1321435"/>
            <a:chOff x="5052777" y="3373456"/>
            <a:chExt cx="2265045" cy="1321435"/>
          </a:xfrm>
        </p:grpSpPr>
        <p:sp>
          <p:nvSpPr>
            <p:cNvPr id="4" name="object 4"/>
            <p:cNvSpPr/>
            <p:nvPr/>
          </p:nvSpPr>
          <p:spPr>
            <a:xfrm>
              <a:off x="5056759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56759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0476" y="3729862"/>
              <a:ext cx="636905" cy="89535"/>
            </a:xfrm>
            <a:custGeom>
              <a:avLst/>
              <a:gdLst/>
              <a:ahLst/>
              <a:cxnLst/>
              <a:rect l="l" t="t" r="r" b="b"/>
              <a:pathLst>
                <a:path w="636904" h="89535">
                  <a:moveTo>
                    <a:pt x="80772" y="87503"/>
                  </a:moveTo>
                  <a:lnTo>
                    <a:pt x="70739" y="63373"/>
                  </a:lnTo>
                  <a:lnTo>
                    <a:pt x="67437" y="55372"/>
                  </a:lnTo>
                  <a:lnTo>
                    <a:pt x="57404" y="30988"/>
                  </a:lnTo>
                  <a:lnTo>
                    <a:pt x="57404" y="55372"/>
                  </a:lnTo>
                  <a:lnTo>
                    <a:pt x="23114" y="55372"/>
                  </a:lnTo>
                  <a:lnTo>
                    <a:pt x="40132" y="12319"/>
                  </a:lnTo>
                  <a:lnTo>
                    <a:pt x="57404" y="55372"/>
                  </a:lnTo>
                  <a:lnTo>
                    <a:pt x="57404" y="30988"/>
                  </a:lnTo>
                  <a:lnTo>
                    <a:pt x="49657" y="12319"/>
                  </a:lnTo>
                  <a:lnTo>
                    <a:pt x="45212" y="1524"/>
                  </a:lnTo>
                  <a:lnTo>
                    <a:pt x="35814" y="1524"/>
                  </a:lnTo>
                  <a:lnTo>
                    <a:pt x="0" y="87503"/>
                  </a:lnTo>
                  <a:lnTo>
                    <a:pt x="10287" y="87503"/>
                  </a:lnTo>
                  <a:lnTo>
                    <a:pt x="20193" y="63373"/>
                  </a:lnTo>
                  <a:lnTo>
                    <a:pt x="60325" y="63373"/>
                  </a:lnTo>
                  <a:lnTo>
                    <a:pt x="70231" y="87503"/>
                  </a:lnTo>
                  <a:lnTo>
                    <a:pt x="80772" y="87503"/>
                  </a:lnTo>
                  <a:close/>
                </a:path>
                <a:path w="636904" h="89535">
                  <a:moveTo>
                    <a:pt x="143129" y="63754"/>
                  </a:moveTo>
                  <a:lnTo>
                    <a:pt x="113411" y="37211"/>
                  </a:lnTo>
                  <a:lnTo>
                    <a:pt x="106553" y="33909"/>
                  </a:lnTo>
                  <a:lnTo>
                    <a:pt x="102362" y="29337"/>
                  </a:lnTo>
                  <a:lnTo>
                    <a:pt x="100838" y="22860"/>
                  </a:lnTo>
                  <a:lnTo>
                    <a:pt x="100838" y="13970"/>
                  </a:lnTo>
                  <a:lnTo>
                    <a:pt x="107950" y="8128"/>
                  </a:lnTo>
                  <a:lnTo>
                    <a:pt x="127889" y="8128"/>
                  </a:lnTo>
                  <a:lnTo>
                    <a:pt x="130683" y="16637"/>
                  </a:lnTo>
                  <a:lnTo>
                    <a:pt x="131699" y="22225"/>
                  </a:lnTo>
                  <a:lnTo>
                    <a:pt x="141224" y="22225"/>
                  </a:lnTo>
                  <a:lnTo>
                    <a:pt x="138430" y="11811"/>
                  </a:lnTo>
                  <a:lnTo>
                    <a:pt x="132588" y="4953"/>
                  </a:lnTo>
                  <a:lnTo>
                    <a:pt x="124968" y="1143"/>
                  </a:lnTo>
                  <a:lnTo>
                    <a:pt x="116840" y="0"/>
                  </a:lnTo>
                  <a:lnTo>
                    <a:pt x="107315" y="1524"/>
                  </a:lnTo>
                  <a:lnTo>
                    <a:pt x="99060" y="6096"/>
                  </a:lnTo>
                  <a:lnTo>
                    <a:pt x="93345" y="13589"/>
                  </a:lnTo>
                  <a:lnTo>
                    <a:pt x="91313" y="23749"/>
                  </a:lnTo>
                  <a:lnTo>
                    <a:pt x="93726" y="33782"/>
                  </a:lnTo>
                  <a:lnTo>
                    <a:pt x="99695" y="40386"/>
                  </a:lnTo>
                  <a:lnTo>
                    <a:pt x="106934" y="44323"/>
                  </a:lnTo>
                  <a:lnTo>
                    <a:pt x="120650" y="49022"/>
                  </a:lnTo>
                  <a:lnTo>
                    <a:pt x="127127" y="52197"/>
                  </a:lnTo>
                  <a:lnTo>
                    <a:pt x="131826" y="57023"/>
                  </a:lnTo>
                  <a:lnTo>
                    <a:pt x="133604" y="64516"/>
                  </a:lnTo>
                  <a:lnTo>
                    <a:pt x="133604" y="74041"/>
                  </a:lnTo>
                  <a:lnTo>
                    <a:pt x="125349" y="80899"/>
                  </a:lnTo>
                  <a:lnTo>
                    <a:pt x="110998" y="80899"/>
                  </a:lnTo>
                  <a:lnTo>
                    <a:pt x="100584" y="77851"/>
                  </a:lnTo>
                  <a:lnTo>
                    <a:pt x="99187" y="63500"/>
                  </a:lnTo>
                  <a:lnTo>
                    <a:pt x="89535" y="63500"/>
                  </a:lnTo>
                  <a:lnTo>
                    <a:pt x="91948" y="74422"/>
                  </a:lnTo>
                  <a:lnTo>
                    <a:pt x="97917" y="82423"/>
                  </a:lnTo>
                  <a:lnTo>
                    <a:pt x="106299" y="87376"/>
                  </a:lnTo>
                  <a:lnTo>
                    <a:pt x="116459" y="89027"/>
                  </a:lnTo>
                  <a:lnTo>
                    <a:pt x="127508" y="86995"/>
                  </a:lnTo>
                  <a:lnTo>
                    <a:pt x="135890" y="81661"/>
                  </a:lnTo>
                  <a:lnTo>
                    <a:pt x="141224" y="73660"/>
                  </a:lnTo>
                  <a:lnTo>
                    <a:pt x="143129" y="63754"/>
                  </a:lnTo>
                  <a:close/>
                </a:path>
                <a:path w="636904" h="89535">
                  <a:moveTo>
                    <a:pt x="208915" y="63754"/>
                  </a:moveTo>
                  <a:lnTo>
                    <a:pt x="179197" y="37211"/>
                  </a:lnTo>
                  <a:lnTo>
                    <a:pt x="172339" y="33909"/>
                  </a:lnTo>
                  <a:lnTo>
                    <a:pt x="168021" y="29337"/>
                  </a:lnTo>
                  <a:lnTo>
                    <a:pt x="166624" y="22860"/>
                  </a:lnTo>
                  <a:lnTo>
                    <a:pt x="166624" y="13970"/>
                  </a:lnTo>
                  <a:lnTo>
                    <a:pt x="173736" y="8128"/>
                  </a:lnTo>
                  <a:lnTo>
                    <a:pt x="193675" y="8128"/>
                  </a:lnTo>
                  <a:lnTo>
                    <a:pt x="196469" y="16637"/>
                  </a:lnTo>
                  <a:lnTo>
                    <a:pt x="197485" y="22225"/>
                  </a:lnTo>
                  <a:lnTo>
                    <a:pt x="207010" y="22225"/>
                  </a:lnTo>
                  <a:lnTo>
                    <a:pt x="204216" y="11811"/>
                  </a:lnTo>
                  <a:lnTo>
                    <a:pt x="198374" y="4953"/>
                  </a:lnTo>
                  <a:lnTo>
                    <a:pt x="190754" y="1143"/>
                  </a:lnTo>
                  <a:lnTo>
                    <a:pt x="182626" y="0"/>
                  </a:lnTo>
                  <a:lnTo>
                    <a:pt x="173101" y="1524"/>
                  </a:lnTo>
                  <a:lnTo>
                    <a:pt x="164846" y="6096"/>
                  </a:lnTo>
                  <a:lnTo>
                    <a:pt x="159131" y="13589"/>
                  </a:lnTo>
                  <a:lnTo>
                    <a:pt x="157099" y="23749"/>
                  </a:lnTo>
                  <a:lnTo>
                    <a:pt x="159512" y="33782"/>
                  </a:lnTo>
                  <a:lnTo>
                    <a:pt x="165481" y="40386"/>
                  </a:lnTo>
                  <a:lnTo>
                    <a:pt x="172720" y="44323"/>
                  </a:lnTo>
                  <a:lnTo>
                    <a:pt x="186436" y="49022"/>
                  </a:lnTo>
                  <a:lnTo>
                    <a:pt x="192913" y="52197"/>
                  </a:lnTo>
                  <a:lnTo>
                    <a:pt x="197612" y="57023"/>
                  </a:lnTo>
                  <a:lnTo>
                    <a:pt x="199390" y="64516"/>
                  </a:lnTo>
                  <a:lnTo>
                    <a:pt x="199390" y="74041"/>
                  </a:lnTo>
                  <a:lnTo>
                    <a:pt x="191135" y="80899"/>
                  </a:lnTo>
                  <a:lnTo>
                    <a:pt x="176784" y="80899"/>
                  </a:lnTo>
                  <a:lnTo>
                    <a:pt x="166370" y="77851"/>
                  </a:lnTo>
                  <a:lnTo>
                    <a:pt x="164973" y="63500"/>
                  </a:lnTo>
                  <a:lnTo>
                    <a:pt x="155321" y="63500"/>
                  </a:lnTo>
                  <a:lnTo>
                    <a:pt x="157734" y="74422"/>
                  </a:lnTo>
                  <a:lnTo>
                    <a:pt x="163703" y="82423"/>
                  </a:lnTo>
                  <a:lnTo>
                    <a:pt x="172085" y="87376"/>
                  </a:lnTo>
                  <a:lnTo>
                    <a:pt x="182245" y="89027"/>
                  </a:lnTo>
                  <a:lnTo>
                    <a:pt x="193294" y="86995"/>
                  </a:lnTo>
                  <a:lnTo>
                    <a:pt x="201676" y="81661"/>
                  </a:lnTo>
                  <a:lnTo>
                    <a:pt x="207010" y="73660"/>
                  </a:lnTo>
                  <a:lnTo>
                    <a:pt x="208915" y="63754"/>
                  </a:lnTo>
                  <a:close/>
                </a:path>
                <a:path w="636904" h="89535">
                  <a:moveTo>
                    <a:pt x="310896" y="44323"/>
                  </a:moveTo>
                  <a:lnTo>
                    <a:pt x="307467" y="26924"/>
                  </a:lnTo>
                  <a:lnTo>
                    <a:pt x="301371" y="17907"/>
                  </a:lnTo>
                  <a:lnTo>
                    <a:pt x="301371" y="44323"/>
                  </a:lnTo>
                  <a:lnTo>
                    <a:pt x="301371" y="44831"/>
                  </a:lnTo>
                  <a:lnTo>
                    <a:pt x="298831" y="58420"/>
                  </a:lnTo>
                  <a:lnTo>
                    <a:pt x="291465" y="69850"/>
                  </a:lnTo>
                  <a:lnTo>
                    <a:pt x="280162" y="77724"/>
                  </a:lnTo>
                  <a:lnTo>
                    <a:pt x="279908" y="77724"/>
                  </a:lnTo>
                  <a:lnTo>
                    <a:pt x="266192" y="80518"/>
                  </a:lnTo>
                  <a:lnTo>
                    <a:pt x="233553" y="58674"/>
                  </a:lnTo>
                  <a:lnTo>
                    <a:pt x="230974" y="44831"/>
                  </a:lnTo>
                  <a:lnTo>
                    <a:pt x="230886" y="44323"/>
                  </a:lnTo>
                  <a:lnTo>
                    <a:pt x="233553" y="30607"/>
                  </a:lnTo>
                  <a:lnTo>
                    <a:pt x="233553" y="30353"/>
                  </a:lnTo>
                  <a:lnTo>
                    <a:pt x="240792" y="19177"/>
                  </a:lnTo>
                  <a:lnTo>
                    <a:pt x="240919" y="18923"/>
                  </a:lnTo>
                  <a:lnTo>
                    <a:pt x="251968" y="11303"/>
                  </a:lnTo>
                  <a:lnTo>
                    <a:pt x="266065" y="8509"/>
                  </a:lnTo>
                  <a:lnTo>
                    <a:pt x="280289" y="11303"/>
                  </a:lnTo>
                  <a:lnTo>
                    <a:pt x="291465" y="19177"/>
                  </a:lnTo>
                  <a:lnTo>
                    <a:pt x="298831" y="30607"/>
                  </a:lnTo>
                  <a:lnTo>
                    <a:pt x="301371" y="44323"/>
                  </a:lnTo>
                  <a:lnTo>
                    <a:pt x="301371" y="17907"/>
                  </a:lnTo>
                  <a:lnTo>
                    <a:pt x="297942" y="12827"/>
                  </a:lnTo>
                  <a:lnTo>
                    <a:pt x="291465" y="8509"/>
                  </a:lnTo>
                  <a:lnTo>
                    <a:pt x="283718" y="3429"/>
                  </a:lnTo>
                  <a:lnTo>
                    <a:pt x="266065" y="0"/>
                  </a:lnTo>
                  <a:lnTo>
                    <a:pt x="248119" y="3429"/>
                  </a:lnTo>
                  <a:lnTo>
                    <a:pt x="248589" y="3429"/>
                  </a:lnTo>
                  <a:lnTo>
                    <a:pt x="234569" y="12446"/>
                  </a:lnTo>
                  <a:lnTo>
                    <a:pt x="224790" y="26543"/>
                  </a:lnTo>
                  <a:lnTo>
                    <a:pt x="221361" y="44323"/>
                  </a:lnTo>
                  <a:lnTo>
                    <a:pt x="221234" y="44831"/>
                  </a:lnTo>
                  <a:lnTo>
                    <a:pt x="248412" y="85598"/>
                  </a:lnTo>
                  <a:lnTo>
                    <a:pt x="266065" y="89027"/>
                  </a:lnTo>
                  <a:lnTo>
                    <a:pt x="283845" y="85598"/>
                  </a:lnTo>
                  <a:lnTo>
                    <a:pt x="291465" y="80518"/>
                  </a:lnTo>
                  <a:lnTo>
                    <a:pt x="298069" y="76200"/>
                  </a:lnTo>
                  <a:lnTo>
                    <a:pt x="307467" y="62103"/>
                  </a:lnTo>
                  <a:lnTo>
                    <a:pt x="310896" y="44831"/>
                  </a:lnTo>
                  <a:lnTo>
                    <a:pt x="310896" y="44323"/>
                  </a:lnTo>
                  <a:close/>
                </a:path>
                <a:path w="636904" h="89535">
                  <a:moveTo>
                    <a:pt x="408178" y="25146"/>
                  </a:moveTo>
                  <a:lnTo>
                    <a:pt x="402844" y="16510"/>
                  </a:lnTo>
                  <a:lnTo>
                    <a:pt x="394462" y="8382"/>
                  </a:lnTo>
                  <a:lnTo>
                    <a:pt x="383032" y="2413"/>
                  </a:lnTo>
                  <a:lnTo>
                    <a:pt x="368554" y="0"/>
                  </a:lnTo>
                  <a:lnTo>
                    <a:pt x="350647" y="3429"/>
                  </a:lnTo>
                  <a:lnTo>
                    <a:pt x="336423" y="13081"/>
                  </a:lnTo>
                  <a:lnTo>
                    <a:pt x="327152" y="27178"/>
                  </a:lnTo>
                  <a:lnTo>
                    <a:pt x="323723" y="44450"/>
                  </a:lnTo>
                  <a:lnTo>
                    <a:pt x="327152" y="61976"/>
                  </a:lnTo>
                  <a:lnTo>
                    <a:pt x="336677" y="76073"/>
                  </a:lnTo>
                  <a:lnTo>
                    <a:pt x="350901" y="85598"/>
                  </a:lnTo>
                  <a:lnTo>
                    <a:pt x="368681" y="89027"/>
                  </a:lnTo>
                  <a:lnTo>
                    <a:pt x="382016" y="86995"/>
                  </a:lnTo>
                  <a:lnTo>
                    <a:pt x="393446" y="81661"/>
                  </a:lnTo>
                  <a:lnTo>
                    <a:pt x="402336" y="73787"/>
                  </a:lnTo>
                  <a:lnTo>
                    <a:pt x="408178" y="64389"/>
                  </a:lnTo>
                  <a:lnTo>
                    <a:pt x="397764" y="64389"/>
                  </a:lnTo>
                  <a:lnTo>
                    <a:pt x="394843" y="68326"/>
                  </a:lnTo>
                  <a:lnTo>
                    <a:pt x="389128" y="73660"/>
                  </a:lnTo>
                  <a:lnTo>
                    <a:pt x="380365" y="78486"/>
                  </a:lnTo>
                  <a:lnTo>
                    <a:pt x="368554" y="80518"/>
                  </a:lnTo>
                  <a:lnTo>
                    <a:pt x="354584" y="77724"/>
                  </a:lnTo>
                  <a:lnTo>
                    <a:pt x="343408" y="70104"/>
                  </a:lnTo>
                  <a:lnTo>
                    <a:pt x="336042" y="58674"/>
                  </a:lnTo>
                  <a:lnTo>
                    <a:pt x="333248" y="44323"/>
                  </a:lnTo>
                  <a:lnTo>
                    <a:pt x="336042" y="30353"/>
                  </a:lnTo>
                  <a:lnTo>
                    <a:pt x="343408" y="18923"/>
                  </a:lnTo>
                  <a:lnTo>
                    <a:pt x="354584" y="11303"/>
                  </a:lnTo>
                  <a:lnTo>
                    <a:pt x="368554" y="8509"/>
                  </a:lnTo>
                  <a:lnTo>
                    <a:pt x="379730" y="10287"/>
                  </a:lnTo>
                  <a:lnTo>
                    <a:pt x="388366" y="14859"/>
                  </a:lnTo>
                  <a:lnTo>
                    <a:pt x="394335" y="20320"/>
                  </a:lnTo>
                  <a:lnTo>
                    <a:pt x="397764" y="25146"/>
                  </a:lnTo>
                  <a:lnTo>
                    <a:pt x="408178" y="25146"/>
                  </a:lnTo>
                  <a:close/>
                </a:path>
                <a:path w="636904" h="89535">
                  <a:moveTo>
                    <a:pt x="433832" y="1511"/>
                  </a:moveTo>
                  <a:lnTo>
                    <a:pt x="424307" y="1511"/>
                  </a:lnTo>
                  <a:lnTo>
                    <a:pt x="424307" y="87503"/>
                  </a:lnTo>
                  <a:lnTo>
                    <a:pt x="433832" y="87503"/>
                  </a:lnTo>
                  <a:lnTo>
                    <a:pt x="433832" y="1511"/>
                  </a:lnTo>
                  <a:close/>
                </a:path>
                <a:path w="636904" h="89535">
                  <a:moveTo>
                    <a:pt x="527812" y="87503"/>
                  </a:moveTo>
                  <a:lnTo>
                    <a:pt x="517779" y="63373"/>
                  </a:lnTo>
                  <a:lnTo>
                    <a:pt x="514477" y="55372"/>
                  </a:lnTo>
                  <a:lnTo>
                    <a:pt x="504444" y="30988"/>
                  </a:lnTo>
                  <a:lnTo>
                    <a:pt x="504444" y="55372"/>
                  </a:lnTo>
                  <a:lnTo>
                    <a:pt x="470154" y="55372"/>
                  </a:lnTo>
                  <a:lnTo>
                    <a:pt x="487172" y="12319"/>
                  </a:lnTo>
                  <a:lnTo>
                    <a:pt x="504444" y="55372"/>
                  </a:lnTo>
                  <a:lnTo>
                    <a:pt x="504444" y="30988"/>
                  </a:lnTo>
                  <a:lnTo>
                    <a:pt x="496697" y="12319"/>
                  </a:lnTo>
                  <a:lnTo>
                    <a:pt x="492252" y="1524"/>
                  </a:lnTo>
                  <a:lnTo>
                    <a:pt x="482854" y="1524"/>
                  </a:lnTo>
                  <a:lnTo>
                    <a:pt x="446913" y="87503"/>
                  </a:lnTo>
                  <a:lnTo>
                    <a:pt x="457327" y="87503"/>
                  </a:lnTo>
                  <a:lnTo>
                    <a:pt x="467233" y="63373"/>
                  </a:lnTo>
                  <a:lnTo>
                    <a:pt x="507238" y="63373"/>
                  </a:lnTo>
                  <a:lnTo>
                    <a:pt x="517271" y="87503"/>
                  </a:lnTo>
                  <a:lnTo>
                    <a:pt x="527812" y="87503"/>
                  </a:lnTo>
                  <a:close/>
                </a:path>
                <a:path w="636904" h="89535">
                  <a:moveTo>
                    <a:pt x="576072" y="1524"/>
                  </a:moveTo>
                  <a:lnTo>
                    <a:pt x="524002" y="1524"/>
                  </a:lnTo>
                  <a:lnTo>
                    <a:pt x="524002" y="10033"/>
                  </a:lnTo>
                  <a:lnTo>
                    <a:pt x="545211" y="10033"/>
                  </a:lnTo>
                  <a:lnTo>
                    <a:pt x="545211" y="87503"/>
                  </a:lnTo>
                  <a:lnTo>
                    <a:pt x="554863" y="87503"/>
                  </a:lnTo>
                  <a:lnTo>
                    <a:pt x="554863" y="10033"/>
                  </a:lnTo>
                  <a:lnTo>
                    <a:pt x="576072" y="10033"/>
                  </a:lnTo>
                  <a:lnTo>
                    <a:pt x="576072" y="1524"/>
                  </a:lnTo>
                  <a:close/>
                </a:path>
                <a:path w="636904" h="89535">
                  <a:moveTo>
                    <a:pt x="636651" y="1524"/>
                  </a:moveTo>
                  <a:lnTo>
                    <a:pt x="589026" y="1524"/>
                  </a:lnTo>
                  <a:lnTo>
                    <a:pt x="589026" y="87503"/>
                  </a:lnTo>
                  <a:lnTo>
                    <a:pt x="636651" y="87503"/>
                  </a:lnTo>
                  <a:lnTo>
                    <a:pt x="636651" y="78994"/>
                  </a:lnTo>
                  <a:lnTo>
                    <a:pt x="598551" y="78994"/>
                  </a:lnTo>
                  <a:lnTo>
                    <a:pt x="598551" y="48387"/>
                  </a:lnTo>
                  <a:lnTo>
                    <a:pt x="636397" y="48387"/>
                  </a:lnTo>
                  <a:lnTo>
                    <a:pt x="636397" y="39878"/>
                  </a:lnTo>
                  <a:lnTo>
                    <a:pt x="598551" y="39878"/>
                  </a:lnTo>
                  <a:lnTo>
                    <a:pt x="598551" y="10033"/>
                  </a:lnTo>
                  <a:lnTo>
                    <a:pt x="636651" y="10033"/>
                  </a:lnTo>
                  <a:lnTo>
                    <a:pt x="636651" y="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8816" y="3729862"/>
              <a:ext cx="150163" cy="89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3016" y="4125848"/>
              <a:ext cx="164083" cy="892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849112" y="3901566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331" y="142875"/>
                  </a:lnTo>
                  <a:lnTo>
                    <a:pt x="77343" y="131953"/>
                  </a:lnTo>
                  <a:lnTo>
                    <a:pt x="53594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846" y="60452"/>
                  </a:lnTo>
                  <a:lnTo>
                    <a:pt x="49657" y="44196"/>
                  </a:lnTo>
                  <a:lnTo>
                    <a:pt x="67056" y="33655"/>
                  </a:lnTo>
                  <a:lnTo>
                    <a:pt x="88392" y="30099"/>
                  </a:lnTo>
                  <a:lnTo>
                    <a:pt x="113030" y="35052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732" y="79375"/>
                  </a:lnTo>
                  <a:lnTo>
                    <a:pt x="175133" y="79375"/>
                  </a:lnTo>
                  <a:lnTo>
                    <a:pt x="164973" y="43180"/>
                  </a:lnTo>
                  <a:lnTo>
                    <a:pt x="144653" y="19050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737" y="156972"/>
                  </a:lnTo>
                  <a:lnTo>
                    <a:pt x="102997" y="173228"/>
                  </a:lnTo>
                  <a:lnTo>
                    <a:pt x="125857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617" y="280797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318"/>
                  </a:lnTo>
                  <a:lnTo>
                    <a:pt x="391668" y="193040"/>
                  </a:lnTo>
                  <a:lnTo>
                    <a:pt x="272288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318"/>
                  </a:lnTo>
                  <a:lnTo>
                    <a:pt x="364617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407" y="5295"/>
                  </a:moveTo>
                  <a:lnTo>
                    <a:pt x="506222" y="5295"/>
                  </a:lnTo>
                  <a:lnTo>
                    <a:pt x="506222" y="304800"/>
                  </a:lnTo>
                  <a:lnTo>
                    <a:pt x="539407" y="304800"/>
                  </a:lnTo>
                  <a:lnTo>
                    <a:pt x="539407" y="5295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187" y="57785"/>
                  </a:lnTo>
                  <a:lnTo>
                    <a:pt x="832104" y="29591"/>
                  </a:lnTo>
                  <a:lnTo>
                    <a:pt x="792086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807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883" y="302260"/>
                  </a:lnTo>
                  <a:lnTo>
                    <a:pt x="742188" y="310007"/>
                  </a:lnTo>
                  <a:lnTo>
                    <a:pt x="788657" y="303149"/>
                  </a:lnTo>
                  <a:lnTo>
                    <a:pt x="828421" y="284480"/>
                  </a:lnTo>
                  <a:lnTo>
                    <a:pt x="859282" y="257175"/>
                  </a:lnTo>
                  <a:lnTo>
                    <a:pt x="879729" y="224282"/>
                  </a:lnTo>
                  <a:lnTo>
                    <a:pt x="843661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523" y="204216"/>
                  </a:lnTo>
                  <a:lnTo>
                    <a:pt x="619125" y="154686"/>
                  </a:lnTo>
                  <a:lnTo>
                    <a:pt x="628269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661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859" y="304800"/>
                  </a:moveTo>
                  <a:lnTo>
                    <a:pt x="1122934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522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859" y="30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6819" y="3945674"/>
              <a:ext cx="76515" cy="10434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305806" y="3861180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422"/>
                  </a:moveTo>
                  <a:lnTo>
                    <a:pt x="107696" y="19430"/>
                  </a:lnTo>
                  <a:lnTo>
                    <a:pt x="72009" y="42163"/>
                  </a:lnTo>
                  <a:lnTo>
                    <a:pt x="42164" y="71881"/>
                  </a:lnTo>
                  <a:lnTo>
                    <a:pt x="19558" y="107568"/>
                  </a:lnTo>
                  <a:lnTo>
                    <a:pt x="5080" y="148081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263" y="342138"/>
                  </a:lnTo>
                  <a:lnTo>
                    <a:pt x="108077" y="364870"/>
                  </a:lnTo>
                  <a:lnTo>
                    <a:pt x="148717" y="379221"/>
                  </a:lnTo>
                  <a:lnTo>
                    <a:pt x="193167" y="384314"/>
                  </a:lnTo>
                  <a:lnTo>
                    <a:pt x="385445" y="384314"/>
                  </a:lnTo>
                  <a:lnTo>
                    <a:pt x="385445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374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374" y="108965"/>
                  </a:lnTo>
                  <a:lnTo>
                    <a:pt x="100330" y="77469"/>
                  </a:lnTo>
                  <a:lnTo>
                    <a:pt x="137160" y="55498"/>
                  </a:lnTo>
                  <a:lnTo>
                    <a:pt x="179959" y="44830"/>
                  </a:lnTo>
                  <a:lnTo>
                    <a:pt x="179959" y="1422"/>
                  </a:lnTo>
                  <a:close/>
                </a:path>
                <a:path w="385445" h="384810">
                  <a:moveTo>
                    <a:pt x="307581" y="222872"/>
                  </a:moveTo>
                  <a:lnTo>
                    <a:pt x="231013" y="222872"/>
                  </a:lnTo>
                  <a:lnTo>
                    <a:pt x="231013" y="339978"/>
                  </a:lnTo>
                  <a:lnTo>
                    <a:pt x="307581" y="339978"/>
                  </a:lnTo>
                  <a:lnTo>
                    <a:pt x="307581" y="222872"/>
                  </a:lnTo>
                  <a:close/>
                </a:path>
                <a:path w="385445" h="384810">
                  <a:moveTo>
                    <a:pt x="341630" y="70484"/>
                  </a:moveTo>
                  <a:lnTo>
                    <a:pt x="341630" y="339978"/>
                  </a:lnTo>
                  <a:lnTo>
                    <a:pt x="385445" y="339978"/>
                  </a:lnTo>
                  <a:lnTo>
                    <a:pt x="385445" y="192150"/>
                  </a:lnTo>
                  <a:lnTo>
                    <a:pt x="380365" y="148081"/>
                  </a:lnTo>
                  <a:lnTo>
                    <a:pt x="365887" y="107568"/>
                  </a:lnTo>
                  <a:lnTo>
                    <a:pt x="343027" y="71881"/>
                  </a:lnTo>
                  <a:lnTo>
                    <a:pt x="341630" y="70484"/>
                  </a:lnTo>
                  <a:close/>
                </a:path>
                <a:path w="385445" h="384810">
                  <a:moveTo>
                    <a:pt x="192278" y="0"/>
                  </a:moveTo>
                  <a:lnTo>
                    <a:pt x="179959" y="1422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7630" y="150875"/>
                  </a:lnTo>
                  <a:lnTo>
                    <a:pt x="79883" y="192150"/>
                  </a:lnTo>
                  <a:lnTo>
                    <a:pt x="87630" y="233298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180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44195"/>
                  </a:lnTo>
                  <a:lnTo>
                    <a:pt x="315223" y="44195"/>
                  </a:lnTo>
                  <a:lnTo>
                    <a:pt x="313182" y="42163"/>
                  </a:lnTo>
                  <a:lnTo>
                    <a:pt x="277368" y="19430"/>
                  </a:lnTo>
                  <a:lnTo>
                    <a:pt x="236601" y="5079"/>
                  </a:lnTo>
                  <a:lnTo>
                    <a:pt x="192278" y="0"/>
                  </a:lnTo>
                  <a:close/>
                </a:path>
                <a:path w="385445" h="384810">
                  <a:moveTo>
                    <a:pt x="315223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391" y="145922"/>
                  </a:lnTo>
                  <a:lnTo>
                    <a:pt x="341630" y="192150"/>
                  </a:lnTo>
                  <a:lnTo>
                    <a:pt x="341630" y="70484"/>
                  </a:lnTo>
                  <a:lnTo>
                    <a:pt x="315223" y="441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65673" y="3905173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5" h="315595">
                  <a:moveTo>
                    <a:pt x="6883" y="0"/>
                  </a:moveTo>
                  <a:lnTo>
                    <a:pt x="0" y="0"/>
                  </a:lnTo>
                  <a:lnTo>
                    <a:pt x="0" y="315290"/>
                  </a:lnTo>
                  <a:lnTo>
                    <a:pt x="6883" y="315290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50204" y="4318634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562" y="26035"/>
                  </a:moveTo>
                  <a:lnTo>
                    <a:pt x="49530" y="18542"/>
                  </a:lnTo>
                  <a:lnTo>
                    <a:pt x="45212" y="12446"/>
                  </a:lnTo>
                  <a:lnTo>
                    <a:pt x="42545" y="9525"/>
                  </a:lnTo>
                  <a:lnTo>
                    <a:pt x="42545" y="32131"/>
                  </a:lnTo>
                  <a:lnTo>
                    <a:pt x="40513" y="42799"/>
                  </a:lnTo>
                  <a:lnTo>
                    <a:pt x="35179" y="49657"/>
                  </a:lnTo>
                  <a:lnTo>
                    <a:pt x="27940" y="53340"/>
                  </a:lnTo>
                  <a:lnTo>
                    <a:pt x="19812" y="54483"/>
                  </a:lnTo>
                  <a:lnTo>
                    <a:pt x="9017" y="54483"/>
                  </a:lnTo>
                  <a:lnTo>
                    <a:pt x="9017" y="9398"/>
                  </a:lnTo>
                  <a:lnTo>
                    <a:pt x="19939" y="9398"/>
                  </a:lnTo>
                  <a:lnTo>
                    <a:pt x="30607" y="11557"/>
                  </a:lnTo>
                  <a:lnTo>
                    <a:pt x="37592" y="17272"/>
                  </a:lnTo>
                  <a:lnTo>
                    <a:pt x="41402" y="24638"/>
                  </a:lnTo>
                  <a:lnTo>
                    <a:pt x="42545" y="32131"/>
                  </a:lnTo>
                  <a:lnTo>
                    <a:pt x="42545" y="9525"/>
                  </a:lnTo>
                  <a:lnTo>
                    <a:pt x="42202" y="9398"/>
                  </a:lnTo>
                  <a:lnTo>
                    <a:pt x="20066" y="1143"/>
                  </a:lnTo>
                  <a:lnTo>
                    <a:pt x="0" y="1143"/>
                  </a:lnTo>
                  <a:lnTo>
                    <a:pt x="0" y="62738"/>
                  </a:lnTo>
                  <a:lnTo>
                    <a:pt x="19685" y="62738"/>
                  </a:lnTo>
                  <a:lnTo>
                    <a:pt x="31445" y="54483"/>
                  </a:lnTo>
                  <a:lnTo>
                    <a:pt x="51562" y="40386"/>
                  </a:lnTo>
                  <a:lnTo>
                    <a:pt x="51562" y="26035"/>
                  </a:lnTo>
                  <a:close/>
                </a:path>
                <a:path w="518795" h="64135">
                  <a:moveTo>
                    <a:pt x="77431" y="1104"/>
                  </a:moveTo>
                  <a:lnTo>
                    <a:pt x="68453" y="1104"/>
                  </a:lnTo>
                  <a:lnTo>
                    <a:pt x="68453" y="62738"/>
                  </a:lnTo>
                  <a:lnTo>
                    <a:pt x="77431" y="62738"/>
                  </a:lnTo>
                  <a:lnTo>
                    <a:pt x="77431" y="1104"/>
                  </a:lnTo>
                  <a:close/>
                </a:path>
                <a:path w="518795" h="64135">
                  <a:moveTo>
                    <a:pt x="126860" y="1143"/>
                  </a:moveTo>
                  <a:lnTo>
                    <a:pt x="95745" y="1143"/>
                  </a:lnTo>
                  <a:lnTo>
                    <a:pt x="95745" y="62738"/>
                  </a:lnTo>
                  <a:lnTo>
                    <a:pt x="104762" y="62738"/>
                  </a:lnTo>
                  <a:lnTo>
                    <a:pt x="104762" y="36068"/>
                  </a:lnTo>
                  <a:lnTo>
                    <a:pt x="126860" y="36068"/>
                  </a:lnTo>
                  <a:lnTo>
                    <a:pt x="126860" y="27813"/>
                  </a:lnTo>
                  <a:lnTo>
                    <a:pt x="104762" y="27813"/>
                  </a:lnTo>
                  <a:lnTo>
                    <a:pt x="104762" y="9398"/>
                  </a:lnTo>
                  <a:lnTo>
                    <a:pt x="126860" y="9398"/>
                  </a:lnTo>
                  <a:lnTo>
                    <a:pt x="126860" y="1143"/>
                  </a:lnTo>
                  <a:close/>
                </a:path>
                <a:path w="518795" h="64135">
                  <a:moveTo>
                    <a:pt x="173723" y="1143"/>
                  </a:moveTo>
                  <a:lnTo>
                    <a:pt x="142608" y="1143"/>
                  </a:lnTo>
                  <a:lnTo>
                    <a:pt x="142608" y="62738"/>
                  </a:lnTo>
                  <a:lnTo>
                    <a:pt x="151498" y="62738"/>
                  </a:lnTo>
                  <a:lnTo>
                    <a:pt x="151498" y="36068"/>
                  </a:lnTo>
                  <a:lnTo>
                    <a:pt x="173723" y="36068"/>
                  </a:lnTo>
                  <a:lnTo>
                    <a:pt x="173723" y="27813"/>
                  </a:lnTo>
                  <a:lnTo>
                    <a:pt x="151498" y="27813"/>
                  </a:lnTo>
                  <a:lnTo>
                    <a:pt x="151498" y="9398"/>
                  </a:lnTo>
                  <a:lnTo>
                    <a:pt x="173723" y="9398"/>
                  </a:lnTo>
                  <a:lnTo>
                    <a:pt x="173723" y="1143"/>
                  </a:lnTo>
                  <a:close/>
                </a:path>
                <a:path w="518795" h="64135">
                  <a:moveTo>
                    <a:pt x="222618" y="1143"/>
                  </a:moveTo>
                  <a:lnTo>
                    <a:pt x="189344" y="1143"/>
                  </a:lnTo>
                  <a:lnTo>
                    <a:pt x="189344" y="62738"/>
                  </a:lnTo>
                  <a:lnTo>
                    <a:pt x="222618" y="62738"/>
                  </a:lnTo>
                  <a:lnTo>
                    <a:pt x="222618" y="54483"/>
                  </a:lnTo>
                  <a:lnTo>
                    <a:pt x="198361" y="54483"/>
                  </a:lnTo>
                  <a:lnTo>
                    <a:pt x="198361" y="35814"/>
                  </a:lnTo>
                  <a:lnTo>
                    <a:pt x="222618" y="35814"/>
                  </a:lnTo>
                  <a:lnTo>
                    <a:pt x="222618" y="27559"/>
                  </a:lnTo>
                  <a:lnTo>
                    <a:pt x="198361" y="27559"/>
                  </a:lnTo>
                  <a:lnTo>
                    <a:pt x="198361" y="9398"/>
                  </a:lnTo>
                  <a:lnTo>
                    <a:pt x="222618" y="9398"/>
                  </a:lnTo>
                  <a:lnTo>
                    <a:pt x="222618" y="1143"/>
                  </a:lnTo>
                  <a:close/>
                </a:path>
                <a:path w="518795" h="64135">
                  <a:moveTo>
                    <a:pt x="280530" y="15621"/>
                  </a:moveTo>
                  <a:lnTo>
                    <a:pt x="271513" y="3175"/>
                  </a:lnTo>
                  <a:lnTo>
                    <a:pt x="271513" y="15621"/>
                  </a:lnTo>
                  <a:lnTo>
                    <a:pt x="271513" y="32893"/>
                  </a:lnTo>
                  <a:lnTo>
                    <a:pt x="248272" y="32893"/>
                  </a:lnTo>
                  <a:lnTo>
                    <a:pt x="248272" y="9398"/>
                  </a:lnTo>
                  <a:lnTo>
                    <a:pt x="267957" y="9398"/>
                  </a:lnTo>
                  <a:lnTo>
                    <a:pt x="271513" y="15621"/>
                  </a:lnTo>
                  <a:lnTo>
                    <a:pt x="271513" y="3175"/>
                  </a:lnTo>
                  <a:lnTo>
                    <a:pt x="267068" y="1143"/>
                  </a:lnTo>
                  <a:lnTo>
                    <a:pt x="239382" y="1143"/>
                  </a:lnTo>
                  <a:lnTo>
                    <a:pt x="239382" y="62738"/>
                  </a:lnTo>
                  <a:lnTo>
                    <a:pt x="248272" y="62738"/>
                  </a:lnTo>
                  <a:lnTo>
                    <a:pt x="248272" y="34163"/>
                  </a:lnTo>
                  <a:lnTo>
                    <a:pt x="248526" y="34163"/>
                  </a:lnTo>
                  <a:lnTo>
                    <a:pt x="268846" y="62738"/>
                  </a:lnTo>
                  <a:lnTo>
                    <a:pt x="280022" y="62738"/>
                  </a:lnTo>
                  <a:lnTo>
                    <a:pt x="262877" y="39751"/>
                  </a:lnTo>
                  <a:lnTo>
                    <a:pt x="267322" y="39116"/>
                  </a:lnTo>
                  <a:lnTo>
                    <a:pt x="270903" y="34163"/>
                  </a:lnTo>
                  <a:lnTo>
                    <a:pt x="271818" y="32893"/>
                  </a:lnTo>
                  <a:lnTo>
                    <a:pt x="280530" y="20828"/>
                  </a:lnTo>
                  <a:lnTo>
                    <a:pt x="280530" y="15621"/>
                  </a:lnTo>
                  <a:close/>
                </a:path>
                <a:path w="518795" h="64135">
                  <a:moveTo>
                    <a:pt x="328663" y="1143"/>
                  </a:moveTo>
                  <a:lnTo>
                    <a:pt x="295516" y="1143"/>
                  </a:lnTo>
                  <a:lnTo>
                    <a:pt x="295516" y="62738"/>
                  </a:lnTo>
                  <a:lnTo>
                    <a:pt x="328663" y="62738"/>
                  </a:lnTo>
                  <a:lnTo>
                    <a:pt x="328663" y="54483"/>
                  </a:lnTo>
                  <a:lnTo>
                    <a:pt x="304533" y="54483"/>
                  </a:lnTo>
                  <a:lnTo>
                    <a:pt x="304533" y="35814"/>
                  </a:lnTo>
                  <a:lnTo>
                    <a:pt x="328663" y="35814"/>
                  </a:lnTo>
                  <a:lnTo>
                    <a:pt x="328663" y="27559"/>
                  </a:lnTo>
                  <a:lnTo>
                    <a:pt x="304533" y="27559"/>
                  </a:lnTo>
                  <a:lnTo>
                    <a:pt x="304533" y="9398"/>
                  </a:lnTo>
                  <a:lnTo>
                    <a:pt x="328663" y="9398"/>
                  </a:lnTo>
                  <a:lnTo>
                    <a:pt x="328663" y="1143"/>
                  </a:lnTo>
                  <a:close/>
                </a:path>
                <a:path w="518795" h="64135">
                  <a:moveTo>
                    <a:pt x="395338" y="1143"/>
                  </a:moveTo>
                  <a:lnTo>
                    <a:pt x="386321" y="1143"/>
                  </a:lnTo>
                  <a:lnTo>
                    <a:pt x="386321" y="48006"/>
                  </a:lnTo>
                  <a:lnTo>
                    <a:pt x="386067" y="48006"/>
                  </a:lnTo>
                  <a:lnTo>
                    <a:pt x="365112" y="15113"/>
                  </a:lnTo>
                  <a:lnTo>
                    <a:pt x="356095" y="1143"/>
                  </a:lnTo>
                  <a:lnTo>
                    <a:pt x="346316" y="1143"/>
                  </a:lnTo>
                  <a:lnTo>
                    <a:pt x="346316" y="62738"/>
                  </a:lnTo>
                  <a:lnTo>
                    <a:pt x="355333" y="62738"/>
                  </a:lnTo>
                  <a:lnTo>
                    <a:pt x="355333" y="15113"/>
                  </a:lnTo>
                  <a:lnTo>
                    <a:pt x="355460" y="15113"/>
                  </a:lnTo>
                  <a:lnTo>
                    <a:pt x="385940" y="62738"/>
                  </a:lnTo>
                  <a:lnTo>
                    <a:pt x="395338" y="62738"/>
                  </a:lnTo>
                  <a:lnTo>
                    <a:pt x="395338" y="1143"/>
                  </a:lnTo>
                  <a:close/>
                </a:path>
                <a:path w="518795" h="64135">
                  <a:moveTo>
                    <a:pt x="471411" y="16891"/>
                  </a:moveTo>
                  <a:lnTo>
                    <a:pt x="467601" y="10033"/>
                  </a:lnTo>
                  <a:lnTo>
                    <a:pt x="455282" y="1143"/>
                  </a:lnTo>
                  <a:lnTo>
                    <a:pt x="447789" y="0"/>
                  </a:lnTo>
                  <a:lnTo>
                    <a:pt x="443090" y="0"/>
                  </a:lnTo>
                  <a:lnTo>
                    <a:pt x="430898" y="2413"/>
                  </a:lnTo>
                  <a:lnTo>
                    <a:pt x="420738" y="9017"/>
                  </a:lnTo>
                  <a:lnTo>
                    <a:pt x="413880" y="19177"/>
                  </a:lnTo>
                  <a:lnTo>
                    <a:pt x="411340" y="31750"/>
                  </a:lnTo>
                  <a:lnTo>
                    <a:pt x="413880" y="44069"/>
                  </a:lnTo>
                  <a:lnTo>
                    <a:pt x="420611" y="54356"/>
                  </a:lnTo>
                  <a:lnTo>
                    <a:pt x="430644" y="61341"/>
                  </a:lnTo>
                  <a:lnTo>
                    <a:pt x="442963" y="63881"/>
                  </a:lnTo>
                  <a:lnTo>
                    <a:pt x="450456" y="62992"/>
                  </a:lnTo>
                  <a:lnTo>
                    <a:pt x="455663" y="52451"/>
                  </a:lnTo>
                  <a:lnTo>
                    <a:pt x="449567" y="55626"/>
                  </a:lnTo>
                  <a:lnTo>
                    <a:pt x="443090" y="55626"/>
                  </a:lnTo>
                  <a:lnTo>
                    <a:pt x="434454" y="53848"/>
                  </a:lnTo>
                  <a:lnTo>
                    <a:pt x="427215" y="48641"/>
                  </a:lnTo>
                  <a:lnTo>
                    <a:pt x="422262" y="41021"/>
                  </a:lnTo>
                  <a:lnTo>
                    <a:pt x="420357" y="31750"/>
                  </a:lnTo>
                  <a:lnTo>
                    <a:pt x="422135" y="22606"/>
                  </a:lnTo>
                  <a:lnTo>
                    <a:pt x="426961" y="15113"/>
                  </a:lnTo>
                  <a:lnTo>
                    <a:pt x="434327" y="10033"/>
                  </a:lnTo>
                  <a:lnTo>
                    <a:pt x="443217" y="8128"/>
                  </a:lnTo>
                  <a:lnTo>
                    <a:pt x="453250" y="8128"/>
                  </a:lnTo>
                  <a:lnTo>
                    <a:pt x="458711" y="14732"/>
                  </a:lnTo>
                  <a:lnTo>
                    <a:pt x="460616" y="16891"/>
                  </a:lnTo>
                  <a:lnTo>
                    <a:pt x="471411" y="16891"/>
                  </a:lnTo>
                  <a:close/>
                </a:path>
                <a:path w="518795" h="64135">
                  <a:moveTo>
                    <a:pt x="518655" y="1143"/>
                  </a:moveTo>
                  <a:lnTo>
                    <a:pt x="485381" y="1143"/>
                  </a:lnTo>
                  <a:lnTo>
                    <a:pt x="485381" y="62738"/>
                  </a:lnTo>
                  <a:lnTo>
                    <a:pt x="518655" y="62738"/>
                  </a:lnTo>
                  <a:lnTo>
                    <a:pt x="518655" y="54483"/>
                  </a:lnTo>
                  <a:lnTo>
                    <a:pt x="494398" y="54483"/>
                  </a:lnTo>
                  <a:lnTo>
                    <a:pt x="494398" y="35814"/>
                  </a:lnTo>
                  <a:lnTo>
                    <a:pt x="518655" y="35814"/>
                  </a:lnTo>
                  <a:lnTo>
                    <a:pt x="518655" y="27559"/>
                  </a:lnTo>
                  <a:lnTo>
                    <a:pt x="494398" y="27559"/>
                  </a:lnTo>
                  <a:lnTo>
                    <a:pt x="494398" y="9398"/>
                  </a:lnTo>
                  <a:lnTo>
                    <a:pt x="518655" y="9398"/>
                  </a:lnTo>
                  <a:lnTo>
                    <a:pt x="518655" y="11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6116" y="4318634"/>
              <a:ext cx="345565" cy="6386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886956" y="4322444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208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334" y="2159"/>
                  </a:lnTo>
                  <a:lnTo>
                    <a:pt x="5334" y="21844"/>
                  </a:lnTo>
                  <a:lnTo>
                    <a:pt x="7874" y="21844"/>
                  </a:lnTo>
                  <a:lnTo>
                    <a:pt x="7874" y="2159"/>
                  </a:lnTo>
                  <a:lnTo>
                    <a:pt x="13208" y="2159"/>
                  </a:lnTo>
                  <a:lnTo>
                    <a:pt x="13208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686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465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052777" y="5079434"/>
            <a:ext cx="2265045" cy="1321435"/>
            <a:chOff x="5052777" y="5079434"/>
            <a:chExt cx="2265045" cy="1321435"/>
          </a:xfrm>
        </p:grpSpPr>
        <p:sp>
          <p:nvSpPr>
            <p:cNvPr id="17" name="object 17"/>
            <p:cNvSpPr/>
            <p:nvPr/>
          </p:nvSpPr>
          <p:spPr>
            <a:xfrm>
              <a:off x="5056759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AC29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56759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840476" y="5420867"/>
              <a:ext cx="636905" cy="89535"/>
            </a:xfrm>
            <a:custGeom>
              <a:avLst/>
              <a:gdLst/>
              <a:ahLst/>
              <a:cxnLst/>
              <a:rect l="l" t="t" r="r" b="b"/>
              <a:pathLst>
                <a:path w="636904" h="89535">
                  <a:moveTo>
                    <a:pt x="80772" y="87503"/>
                  </a:moveTo>
                  <a:lnTo>
                    <a:pt x="70739" y="63246"/>
                  </a:lnTo>
                  <a:lnTo>
                    <a:pt x="67437" y="55372"/>
                  </a:lnTo>
                  <a:lnTo>
                    <a:pt x="57404" y="30988"/>
                  </a:lnTo>
                  <a:lnTo>
                    <a:pt x="57404" y="55372"/>
                  </a:lnTo>
                  <a:lnTo>
                    <a:pt x="23114" y="55372"/>
                  </a:lnTo>
                  <a:lnTo>
                    <a:pt x="40132" y="12319"/>
                  </a:lnTo>
                  <a:lnTo>
                    <a:pt x="57404" y="55372"/>
                  </a:lnTo>
                  <a:lnTo>
                    <a:pt x="57404" y="30988"/>
                  </a:lnTo>
                  <a:lnTo>
                    <a:pt x="49657" y="12319"/>
                  </a:lnTo>
                  <a:lnTo>
                    <a:pt x="45212" y="1524"/>
                  </a:lnTo>
                  <a:lnTo>
                    <a:pt x="35814" y="1524"/>
                  </a:lnTo>
                  <a:lnTo>
                    <a:pt x="0" y="87503"/>
                  </a:lnTo>
                  <a:lnTo>
                    <a:pt x="10287" y="87503"/>
                  </a:lnTo>
                  <a:lnTo>
                    <a:pt x="20193" y="63246"/>
                  </a:lnTo>
                  <a:lnTo>
                    <a:pt x="60325" y="63246"/>
                  </a:lnTo>
                  <a:lnTo>
                    <a:pt x="70231" y="87503"/>
                  </a:lnTo>
                  <a:lnTo>
                    <a:pt x="80772" y="87503"/>
                  </a:lnTo>
                  <a:close/>
                </a:path>
                <a:path w="636904" h="89535">
                  <a:moveTo>
                    <a:pt x="143129" y="63754"/>
                  </a:moveTo>
                  <a:lnTo>
                    <a:pt x="113411" y="37211"/>
                  </a:lnTo>
                  <a:lnTo>
                    <a:pt x="106553" y="33909"/>
                  </a:lnTo>
                  <a:lnTo>
                    <a:pt x="102362" y="29337"/>
                  </a:lnTo>
                  <a:lnTo>
                    <a:pt x="100838" y="22860"/>
                  </a:lnTo>
                  <a:lnTo>
                    <a:pt x="100838" y="13970"/>
                  </a:lnTo>
                  <a:lnTo>
                    <a:pt x="107950" y="8128"/>
                  </a:lnTo>
                  <a:lnTo>
                    <a:pt x="127889" y="8128"/>
                  </a:lnTo>
                  <a:lnTo>
                    <a:pt x="130683" y="16637"/>
                  </a:lnTo>
                  <a:lnTo>
                    <a:pt x="131699" y="22225"/>
                  </a:lnTo>
                  <a:lnTo>
                    <a:pt x="141224" y="22225"/>
                  </a:lnTo>
                  <a:lnTo>
                    <a:pt x="138430" y="11811"/>
                  </a:lnTo>
                  <a:lnTo>
                    <a:pt x="132588" y="4953"/>
                  </a:lnTo>
                  <a:lnTo>
                    <a:pt x="124968" y="1143"/>
                  </a:lnTo>
                  <a:lnTo>
                    <a:pt x="116840" y="0"/>
                  </a:lnTo>
                  <a:lnTo>
                    <a:pt x="107315" y="1524"/>
                  </a:lnTo>
                  <a:lnTo>
                    <a:pt x="99060" y="6096"/>
                  </a:lnTo>
                  <a:lnTo>
                    <a:pt x="93345" y="13589"/>
                  </a:lnTo>
                  <a:lnTo>
                    <a:pt x="91313" y="23622"/>
                  </a:lnTo>
                  <a:lnTo>
                    <a:pt x="93726" y="33782"/>
                  </a:lnTo>
                  <a:lnTo>
                    <a:pt x="99695" y="40386"/>
                  </a:lnTo>
                  <a:lnTo>
                    <a:pt x="106934" y="44323"/>
                  </a:lnTo>
                  <a:lnTo>
                    <a:pt x="120650" y="48895"/>
                  </a:lnTo>
                  <a:lnTo>
                    <a:pt x="127127" y="52197"/>
                  </a:lnTo>
                  <a:lnTo>
                    <a:pt x="131826" y="57023"/>
                  </a:lnTo>
                  <a:lnTo>
                    <a:pt x="133604" y="64516"/>
                  </a:lnTo>
                  <a:lnTo>
                    <a:pt x="133604" y="74041"/>
                  </a:lnTo>
                  <a:lnTo>
                    <a:pt x="125349" y="80899"/>
                  </a:lnTo>
                  <a:lnTo>
                    <a:pt x="110998" y="80899"/>
                  </a:lnTo>
                  <a:lnTo>
                    <a:pt x="100584" y="77851"/>
                  </a:lnTo>
                  <a:lnTo>
                    <a:pt x="99187" y="63500"/>
                  </a:lnTo>
                  <a:lnTo>
                    <a:pt x="89535" y="63500"/>
                  </a:lnTo>
                  <a:lnTo>
                    <a:pt x="91948" y="74422"/>
                  </a:lnTo>
                  <a:lnTo>
                    <a:pt x="97917" y="82423"/>
                  </a:lnTo>
                  <a:lnTo>
                    <a:pt x="106299" y="87376"/>
                  </a:lnTo>
                  <a:lnTo>
                    <a:pt x="116459" y="89027"/>
                  </a:lnTo>
                  <a:lnTo>
                    <a:pt x="127508" y="86995"/>
                  </a:lnTo>
                  <a:lnTo>
                    <a:pt x="135890" y="81661"/>
                  </a:lnTo>
                  <a:lnTo>
                    <a:pt x="141224" y="73660"/>
                  </a:lnTo>
                  <a:lnTo>
                    <a:pt x="143129" y="63754"/>
                  </a:lnTo>
                  <a:close/>
                </a:path>
                <a:path w="636904" h="89535">
                  <a:moveTo>
                    <a:pt x="208915" y="63754"/>
                  </a:moveTo>
                  <a:lnTo>
                    <a:pt x="179197" y="37211"/>
                  </a:lnTo>
                  <a:lnTo>
                    <a:pt x="172339" y="33909"/>
                  </a:lnTo>
                  <a:lnTo>
                    <a:pt x="168021" y="29337"/>
                  </a:lnTo>
                  <a:lnTo>
                    <a:pt x="166624" y="22860"/>
                  </a:lnTo>
                  <a:lnTo>
                    <a:pt x="166624" y="13970"/>
                  </a:lnTo>
                  <a:lnTo>
                    <a:pt x="173736" y="8128"/>
                  </a:lnTo>
                  <a:lnTo>
                    <a:pt x="193675" y="8128"/>
                  </a:lnTo>
                  <a:lnTo>
                    <a:pt x="196469" y="16637"/>
                  </a:lnTo>
                  <a:lnTo>
                    <a:pt x="197485" y="22225"/>
                  </a:lnTo>
                  <a:lnTo>
                    <a:pt x="207010" y="22225"/>
                  </a:lnTo>
                  <a:lnTo>
                    <a:pt x="204216" y="11811"/>
                  </a:lnTo>
                  <a:lnTo>
                    <a:pt x="198374" y="4953"/>
                  </a:lnTo>
                  <a:lnTo>
                    <a:pt x="190754" y="1143"/>
                  </a:lnTo>
                  <a:lnTo>
                    <a:pt x="182626" y="0"/>
                  </a:lnTo>
                  <a:lnTo>
                    <a:pt x="173101" y="1524"/>
                  </a:lnTo>
                  <a:lnTo>
                    <a:pt x="164846" y="6096"/>
                  </a:lnTo>
                  <a:lnTo>
                    <a:pt x="159131" y="13589"/>
                  </a:lnTo>
                  <a:lnTo>
                    <a:pt x="157099" y="23622"/>
                  </a:lnTo>
                  <a:lnTo>
                    <a:pt x="159512" y="33782"/>
                  </a:lnTo>
                  <a:lnTo>
                    <a:pt x="165481" y="40386"/>
                  </a:lnTo>
                  <a:lnTo>
                    <a:pt x="172720" y="44323"/>
                  </a:lnTo>
                  <a:lnTo>
                    <a:pt x="186436" y="48895"/>
                  </a:lnTo>
                  <a:lnTo>
                    <a:pt x="192913" y="52197"/>
                  </a:lnTo>
                  <a:lnTo>
                    <a:pt x="197612" y="57023"/>
                  </a:lnTo>
                  <a:lnTo>
                    <a:pt x="199390" y="64516"/>
                  </a:lnTo>
                  <a:lnTo>
                    <a:pt x="199390" y="74041"/>
                  </a:lnTo>
                  <a:lnTo>
                    <a:pt x="191135" y="80899"/>
                  </a:lnTo>
                  <a:lnTo>
                    <a:pt x="176784" y="80899"/>
                  </a:lnTo>
                  <a:lnTo>
                    <a:pt x="166370" y="77851"/>
                  </a:lnTo>
                  <a:lnTo>
                    <a:pt x="164973" y="63500"/>
                  </a:lnTo>
                  <a:lnTo>
                    <a:pt x="155321" y="63500"/>
                  </a:lnTo>
                  <a:lnTo>
                    <a:pt x="157734" y="74422"/>
                  </a:lnTo>
                  <a:lnTo>
                    <a:pt x="163703" y="82423"/>
                  </a:lnTo>
                  <a:lnTo>
                    <a:pt x="172085" y="87376"/>
                  </a:lnTo>
                  <a:lnTo>
                    <a:pt x="182245" y="89027"/>
                  </a:lnTo>
                  <a:lnTo>
                    <a:pt x="193294" y="86995"/>
                  </a:lnTo>
                  <a:lnTo>
                    <a:pt x="201676" y="81661"/>
                  </a:lnTo>
                  <a:lnTo>
                    <a:pt x="207010" y="73660"/>
                  </a:lnTo>
                  <a:lnTo>
                    <a:pt x="208915" y="63754"/>
                  </a:lnTo>
                  <a:close/>
                </a:path>
                <a:path w="636904" h="89535">
                  <a:moveTo>
                    <a:pt x="310896" y="44323"/>
                  </a:moveTo>
                  <a:lnTo>
                    <a:pt x="307467" y="26924"/>
                  </a:lnTo>
                  <a:lnTo>
                    <a:pt x="301371" y="17907"/>
                  </a:lnTo>
                  <a:lnTo>
                    <a:pt x="301371" y="44323"/>
                  </a:lnTo>
                  <a:lnTo>
                    <a:pt x="301371" y="44831"/>
                  </a:lnTo>
                  <a:lnTo>
                    <a:pt x="298831" y="58420"/>
                  </a:lnTo>
                  <a:lnTo>
                    <a:pt x="291465" y="69850"/>
                  </a:lnTo>
                  <a:lnTo>
                    <a:pt x="280162" y="77724"/>
                  </a:lnTo>
                  <a:lnTo>
                    <a:pt x="279908" y="77724"/>
                  </a:lnTo>
                  <a:lnTo>
                    <a:pt x="266192" y="80518"/>
                  </a:lnTo>
                  <a:lnTo>
                    <a:pt x="233553" y="58674"/>
                  </a:lnTo>
                  <a:lnTo>
                    <a:pt x="230974" y="44831"/>
                  </a:lnTo>
                  <a:lnTo>
                    <a:pt x="230886" y="44323"/>
                  </a:lnTo>
                  <a:lnTo>
                    <a:pt x="233553" y="30607"/>
                  </a:lnTo>
                  <a:lnTo>
                    <a:pt x="233553" y="30353"/>
                  </a:lnTo>
                  <a:lnTo>
                    <a:pt x="240792" y="19050"/>
                  </a:lnTo>
                  <a:lnTo>
                    <a:pt x="242392" y="17907"/>
                  </a:lnTo>
                  <a:lnTo>
                    <a:pt x="251968" y="11303"/>
                  </a:lnTo>
                  <a:lnTo>
                    <a:pt x="266065" y="8509"/>
                  </a:lnTo>
                  <a:lnTo>
                    <a:pt x="280289" y="11303"/>
                  </a:lnTo>
                  <a:lnTo>
                    <a:pt x="291465" y="19050"/>
                  </a:lnTo>
                  <a:lnTo>
                    <a:pt x="298831" y="30607"/>
                  </a:lnTo>
                  <a:lnTo>
                    <a:pt x="301371" y="44323"/>
                  </a:lnTo>
                  <a:lnTo>
                    <a:pt x="301371" y="17907"/>
                  </a:lnTo>
                  <a:lnTo>
                    <a:pt x="297942" y="12827"/>
                  </a:lnTo>
                  <a:lnTo>
                    <a:pt x="291465" y="8509"/>
                  </a:lnTo>
                  <a:lnTo>
                    <a:pt x="283718" y="3429"/>
                  </a:lnTo>
                  <a:lnTo>
                    <a:pt x="266065" y="0"/>
                  </a:lnTo>
                  <a:lnTo>
                    <a:pt x="248119" y="3429"/>
                  </a:lnTo>
                  <a:lnTo>
                    <a:pt x="248589" y="3429"/>
                  </a:lnTo>
                  <a:lnTo>
                    <a:pt x="234569" y="12446"/>
                  </a:lnTo>
                  <a:lnTo>
                    <a:pt x="224790" y="26543"/>
                  </a:lnTo>
                  <a:lnTo>
                    <a:pt x="221361" y="44323"/>
                  </a:lnTo>
                  <a:lnTo>
                    <a:pt x="221234" y="44831"/>
                  </a:lnTo>
                  <a:lnTo>
                    <a:pt x="248412" y="85598"/>
                  </a:lnTo>
                  <a:lnTo>
                    <a:pt x="266065" y="89027"/>
                  </a:lnTo>
                  <a:lnTo>
                    <a:pt x="283845" y="85598"/>
                  </a:lnTo>
                  <a:lnTo>
                    <a:pt x="291465" y="80518"/>
                  </a:lnTo>
                  <a:lnTo>
                    <a:pt x="298069" y="76200"/>
                  </a:lnTo>
                  <a:lnTo>
                    <a:pt x="307467" y="62103"/>
                  </a:lnTo>
                  <a:lnTo>
                    <a:pt x="310896" y="44831"/>
                  </a:lnTo>
                  <a:lnTo>
                    <a:pt x="310896" y="44323"/>
                  </a:lnTo>
                  <a:close/>
                </a:path>
                <a:path w="636904" h="89535">
                  <a:moveTo>
                    <a:pt x="408178" y="25019"/>
                  </a:moveTo>
                  <a:lnTo>
                    <a:pt x="402844" y="16510"/>
                  </a:lnTo>
                  <a:lnTo>
                    <a:pt x="394462" y="8382"/>
                  </a:lnTo>
                  <a:lnTo>
                    <a:pt x="383032" y="2413"/>
                  </a:lnTo>
                  <a:lnTo>
                    <a:pt x="368554" y="0"/>
                  </a:lnTo>
                  <a:lnTo>
                    <a:pt x="350647" y="3429"/>
                  </a:lnTo>
                  <a:lnTo>
                    <a:pt x="336423" y="13081"/>
                  </a:lnTo>
                  <a:lnTo>
                    <a:pt x="327152" y="27178"/>
                  </a:lnTo>
                  <a:lnTo>
                    <a:pt x="323723" y="44450"/>
                  </a:lnTo>
                  <a:lnTo>
                    <a:pt x="327152" y="61976"/>
                  </a:lnTo>
                  <a:lnTo>
                    <a:pt x="336677" y="76073"/>
                  </a:lnTo>
                  <a:lnTo>
                    <a:pt x="350901" y="85598"/>
                  </a:lnTo>
                  <a:lnTo>
                    <a:pt x="368681" y="89027"/>
                  </a:lnTo>
                  <a:lnTo>
                    <a:pt x="382016" y="86995"/>
                  </a:lnTo>
                  <a:lnTo>
                    <a:pt x="393446" y="81661"/>
                  </a:lnTo>
                  <a:lnTo>
                    <a:pt x="402336" y="73787"/>
                  </a:lnTo>
                  <a:lnTo>
                    <a:pt x="408178" y="64389"/>
                  </a:lnTo>
                  <a:lnTo>
                    <a:pt x="397764" y="64389"/>
                  </a:lnTo>
                  <a:lnTo>
                    <a:pt x="394843" y="68199"/>
                  </a:lnTo>
                  <a:lnTo>
                    <a:pt x="389128" y="73660"/>
                  </a:lnTo>
                  <a:lnTo>
                    <a:pt x="380365" y="78486"/>
                  </a:lnTo>
                  <a:lnTo>
                    <a:pt x="368554" y="80518"/>
                  </a:lnTo>
                  <a:lnTo>
                    <a:pt x="354584" y="77724"/>
                  </a:lnTo>
                  <a:lnTo>
                    <a:pt x="343408" y="70104"/>
                  </a:lnTo>
                  <a:lnTo>
                    <a:pt x="336042" y="58547"/>
                  </a:lnTo>
                  <a:lnTo>
                    <a:pt x="333248" y="44323"/>
                  </a:lnTo>
                  <a:lnTo>
                    <a:pt x="336042" y="30353"/>
                  </a:lnTo>
                  <a:lnTo>
                    <a:pt x="343408" y="18923"/>
                  </a:lnTo>
                  <a:lnTo>
                    <a:pt x="354584" y="11303"/>
                  </a:lnTo>
                  <a:lnTo>
                    <a:pt x="368554" y="8509"/>
                  </a:lnTo>
                  <a:lnTo>
                    <a:pt x="379730" y="10287"/>
                  </a:lnTo>
                  <a:lnTo>
                    <a:pt x="388366" y="14859"/>
                  </a:lnTo>
                  <a:lnTo>
                    <a:pt x="394335" y="20320"/>
                  </a:lnTo>
                  <a:lnTo>
                    <a:pt x="397764" y="25019"/>
                  </a:lnTo>
                  <a:lnTo>
                    <a:pt x="408178" y="25019"/>
                  </a:lnTo>
                  <a:close/>
                </a:path>
                <a:path w="636904" h="89535">
                  <a:moveTo>
                    <a:pt x="433832" y="1498"/>
                  </a:moveTo>
                  <a:lnTo>
                    <a:pt x="424307" y="1498"/>
                  </a:lnTo>
                  <a:lnTo>
                    <a:pt x="424307" y="87503"/>
                  </a:lnTo>
                  <a:lnTo>
                    <a:pt x="433832" y="87503"/>
                  </a:lnTo>
                  <a:lnTo>
                    <a:pt x="433832" y="1498"/>
                  </a:lnTo>
                  <a:close/>
                </a:path>
                <a:path w="636904" h="89535">
                  <a:moveTo>
                    <a:pt x="527812" y="87503"/>
                  </a:moveTo>
                  <a:lnTo>
                    <a:pt x="517779" y="63246"/>
                  </a:lnTo>
                  <a:lnTo>
                    <a:pt x="514477" y="55372"/>
                  </a:lnTo>
                  <a:lnTo>
                    <a:pt x="504444" y="30988"/>
                  </a:lnTo>
                  <a:lnTo>
                    <a:pt x="504444" y="55372"/>
                  </a:lnTo>
                  <a:lnTo>
                    <a:pt x="470154" y="55372"/>
                  </a:lnTo>
                  <a:lnTo>
                    <a:pt x="487172" y="12319"/>
                  </a:lnTo>
                  <a:lnTo>
                    <a:pt x="504444" y="55372"/>
                  </a:lnTo>
                  <a:lnTo>
                    <a:pt x="504444" y="30988"/>
                  </a:lnTo>
                  <a:lnTo>
                    <a:pt x="496697" y="12319"/>
                  </a:lnTo>
                  <a:lnTo>
                    <a:pt x="492252" y="1524"/>
                  </a:lnTo>
                  <a:lnTo>
                    <a:pt x="482854" y="1524"/>
                  </a:lnTo>
                  <a:lnTo>
                    <a:pt x="446913" y="87503"/>
                  </a:lnTo>
                  <a:lnTo>
                    <a:pt x="457327" y="87503"/>
                  </a:lnTo>
                  <a:lnTo>
                    <a:pt x="467233" y="63246"/>
                  </a:lnTo>
                  <a:lnTo>
                    <a:pt x="507238" y="63246"/>
                  </a:lnTo>
                  <a:lnTo>
                    <a:pt x="517271" y="87503"/>
                  </a:lnTo>
                  <a:lnTo>
                    <a:pt x="527812" y="87503"/>
                  </a:lnTo>
                  <a:close/>
                </a:path>
                <a:path w="636904" h="89535">
                  <a:moveTo>
                    <a:pt x="576072" y="1524"/>
                  </a:moveTo>
                  <a:lnTo>
                    <a:pt x="524002" y="1524"/>
                  </a:lnTo>
                  <a:lnTo>
                    <a:pt x="524002" y="9906"/>
                  </a:lnTo>
                  <a:lnTo>
                    <a:pt x="545211" y="9906"/>
                  </a:lnTo>
                  <a:lnTo>
                    <a:pt x="545211" y="87503"/>
                  </a:lnTo>
                  <a:lnTo>
                    <a:pt x="554863" y="87503"/>
                  </a:lnTo>
                  <a:lnTo>
                    <a:pt x="554863" y="9906"/>
                  </a:lnTo>
                  <a:lnTo>
                    <a:pt x="576072" y="9906"/>
                  </a:lnTo>
                  <a:lnTo>
                    <a:pt x="576072" y="1524"/>
                  </a:lnTo>
                  <a:close/>
                </a:path>
                <a:path w="636904" h="89535">
                  <a:moveTo>
                    <a:pt x="636651" y="1524"/>
                  </a:moveTo>
                  <a:lnTo>
                    <a:pt x="589026" y="1524"/>
                  </a:lnTo>
                  <a:lnTo>
                    <a:pt x="589026" y="87503"/>
                  </a:lnTo>
                  <a:lnTo>
                    <a:pt x="636651" y="87503"/>
                  </a:lnTo>
                  <a:lnTo>
                    <a:pt x="636651" y="78994"/>
                  </a:lnTo>
                  <a:lnTo>
                    <a:pt x="598551" y="78994"/>
                  </a:lnTo>
                  <a:lnTo>
                    <a:pt x="598551" y="48260"/>
                  </a:lnTo>
                  <a:lnTo>
                    <a:pt x="636397" y="48260"/>
                  </a:lnTo>
                  <a:lnTo>
                    <a:pt x="636397" y="39878"/>
                  </a:lnTo>
                  <a:lnTo>
                    <a:pt x="598551" y="39878"/>
                  </a:lnTo>
                  <a:lnTo>
                    <a:pt x="598551" y="9906"/>
                  </a:lnTo>
                  <a:lnTo>
                    <a:pt x="636651" y="9906"/>
                  </a:lnTo>
                  <a:lnTo>
                    <a:pt x="636651" y="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28816" y="5420868"/>
              <a:ext cx="150163" cy="890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43016" y="5816853"/>
              <a:ext cx="164083" cy="8928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849112" y="5592571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331" y="142875"/>
                  </a:lnTo>
                  <a:lnTo>
                    <a:pt x="77343" y="131953"/>
                  </a:lnTo>
                  <a:lnTo>
                    <a:pt x="53594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846" y="60452"/>
                  </a:lnTo>
                  <a:lnTo>
                    <a:pt x="49657" y="44196"/>
                  </a:lnTo>
                  <a:lnTo>
                    <a:pt x="67056" y="33655"/>
                  </a:lnTo>
                  <a:lnTo>
                    <a:pt x="88392" y="29972"/>
                  </a:lnTo>
                  <a:lnTo>
                    <a:pt x="113030" y="34925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732" y="79375"/>
                  </a:lnTo>
                  <a:lnTo>
                    <a:pt x="175133" y="79375"/>
                  </a:lnTo>
                  <a:lnTo>
                    <a:pt x="153924" y="29972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737" y="156845"/>
                  </a:lnTo>
                  <a:lnTo>
                    <a:pt x="102997" y="173101"/>
                  </a:lnTo>
                  <a:lnTo>
                    <a:pt x="125857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617" y="280670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318"/>
                  </a:lnTo>
                  <a:lnTo>
                    <a:pt x="391668" y="193040"/>
                  </a:lnTo>
                  <a:lnTo>
                    <a:pt x="272288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318"/>
                  </a:lnTo>
                  <a:lnTo>
                    <a:pt x="364617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407" y="5295"/>
                  </a:moveTo>
                  <a:lnTo>
                    <a:pt x="506222" y="5295"/>
                  </a:lnTo>
                  <a:lnTo>
                    <a:pt x="506222" y="304800"/>
                  </a:lnTo>
                  <a:lnTo>
                    <a:pt x="539407" y="304800"/>
                  </a:lnTo>
                  <a:lnTo>
                    <a:pt x="539407" y="5295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187" y="57785"/>
                  </a:lnTo>
                  <a:lnTo>
                    <a:pt x="832104" y="29591"/>
                  </a:lnTo>
                  <a:lnTo>
                    <a:pt x="792086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807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883" y="302260"/>
                  </a:lnTo>
                  <a:lnTo>
                    <a:pt x="742188" y="310019"/>
                  </a:lnTo>
                  <a:lnTo>
                    <a:pt x="788657" y="303149"/>
                  </a:lnTo>
                  <a:lnTo>
                    <a:pt x="828421" y="284480"/>
                  </a:lnTo>
                  <a:lnTo>
                    <a:pt x="859282" y="257048"/>
                  </a:lnTo>
                  <a:lnTo>
                    <a:pt x="879729" y="224282"/>
                  </a:lnTo>
                  <a:lnTo>
                    <a:pt x="843661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523" y="204216"/>
                  </a:lnTo>
                  <a:lnTo>
                    <a:pt x="619125" y="154559"/>
                  </a:lnTo>
                  <a:lnTo>
                    <a:pt x="628269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661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859" y="304800"/>
                  </a:moveTo>
                  <a:lnTo>
                    <a:pt x="1122934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522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859" y="30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6819" y="5636679"/>
              <a:ext cx="76515" cy="10435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305806" y="5552184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396"/>
                  </a:moveTo>
                  <a:lnTo>
                    <a:pt x="107696" y="19430"/>
                  </a:lnTo>
                  <a:lnTo>
                    <a:pt x="72009" y="42163"/>
                  </a:lnTo>
                  <a:lnTo>
                    <a:pt x="42164" y="71881"/>
                  </a:lnTo>
                  <a:lnTo>
                    <a:pt x="19558" y="107568"/>
                  </a:lnTo>
                  <a:lnTo>
                    <a:pt x="5080" y="148081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263" y="342138"/>
                  </a:lnTo>
                  <a:lnTo>
                    <a:pt x="108077" y="364870"/>
                  </a:lnTo>
                  <a:lnTo>
                    <a:pt x="148717" y="379221"/>
                  </a:lnTo>
                  <a:lnTo>
                    <a:pt x="193167" y="384302"/>
                  </a:lnTo>
                  <a:lnTo>
                    <a:pt x="385445" y="384302"/>
                  </a:lnTo>
                  <a:lnTo>
                    <a:pt x="385445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374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374" y="108965"/>
                  </a:lnTo>
                  <a:lnTo>
                    <a:pt x="100330" y="77469"/>
                  </a:lnTo>
                  <a:lnTo>
                    <a:pt x="137160" y="55371"/>
                  </a:lnTo>
                  <a:lnTo>
                    <a:pt x="179959" y="44830"/>
                  </a:lnTo>
                  <a:lnTo>
                    <a:pt x="179959" y="1396"/>
                  </a:lnTo>
                  <a:close/>
                </a:path>
                <a:path w="385445" h="384810">
                  <a:moveTo>
                    <a:pt x="307581" y="222872"/>
                  </a:moveTo>
                  <a:lnTo>
                    <a:pt x="231013" y="222872"/>
                  </a:lnTo>
                  <a:lnTo>
                    <a:pt x="231013" y="339978"/>
                  </a:lnTo>
                  <a:lnTo>
                    <a:pt x="307581" y="339978"/>
                  </a:lnTo>
                  <a:lnTo>
                    <a:pt x="307581" y="222872"/>
                  </a:lnTo>
                  <a:close/>
                </a:path>
                <a:path w="385445" h="384810">
                  <a:moveTo>
                    <a:pt x="341630" y="70484"/>
                  </a:moveTo>
                  <a:lnTo>
                    <a:pt x="341630" y="339978"/>
                  </a:lnTo>
                  <a:lnTo>
                    <a:pt x="385445" y="339978"/>
                  </a:lnTo>
                  <a:lnTo>
                    <a:pt x="385445" y="192150"/>
                  </a:lnTo>
                  <a:lnTo>
                    <a:pt x="380365" y="148081"/>
                  </a:lnTo>
                  <a:lnTo>
                    <a:pt x="365887" y="107568"/>
                  </a:lnTo>
                  <a:lnTo>
                    <a:pt x="343027" y="71881"/>
                  </a:lnTo>
                  <a:lnTo>
                    <a:pt x="341630" y="70484"/>
                  </a:lnTo>
                  <a:close/>
                </a:path>
                <a:path w="385445" h="384810">
                  <a:moveTo>
                    <a:pt x="192278" y="0"/>
                  </a:moveTo>
                  <a:lnTo>
                    <a:pt x="179959" y="1396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7630" y="150875"/>
                  </a:lnTo>
                  <a:lnTo>
                    <a:pt x="79883" y="192150"/>
                  </a:lnTo>
                  <a:lnTo>
                    <a:pt x="87630" y="233298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053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44195"/>
                  </a:lnTo>
                  <a:lnTo>
                    <a:pt x="315223" y="44195"/>
                  </a:lnTo>
                  <a:lnTo>
                    <a:pt x="313182" y="42163"/>
                  </a:lnTo>
                  <a:lnTo>
                    <a:pt x="277368" y="19430"/>
                  </a:lnTo>
                  <a:lnTo>
                    <a:pt x="236601" y="4952"/>
                  </a:lnTo>
                  <a:lnTo>
                    <a:pt x="192278" y="0"/>
                  </a:lnTo>
                  <a:close/>
                </a:path>
                <a:path w="385445" h="384810">
                  <a:moveTo>
                    <a:pt x="315223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391" y="145922"/>
                  </a:lnTo>
                  <a:lnTo>
                    <a:pt x="341630" y="192150"/>
                  </a:lnTo>
                  <a:lnTo>
                    <a:pt x="341630" y="70484"/>
                  </a:lnTo>
                  <a:lnTo>
                    <a:pt x="315223" y="441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65673" y="5596191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5" h="315595">
                  <a:moveTo>
                    <a:pt x="6883" y="0"/>
                  </a:moveTo>
                  <a:lnTo>
                    <a:pt x="0" y="0"/>
                  </a:lnTo>
                  <a:lnTo>
                    <a:pt x="0" y="315277"/>
                  </a:lnTo>
                  <a:lnTo>
                    <a:pt x="6883" y="31527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950204" y="6009512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562" y="26162"/>
                  </a:moveTo>
                  <a:lnTo>
                    <a:pt x="49530" y="18669"/>
                  </a:lnTo>
                  <a:lnTo>
                    <a:pt x="45212" y="12573"/>
                  </a:lnTo>
                  <a:lnTo>
                    <a:pt x="42545" y="9652"/>
                  </a:lnTo>
                  <a:lnTo>
                    <a:pt x="42545" y="32258"/>
                  </a:lnTo>
                  <a:lnTo>
                    <a:pt x="40513" y="42926"/>
                  </a:lnTo>
                  <a:lnTo>
                    <a:pt x="35179" y="49784"/>
                  </a:lnTo>
                  <a:lnTo>
                    <a:pt x="27940" y="53467"/>
                  </a:lnTo>
                  <a:lnTo>
                    <a:pt x="19812" y="54610"/>
                  </a:lnTo>
                  <a:lnTo>
                    <a:pt x="9017" y="54610"/>
                  </a:lnTo>
                  <a:lnTo>
                    <a:pt x="9017" y="9525"/>
                  </a:lnTo>
                  <a:lnTo>
                    <a:pt x="19939" y="9525"/>
                  </a:lnTo>
                  <a:lnTo>
                    <a:pt x="30607" y="11684"/>
                  </a:lnTo>
                  <a:lnTo>
                    <a:pt x="37592" y="17399"/>
                  </a:lnTo>
                  <a:lnTo>
                    <a:pt x="41402" y="24765"/>
                  </a:lnTo>
                  <a:lnTo>
                    <a:pt x="42545" y="32258"/>
                  </a:lnTo>
                  <a:lnTo>
                    <a:pt x="42545" y="9652"/>
                  </a:lnTo>
                  <a:lnTo>
                    <a:pt x="42202" y="9525"/>
                  </a:lnTo>
                  <a:lnTo>
                    <a:pt x="20066" y="1270"/>
                  </a:lnTo>
                  <a:lnTo>
                    <a:pt x="0" y="1270"/>
                  </a:lnTo>
                  <a:lnTo>
                    <a:pt x="0" y="62865"/>
                  </a:lnTo>
                  <a:lnTo>
                    <a:pt x="19685" y="62865"/>
                  </a:lnTo>
                  <a:lnTo>
                    <a:pt x="31445" y="54610"/>
                  </a:lnTo>
                  <a:lnTo>
                    <a:pt x="51562" y="40513"/>
                  </a:lnTo>
                  <a:lnTo>
                    <a:pt x="51562" y="26162"/>
                  </a:lnTo>
                  <a:close/>
                </a:path>
                <a:path w="518795" h="64135">
                  <a:moveTo>
                    <a:pt x="77431" y="1231"/>
                  </a:moveTo>
                  <a:lnTo>
                    <a:pt x="68453" y="1231"/>
                  </a:lnTo>
                  <a:lnTo>
                    <a:pt x="68453" y="62865"/>
                  </a:lnTo>
                  <a:lnTo>
                    <a:pt x="77431" y="62865"/>
                  </a:lnTo>
                  <a:lnTo>
                    <a:pt x="77431" y="1231"/>
                  </a:lnTo>
                  <a:close/>
                </a:path>
                <a:path w="518795" h="64135">
                  <a:moveTo>
                    <a:pt x="126860" y="1270"/>
                  </a:moveTo>
                  <a:lnTo>
                    <a:pt x="95745" y="1270"/>
                  </a:lnTo>
                  <a:lnTo>
                    <a:pt x="95745" y="62865"/>
                  </a:lnTo>
                  <a:lnTo>
                    <a:pt x="104762" y="62865"/>
                  </a:lnTo>
                  <a:lnTo>
                    <a:pt x="104762" y="36195"/>
                  </a:lnTo>
                  <a:lnTo>
                    <a:pt x="126860" y="36195"/>
                  </a:lnTo>
                  <a:lnTo>
                    <a:pt x="126860" y="27940"/>
                  </a:lnTo>
                  <a:lnTo>
                    <a:pt x="104762" y="27940"/>
                  </a:lnTo>
                  <a:lnTo>
                    <a:pt x="104762" y="9525"/>
                  </a:lnTo>
                  <a:lnTo>
                    <a:pt x="126860" y="9525"/>
                  </a:lnTo>
                  <a:lnTo>
                    <a:pt x="126860" y="1270"/>
                  </a:lnTo>
                  <a:close/>
                </a:path>
                <a:path w="518795" h="64135">
                  <a:moveTo>
                    <a:pt x="173723" y="1270"/>
                  </a:moveTo>
                  <a:lnTo>
                    <a:pt x="142608" y="1270"/>
                  </a:lnTo>
                  <a:lnTo>
                    <a:pt x="142608" y="62865"/>
                  </a:lnTo>
                  <a:lnTo>
                    <a:pt x="151498" y="62865"/>
                  </a:lnTo>
                  <a:lnTo>
                    <a:pt x="151498" y="36195"/>
                  </a:lnTo>
                  <a:lnTo>
                    <a:pt x="173723" y="36195"/>
                  </a:lnTo>
                  <a:lnTo>
                    <a:pt x="173723" y="27940"/>
                  </a:lnTo>
                  <a:lnTo>
                    <a:pt x="151498" y="27940"/>
                  </a:lnTo>
                  <a:lnTo>
                    <a:pt x="151498" y="9525"/>
                  </a:lnTo>
                  <a:lnTo>
                    <a:pt x="173723" y="9525"/>
                  </a:lnTo>
                  <a:lnTo>
                    <a:pt x="173723" y="1270"/>
                  </a:lnTo>
                  <a:close/>
                </a:path>
                <a:path w="518795" h="64135">
                  <a:moveTo>
                    <a:pt x="222618" y="1270"/>
                  </a:moveTo>
                  <a:lnTo>
                    <a:pt x="189344" y="1270"/>
                  </a:lnTo>
                  <a:lnTo>
                    <a:pt x="189344" y="62865"/>
                  </a:lnTo>
                  <a:lnTo>
                    <a:pt x="222618" y="62865"/>
                  </a:lnTo>
                  <a:lnTo>
                    <a:pt x="222618" y="54610"/>
                  </a:lnTo>
                  <a:lnTo>
                    <a:pt x="198361" y="54610"/>
                  </a:lnTo>
                  <a:lnTo>
                    <a:pt x="198361" y="35814"/>
                  </a:lnTo>
                  <a:lnTo>
                    <a:pt x="222618" y="35814"/>
                  </a:lnTo>
                  <a:lnTo>
                    <a:pt x="222618" y="27686"/>
                  </a:lnTo>
                  <a:lnTo>
                    <a:pt x="198361" y="27686"/>
                  </a:lnTo>
                  <a:lnTo>
                    <a:pt x="198361" y="9525"/>
                  </a:lnTo>
                  <a:lnTo>
                    <a:pt x="222618" y="9525"/>
                  </a:lnTo>
                  <a:lnTo>
                    <a:pt x="222618" y="1270"/>
                  </a:lnTo>
                  <a:close/>
                </a:path>
                <a:path w="518795" h="64135">
                  <a:moveTo>
                    <a:pt x="280530" y="15748"/>
                  </a:moveTo>
                  <a:lnTo>
                    <a:pt x="271513" y="3302"/>
                  </a:lnTo>
                  <a:lnTo>
                    <a:pt x="271513" y="15748"/>
                  </a:lnTo>
                  <a:lnTo>
                    <a:pt x="271513" y="33020"/>
                  </a:lnTo>
                  <a:lnTo>
                    <a:pt x="248272" y="33020"/>
                  </a:lnTo>
                  <a:lnTo>
                    <a:pt x="248272" y="9525"/>
                  </a:lnTo>
                  <a:lnTo>
                    <a:pt x="267957" y="9525"/>
                  </a:lnTo>
                  <a:lnTo>
                    <a:pt x="271513" y="15748"/>
                  </a:lnTo>
                  <a:lnTo>
                    <a:pt x="271513" y="3302"/>
                  </a:lnTo>
                  <a:lnTo>
                    <a:pt x="267068" y="1270"/>
                  </a:lnTo>
                  <a:lnTo>
                    <a:pt x="239382" y="1270"/>
                  </a:lnTo>
                  <a:lnTo>
                    <a:pt x="239382" y="62865"/>
                  </a:lnTo>
                  <a:lnTo>
                    <a:pt x="248272" y="62865"/>
                  </a:lnTo>
                  <a:lnTo>
                    <a:pt x="248272" y="34290"/>
                  </a:lnTo>
                  <a:lnTo>
                    <a:pt x="248526" y="34290"/>
                  </a:lnTo>
                  <a:lnTo>
                    <a:pt x="268846" y="62865"/>
                  </a:lnTo>
                  <a:lnTo>
                    <a:pt x="280022" y="62865"/>
                  </a:lnTo>
                  <a:lnTo>
                    <a:pt x="262877" y="39878"/>
                  </a:lnTo>
                  <a:lnTo>
                    <a:pt x="267322" y="39243"/>
                  </a:lnTo>
                  <a:lnTo>
                    <a:pt x="270903" y="34290"/>
                  </a:lnTo>
                  <a:lnTo>
                    <a:pt x="271818" y="33020"/>
                  </a:lnTo>
                  <a:lnTo>
                    <a:pt x="280530" y="20955"/>
                  </a:lnTo>
                  <a:lnTo>
                    <a:pt x="280530" y="15748"/>
                  </a:lnTo>
                  <a:close/>
                </a:path>
                <a:path w="518795" h="64135">
                  <a:moveTo>
                    <a:pt x="328663" y="1270"/>
                  </a:moveTo>
                  <a:lnTo>
                    <a:pt x="295516" y="1270"/>
                  </a:lnTo>
                  <a:lnTo>
                    <a:pt x="295516" y="62865"/>
                  </a:lnTo>
                  <a:lnTo>
                    <a:pt x="328663" y="62865"/>
                  </a:lnTo>
                  <a:lnTo>
                    <a:pt x="328663" y="54610"/>
                  </a:lnTo>
                  <a:lnTo>
                    <a:pt x="304533" y="54610"/>
                  </a:lnTo>
                  <a:lnTo>
                    <a:pt x="304533" y="35814"/>
                  </a:lnTo>
                  <a:lnTo>
                    <a:pt x="328663" y="35814"/>
                  </a:lnTo>
                  <a:lnTo>
                    <a:pt x="328663" y="27686"/>
                  </a:lnTo>
                  <a:lnTo>
                    <a:pt x="304533" y="27686"/>
                  </a:lnTo>
                  <a:lnTo>
                    <a:pt x="304533" y="9525"/>
                  </a:lnTo>
                  <a:lnTo>
                    <a:pt x="328663" y="9525"/>
                  </a:lnTo>
                  <a:lnTo>
                    <a:pt x="328663" y="1270"/>
                  </a:lnTo>
                  <a:close/>
                </a:path>
                <a:path w="518795" h="64135">
                  <a:moveTo>
                    <a:pt x="395338" y="1270"/>
                  </a:moveTo>
                  <a:lnTo>
                    <a:pt x="386321" y="1270"/>
                  </a:lnTo>
                  <a:lnTo>
                    <a:pt x="386321" y="48133"/>
                  </a:lnTo>
                  <a:lnTo>
                    <a:pt x="386067" y="48133"/>
                  </a:lnTo>
                  <a:lnTo>
                    <a:pt x="365112" y="15240"/>
                  </a:lnTo>
                  <a:lnTo>
                    <a:pt x="356095" y="1270"/>
                  </a:lnTo>
                  <a:lnTo>
                    <a:pt x="346316" y="1270"/>
                  </a:lnTo>
                  <a:lnTo>
                    <a:pt x="346316" y="62865"/>
                  </a:lnTo>
                  <a:lnTo>
                    <a:pt x="355333" y="62865"/>
                  </a:lnTo>
                  <a:lnTo>
                    <a:pt x="355333" y="15240"/>
                  </a:lnTo>
                  <a:lnTo>
                    <a:pt x="355460" y="15240"/>
                  </a:lnTo>
                  <a:lnTo>
                    <a:pt x="385940" y="62865"/>
                  </a:lnTo>
                  <a:lnTo>
                    <a:pt x="395338" y="62865"/>
                  </a:lnTo>
                  <a:lnTo>
                    <a:pt x="395338" y="1270"/>
                  </a:lnTo>
                  <a:close/>
                </a:path>
                <a:path w="518795" h="64135">
                  <a:moveTo>
                    <a:pt x="471411" y="17018"/>
                  </a:moveTo>
                  <a:lnTo>
                    <a:pt x="467601" y="10160"/>
                  </a:lnTo>
                  <a:lnTo>
                    <a:pt x="455282" y="1270"/>
                  </a:lnTo>
                  <a:lnTo>
                    <a:pt x="447789" y="0"/>
                  </a:lnTo>
                  <a:lnTo>
                    <a:pt x="443090" y="0"/>
                  </a:lnTo>
                  <a:lnTo>
                    <a:pt x="430898" y="2540"/>
                  </a:lnTo>
                  <a:lnTo>
                    <a:pt x="420738" y="9144"/>
                  </a:lnTo>
                  <a:lnTo>
                    <a:pt x="413880" y="19177"/>
                  </a:lnTo>
                  <a:lnTo>
                    <a:pt x="411340" y="31877"/>
                  </a:lnTo>
                  <a:lnTo>
                    <a:pt x="413880" y="44196"/>
                  </a:lnTo>
                  <a:lnTo>
                    <a:pt x="420611" y="54483"/>
                  </a:lnTo>
                  <a:lnTo>
                    <a:pt x="430644" y="61468"/>
                  </a:lnTo>
                  <a:lnTo>
                    <a:pt x="442963" y="64008"/>
                  </a:lnTo>
                  <a:lnTo>
                    <a:pt x="450456" y="63119"/>
                  </a:lnTo>
                  <a:lnTo>
                    <a:pt x="455663" y="52578"/>
                  </a:lnTo>
                  <a:lnTo>
                    <a:pt x="449567" y="55753"/>
                  </a:lnTo>
                  <a:lnTo>
                    <a:pt x="443090" y="55753"/>
                  </a:lnTo>
                  <a:lnTo>
                    <a:pt x="434454" y="53848"/>
                  </a:lnTo>
                  <a:lnTo>
                    <a:pt x="427215" y="48768"/>
                  </a:lnTo>
                  <a:lnTo>
                    <a:pt x="422262" y="41148"/>
                  </a:lnTo>
                  <a:lnTo>
                    <a:pt x="420357" y="31877"/>
                  </a:lnTo>
                  <a:lnTo>
                    <a:pt x="422135" y="22733"/>
                  </a:lnTo>
                  <a:lnTo>
                    <a:pt x="426961" y="15240"/>
                  </a:lnTo>
                  <a:lnTo>
                    <a:pt x="434327" y="10160"/>
                  </a:lnTo>
                  <a:lnTo>
                    <a:pt x="443217" y="8255"/>
                  </a:lnTo>
                  <a:lnTo>
                    <a:pt x="453250" y="8255"/>
                  </a:lnTo>
                  <a:lnTo>
                    <a:pt x="458711" y="14859"/>
                  </a:lnTo>
                  <a:lnTo>
                    <a:pt x="460616" y="17018"/>
                  </a:lnTo>
                  <a:lnTo>
                    <a:pt x="471411" y="17018"/>
                  </a:lnTo>
                  <a:close/>
                </a:path>
                <a:path w="518795" h="64135">
                  <a:moveTo>
                    <a:pt x="518655" y="1270"/>
                  </a:moveTo>
                  <a:lnTo>
                    <a:pt x="485381" y="1270"/>
                  </a:lnTo>
                  <a:lnTo>
                    <a:pt x="485381" y="62865"/>
                  </a:lnTo>
                  <a:lnTo>
                    <a:pt x="518655" y="62865"/>
                  </a:lnTo>
                  <a:lnTo>
                    <a:pt x="518655" y="54610"/>
                  </a:lnTo>
                  <a:lnTo>
                    <a:pt x="494398" y="54610"/>
                  </a:lnTo>
                  <a:lnTo>
                    <a:pt x="494398" y="35814"/>
                  </a:lnTo>
                  <a:lnTo>
                    <a:pt x="518655" y="35814"/>
                  </a:lnTo>
                  <a:lnTo>
                    <a:pt x="518655" y="27686"/>
                  </a:lnTo>
                  <a:lnTo>
                    <a:pt x="494398" y="27686"/>
                  </a:lnTo>
                  <a:lnTo>
                    <a:pt x="494398" y="9525"/>
                  </a:lnTo>
                  <a:lnTo>
                    <a:pt x="518655" y="9525"/>
                  </a:lnTo>
                  <a:lnTo>
                    <a:pt x="518655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16116" y="6009512"/>
              <a:ext cx="345565" cy="6400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886956" y="6013449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208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334" y="2159"/>
                  </a:lnTo>
                  <a:lnTo>
                    <a:pt x="5334" y="21844"/>
                  </a:lnTo>
                  <a:lnTo>
                    <a:pt x="7874" y="21844"/>
                  </a:lnTo>
                  <a:lnTo>
                    <a:pt x="7874" y="2159"/>
                  </a:lnTo>
                  <a:lnTo>
                    <a:pt x="13208" y="2159"/>
                  </a:lnTo>
                  <a:lnTo>
                    <a:pt x="13208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686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465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052777" y="1667592"/>
            <a:ext cx="2265045" cy="1321435"/>
            <a:chOff x="5052777" y="1667592"/>
            <a:chExt cx="2265045" cy="1321435"/>
          </a:xfrm>
        </p:grpSpPr>
        <p:sp>
          <p:nvSpPr>
            <p:cNvPr id="30" name="object 30"/>
            <p:cNvSpPr/>
            <p:nvPr/>
          </p:nvSpPr>
          <p:spPr>
            <a:xfrm>
              <a:off x="5056759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6" y="1313052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840476" y="2038857"/>
              <a:ext cx="636905" cy="89535"/>
            </a:xfrm>
            <a:custGeom>
              <a:avLst/>
              <a:gdLst/>
              <a:ahLst/>
              <a:cxnLst/>
              <a:rect l="l" t="t" r="r" b="b"/>
              <a:pathLst>
                <a:path w="636904" h="89535">
                  <a:moveTo>
                    <a:pt x="80772" y="87503"/>
                  </a:moveTo>
                  <a:lnTo>
                    <a:pt x="70739" y="63373"/>
                  </a:lnTo>
                  <a:lnTo>
                    <a:pt x="67437" y="55372"/>
                  </a:lnTo>
                  <a:lnTo>
                    <a:pt x="57404" y="30988"/>
                  </a:lnTo>
                  <a:lnTo>
                    <a:pt x="57404" y="55372"/>
                  </a:lnTo>
                  <a:lnTo>
                    <a:pt x="23114" y="55372"/>
                  </a:lnTo>
                  <a:lnTo>
                    <a:pt x="40132" y="12319"/>
                  </a:lnTo>
                  <a:lnTo>
                    <a:pt x="57404" y="55372"/>
                  </a:lnTo>
                  <a:lnTo>
                    <a:pt x="57404" y="30988"/>
                  </a:lnTo>
                  <a:lnTo>
                    <a:pt x="49657" y="12319"/>
                  </a:lnTo>
                  <a:lnTo>
                    <a:pt x="45212" y="1524"/>
                  </a:lnTo>
                  <a:lnTo>
                    <a:pt x="35814" y="1524"/>
                  </a:lnTo>
                  <a:lnTo>
                    <a:pt x="0" y="87503"/>
                  </a:lnTo>
                  <a:lnTo>
                    <a:pt x="10287" y="87503"/>
                  </a:lnTo>
                  <a:lnTo>
                    <a:pt x="20193" y="63373"/>
                  </a:lnTo>
                  <a:lnTo>
                    <a:pt x="60325" y="63373"/>
                  </a:lnTo>
                  <a:lnTo>
                    <a:pt x="70231" y="87503"/>
                  </a:lnTo>
                  <a:lnTo>
                    <a:pt x="80772" y="87503"/>
                  </a:lnTo>
                  <a:close/>
                </a:path>
                <a:path w="636904" h="89535">
                  <a:moveTo>
                    <a:pt x="143129" y="63754"/>
                  </a:moveTo>
                  <a:lnTo>
                    <a:pt x="113411" y="37211"/>
                  </a:lnTo>
                  <a:lnTo>
                    <a:pt x="106553" y="33909"/>
                  </a:lnTo>
                  <a:lnTo>
                    <a:pt x="102362" y="29464"/>
                  </a:lnTo>
                  <a:lnTo>
                    <a:pt x="100838" y="22860"/>
                  </a:lnTo>
                  <a:lnTo>
                    <a:pt x="100838" y="13970"/>
                  </a:lnTo>
                  <a:lnTo>
                    <a:pt x="107950" y="8128"/>
                  </a:lnTo>
                  <a:lnTo>
                    <a:pt x="127889" y="8128"/>
                  </a:lnTo>
                  <a:lnTo>
                    <a:pt x="130683" y="16637"/>
                  </a:lnTo>
                  <a:lnTo>
                    <a:pt x="131699" y="22225"/>
                  </a:lnTo>
                  <a:lnTo>
                    <a:pt x="141224" y="22225"/>
                  </a:lnTo>
                  <a:lnTo>
                    <a:pt x="138430" y="11811"/>
                  </a:lnTo>
                  <a:lnTo>
                    <a:pt x="132588" y="4953"/>
                  </a:lnTo>
                  <a:lnTo>
                    <a:pt x="124968" y="1143"/>
                  </a:lnTo>
                  <a:lnTo>
                    <a:pt x="116840" y="0"/>
                  </a:lnTo>
                  <a:lnTo>
                    <a:pt x="107315" y="1524"/>
                  </a:lnTo>
                  <a:lnTo>
                    <a:pt x="99060" y="6096"/>
                  </a:lnTo>
                  <a:lnTo>
                    <a:pt x="93345" y="13589"/>
                  </a:lnTo>
                  <a:lnTo>
                    <a:pt x="91313" y="23749"/>
                  </a:lnTo>
                  <a:lnTo>
                    <a:pt x="93726" y="33782"/>
                  </a:lnTo>
                  <a:lnTo>
                    <a:pt x="99695" y="40386"/>
                  </a:lnTo>
                  <a:lnTo>
                    <a:pt x="106934" y="44323"/>
                  </a:lnTo>
                  <a:lnTo>
                    <a:pt x="120650" y="49022"/>
                  </a:lnTo>
                  <a:lnTo>
                    <a:pt x="127127" y="52197"/>
                  </a:lnTo>
                  <a:lnTo>
                    <a:pt x="131826" y="57023"/>
                  </a:lnTo>
                  <a:lnTo>
                    <a:pt x="133604" y="64516"/>
                  </a:lnTo>
                  <a:lnTo>
                    <a:pt x="133604" y="74041"/>
                  </a:lnTo>
                  <a:lnTo>
                    <a:pt x="125349" y="80899"/>
                  </a:lnTo>
                  <a:lnTo>
                    <a:pt x="110998" y="80899"/>
                  </a:lnTo>
                  <a:lnTo>
                    <a:pt x="100584" y="77851"/>
                  </a:lnTo>
                  <a:lnTo>
                    <a:pt x="99187" y="63627"/>
                  </a:lnTo>
                  <a:lnTo>
                    <a:pt x="89535" y="63627"/>
                  </a:lnTo>
                  <a:lnTo>
                    <a:pt x="91948" y="74422"/>
                  </a:lnTo>
                  <a:lnTo>
                    <a:pt x="97917" y="82423"/>
                  </a:lnTo>
                  <a:lnTo>
                    <a:pt x="106299" y="87376"/>
                  </a:lnTo>
                  <a:lnTo>
                    <a:pt x="116459" y="89027"/>
                  </a:lnTo>
                  <a:lnTo>
                    <a:pt x="127508" y="87122"/>
                  </a:lnTo>
                  <a:lnTo>
                    <a:pt x="135890" y="81661"/>
                  </a:lnTo>
                  <a:lnTo>
                    <a:pt x="141224" y="73660"/>
                  </a:lnTo>
                  <a:lnTo>
                    <a:pt x="143129" y="63754"/>
                  </a:lnTo>
                  <a:close/>
                </a:path>
                <a:path w="636904" h="89535">
                  <a:moveTo>
                    <a:pt x="208915" y="63754"/>
                  </a:moveTo>
                  <a:lnTo>
                    <a:pt x="179197" y="37211"/>
                  </a:lnTo>
                  <a:lnTo>
                    <a:pt x="172339" y="33909"/>
                  </a:lnTo>
                  <a:lnTo>
                    <a:pt x="168021" y="29464"/>
                  </a:lnTo>
                  <a:lnTo>
                    <a:pt x="166624" y="22860"/>
                  </a:lnTo>
                  <a:lnTo>
                    <a:pt x="166624" y="13970"/>
                  </a:lnTo>
                  <a:lnTo>
                    <a:pt x="173736" y="8128"/>
                  </a:lnTo>
                  <a:lnTo>
                    <a:pt x="193675" y="8128"/>
                  </a:lnTo>
                  <a:lnTo>
                    <a:pt x="196469" y="16637"/>
                  </a:lnTo>
                  <a:lnTo>
                    <a:pt x="197485" y="22225"/>
                  </a:lnTo>
                  <a:lnTo>
                    <a:pt x="207010" y="22225"/>
                  </a:lnTo>
                  <a:lnTo>
                    <a:pt x="204216" y="11811"/>
                  </a:lnTo>
                  <a:lnTo>
                    <a:pt x="198374" y="4953"/>
                  </a:lnTo>
                  <a:lnTo>
                    <a:pt x="190754" y="1143"/>
                  </a:lnTo>
                  <a:lnTo>
                    <a:pt x="182626" y="0"/>
                  </a:lnTo>
                  <a:lnTo>
                    <a:pt x="173101" y="1524"/>
                  </a:lnTo>
                  <a:lnTo>
                    <a:pt x="164846" y="6096"/>
                  </a:lnTo>
                  <a:lnTo>
                    <a:pt x="159131" y="13589"/>
                  </a:lnTo>
                  <a:lnTo>
                    <a:pt x="157099" y="23749"/>
                  </a:lnTo>
                  <a:lnTo>
                    <a:pt x="159512" y="33782"/>
                  </a:lnTo>
                  <a:lnTo>
                    <a:pt x="165481" y="40386"/>
                  </a:lnTo>
                  <a:lnTo>
                    <a:pt x="172720" y="44323"/>
                  </a:lnTo>
                  <a:lnTo>
                    <a:pt x="186436" y="49022"/>
                  </a:lnTo>
                  <a:lnTo>
                    <a:pt x="192913" y="52197"/>
                  </a:lnTo>
                  <a:lnTo>
                    <a:pt x="197612" y="57023"/>
                  </a:lnTo>
                  <a:lnTo>
                    <a:pt x="199390" y="64516"/>
                  </a:lnTo>
                  <a:lnTo>
                    <a:pt x="199390" y="74041"/>
                  </a:lnTo>
                  <a:lnTo>
                    <a:pt x="191135" y="80899"/>
                  </a:lnTo>
                  <a:lnTo>
                    <a:pt x="176784" y="80899"/>
                  </a:lnTo>
                  <a:lnTo>
                    <a:pt x="166370" y="77851"/>
                  </a:lnTo>
                  <a:lnTo>
                    <a:pt x="164973" y="63627"/>
                  </a:lnTo>
                  <a:lnTo>
                    <a:pt x="155321" y="63627"/>
                  </a:lnTo>
                  <a:lnTo>
                    <a:pt x="157734" y="74422"/>
                  </a:lnTo>
                  <a:lnTo>
                    <a:pt x="163703" y="82423"/>
                  </a:lnTo>
                  <a:lnTo>
                    <a:pt x="172085" y="87376"/>
                  </a:lnTo>
                  <a:lnTo>
                    <a:pt x="182245" y="89027"/>
                  </a:lnTo>
                  <a:lnTo>
                    <a:pt x="193294" y="87122"/>
                  </a:lnTo>
                  <a:lnTo>
                    <a:pt x="201676" y="81661"/>
                  </a:lnTo>
                  <a:lnTo>
                    <a:pt x="207010" y="73660"/>
                  </a:lnTo>
                  <a:lnTo>
                    <a:pt x="208915" y="63754"/>
                  </a:lnTo>
                  <a:close/>
                </a:path>
                <a:path w="636904" h="89535">
                  <a:moveTo>
                    <a:pt x="310896" y="44450"/>
                  </a:moveTo>
                  <a:lnTo>
                    <a:pt x="307467" y="26924"/>
                  </a:lnTo>
                  <a:lnTo>
                    <a:pt x="301371" y="17907"/>
                  </a:lnTo>
                  <a:lnTo>
                    <a:pt x="301371" y="44450"/>
                  </a:lnTo>
                  <a:lnTo>
                    <a:pt x="301371" y="44831"/>
                  </a:lnTo>
                  <a:lnTo>
                    <a:pt x="298831" y="58420"/>
                  </a:lnTo>
                  <a:lnTo>
                    <a:pt x="291465" y="69850"/>
                  </a:lnTo>
                  <a:lnTo>
                    <a:pt x="280162" y="77724"/>
                  </a:lnTo>
                  <a:lnTo>
                    <a:pt x="279908" y="77724"/>
                  </a:lnTo>
                  <a:lnTo>
                    <a:pt x="266192" y="80518"/>
                  </a:lnTo>
                  <a:lnTo>
                    <a:pt x="233553" y="58674"/>
                  </a:lnTo>
                  <a:lnTo>
                    <a:pt x="230949" y="44831"/>
                  </a:lnTo>
                  <a:lnTo>
                    <a:pt x="230886" y="44450"/>
                  </a:lnTo>
                  <a:lnTo>
                    <a:pt x="233553" y="30607"/>
                  </a:lnTo>
                  <a:lnTo>
                    <a:pt x="233553" y="30353"/>
                  </a:lnTo>
                  <a:lnTo>
                    <a:pt x="240792" y="19177"/>
                  </a:lnTo>
                  <a:lnTo>
                    <a:pt x="240919" y="18923"/>
                  </a:lnTo>
                  <a:lnTo>
                    <a:pt x="251968" y="11303"/>
                  </a:lnTo>
                  <a:lnTo>
                    <a:pt x="266065" y="8509"/>
                  </a:lnTo>
                  <a:lnTo>
                    <a:pt x="280289" y="11303"/>
                  </a:lnTo>
                  <a:lnTo>
                    <a:pt x="291465" y="19177"/>
                  </a:lnTo>
                  <a:lnTo>
                    <a:pt x="298831" y="30607"/>
                  </a:lnTo>
                  <a:lnTo>
                    <a:pt x="301371" y="44450"/>
                  </a:lnTo>
                  <a:lnTo>
                    <a:pt x="301371" y="17907"/>
                  </a:lnTo>
                  <a:lnTo>
                    <a:pt x="297942" y="12827"/>
                  </a:lnTo>
                  <a:lnTo>
                    <a:pt x="291465" y="8509"/>
                  </a:lnTo>
                  <a:lnTo>
                    <a:pt x="283718" y="3429"/>
                  </a:lnTo>
                  <a:lnTo>
                    <a:pt x="266065" y="0"/>
                  </a:lnTo>
                  <a:lnTo>
                    <a:pt x="248119" y="3429"/>
                  </a:lnTo>
                  <a:lnTo>
                    <a:pt x="248589" y="3429"/>
                  </a:lnTo>
                  <a:lnTo>
                    <a:pt x="234569" y="12446"/>
                  </a:lnTo>
                  <a:lnTo>
                    <a:pt x="224790" y="26543"/>
                  </a:lnTo>
                  <a:lnTo>
                    <a:pt x="221361" y="44450"/>
                  </a:lnTo>
                  <a:lnTo>
                    <a:pt x="221234" y="44831"/>
                  </a:lnTo>
                  <a:lnTo>
                    <a:pt x="248412" y="85598"/>
                  </a:lnTo>
                  <a:lnTo>
                    <a:pt x="266065" y="89027"/>
                  </a:lnTo>
                  <a:lnTo>
                    <a:pt x="279146" y="80518"/>
                  </a:lnTo>
                  <a:lnTo>
                    <a:pt x="307467" y="62103"/>
                  </a:lnTo>
                  <a:lnTo>
                    <a:pt x="310896" y="44831"/>
                  </a:lnTo>
                  <a:lnTo>
                    <a:pt x="310896" y="44450"/>
                  </a:lnTo>
                  <a:close/>
                </a:path>
                <a:path w="636904" h="89535">
                  <a:moveTo>
                    <a:pt x="408178" y="25146"/>
                  </a:moveTo>
                  <a:lnTo>
                    <a:pt x="402844" y="16510"/>
                  </a:lnTo>
                  <a:lnTo>
                    <a:pt x="394462" y="8509"/>
                  </a:lnTo>
                  <a:lnTo>
                    <a:pt x="383032" y="2413"/>
                  </a:lnTo>
                  <a:lnTo>
                    <a:pt x="368554" y="0"/>
                  </a:lnTo>
                  <a:lnTo>
                    <a:pt x="350647" y="3556"/>
                  </a:lnTo>
                  <a:lnTo>
                    <a:pt x="336423" y="13081"/>
                  </a:lnTo>
                  <a:lnTo>
                    <a:pt x="327152" y="27178"/>
                  </a:lnTo>
                  <a:lnTo>
                    <a:pt x="323723" y="44450"/>
                  </a:lnTo>
                  <a:lnTo>
                    <a:pt x="327152" y="61976"/>
                  </a:lnTo>
                  <a:lnTo>
                    <a:pt x="336677" y="76073"/>
                  </a:lnTo>
                  <a:lnTo>
                    <a:pt x="350901" y="85598"/>
                  </a:lnTo>
                  <a:lnTo>
                    <a:pt x="368681" y="89027"/>
                  </a:lnTo>
                  <a:lnTo>
                    <a:pt x="382016" y="86995"/>
                  </a:lnTo>
                  <a:lnTo>
                    <a:pt x="393446" y="81661"/>
                  </a:lnTo>
                  <a:lnTo>
                    <a:pt x="402336" y="73787"/>
                  </a:lnTo>
                  <a:lnTo>
                    <a:pt x="408178" y="64389"/>
                  </a:lnTo>
                  <a:lnTo>
                    <a:pt x="397764" y="64389"/>
                  </a:lnTo>
                  <a:lnTo>
                    <a:pt x="394843" y="68326"/>
                  </a:lnTo>
                  <a:lnTo>
                    <a:pt x="389128" y="73660"/>
                  </a:lnTo>
                  <a:lnTo>
                    <a:pt x="380365" y="78486"/>
                  </a:lnTo>
                  <a:lnTo>
                    <a:pt x="368554" y="80518"/>
                  </a:lnTo>
                  <a:lnTo>
                    <a:pt x="354584" y="77724"/>
                  </a:lnTo>
                  <a:lnTo>
                    <a:pt x="343408" y="70104"/>
                  </a:lnTo>
                  <a:lnTo>
                    <a:pt x="336042" y="58674"/>
                  </a:lnTo>
                  <a:lnTo>
                    <a:pt x="333248" y="44450"/>
                  </a:lnTo>
                  <a:lnTo>
                    <a:pt x="336042" y="30353"/>
                  </a:lnTo>
                  <a:lnTo>
                    <a:pt x="343408" y="18923"/>
                  </a:lnTo>
                  <a:lnTo>
                    <a:pt x="354584" y="11303"/>
                  </a:lnTo>
                  <a:lnTo>
                    <a:pt x="368554" y="8509"/>
                  </a:lnTo>
                  <a:lnTo>
                    <a:pt x="379730" y="10414"/>
                  </a:lnTo>
                  <a:lnTo>
                    <a:pt x="388366" y="14859"/>
                  </a:lnTo>
                  <a:lnTo>
                    <a:pt x="394335" y="20320"/>
                  </a:lnTo>
                  <a:lnTo>
                    <a:pt x="397764" y="25146"/>
                  </a:lnTo>
                  <a:lnTo>
                    <a:pt x="408178" y="25146"/>
                  </a:lnTo>
                  <a:close/>
                </a:path>
                <a:path w="636904" h="89535">
                  <a:moveTo>
                    <a:pt x="433832" y="1485"/>
                  </a:moveTo>
                  <a:lnTo>
                    <a:pt x="424307" y="1485"/>
                  </a:lnTo>
                  <a:lnTo>
                    <a:pt x="424307" y="87503"/>
                  </a:lnTo>
                  <a:lnTo>
                    <a:pt x="433832" y="87503"/>
                  </a:lnTo>
                  <a:lnTo>
                    <a:pt x="433832" y="1485"/>
                  </a:lnTo>
                  <a:close/>
                </a:path>
                <a:path w="636904" h="89535">
                  <a:moveTo>
                    <a:pt x="527812" y="87503"/>
                  </a:moveTo>
                  <a:lnTo>
                    <a:pt x="517779" y="63373"/>
                  </a:lnTo>
                  <a:lnTo>
                    <a:pt x="514477" y="55372"/>
                  </a:lnTo>
                  <a:lnTo>
                    <a:pt x="504444" y="30988"/>
                  </a:lnTo>
                  <a:lnTo>
                    <a:pt x="504444" y="55372"/>
                  </a:lnTo>
                  <a:lnTo>
                    <a:pt x="470154" y="55372"/>
                  </a:lnTo>
                  <a:lnTo>
                    <a:pt x="487172" y="12319"/>
                  </a:lnTo>
                  <a:lnTo>
                    <a:pt x="504444" y="55372"/>
                  </a:lnTo>
                  <a:lnTo>
                    <a:pt x="504444" y="30988"/>
                  </a:lnTo>
                  <a:lnTo>
                    <a:pt x="496697" y="12319"/>
                  </a:lnTo>
                  <a:lnTo>
                    <a:pt x="492252" y="1524"/>
                  </a:lnTo>
                  <a:lnTo>
                    <a:pt x="482854" y="1524"/>
                  </a:lnTo>
                  <a:lnTo>
                    <a:pt x="446913" y="87503"/>
                  </a:lnTo>
                  <a:lnTo>
                    <a:pt x="457327" y="87503"/>
                  </a:lnTo>
                  <a:lnTo>
                    <a:pt x="467233" y="63373"/>
                  </a:lnTo>
                  <a:lnTo>
                    <a:pt x="507238" y="63373"/>
                  </a:lnTo>
                  <a:lnTo>
                    <a:pt x="517271" y="87503"/>
                  </a:lnTo>
                  <a:lnTo>
                    <a:pt x="527812" y="87503"/>
                  </a:lnTo>
                  <a:close/>
                </a:path>
                <a:path w="636904" h="89535">
                  <a:moveTo>
                    <a:pt x="576072" y="1524"/>
                  </a:moveTo>
                  <a:lnTo>
                    <a:pt x="524002" y="1524"/>
                  </a:lnTo>
                  <a:lnTo>
                    <a:pt x="524002" y="10033"/>
                  </a:lnTo>
                  <a:lnTo>
                    <a:pt x="545211" y="10033"/>
                  </a:lnTo>
                  <a:lnTo>
                    <a:pt x="545211" y="87503"/>
                  </a:lnTo>
                  <a:lnTo>
                    <a:pt x="554863" y="87503"/>
                  </a:lnTo>
                  <a:lnTo>
                    <a:pt x="554863" y="10033"/>
                  </a:lnTo>
                  <a:lnTo>
                    <a:pt x="576072" y="10033"/>
                  </a:lnTo>
                  <a:lnTo>
                    <a:pt x="576072" y="1524"/>
                  </a:lnTo>
                  <a:close/>
                </a:path>
                <a:path w="636904" h="89535">
                  <a:moveTo>
                    <a:pt x="636651" y="1524"/>
                  </a:moveTo>
                  <a:lnTo>
                    <a:pt x="589026" y="1524"/>
                  </a:lnTo>
                  <a:lnTo>
                    <a:pt x="589026" y="87503"/>
                  </a:lnTo>
                  <a:lnTo>
                    <a:pt x="636651" y="87503"/>
                  </a:lnTo>
                  <a:lnTo>
                    <a:pt x="636651" y="78994"/>
                  </a:lnTo>
                  <a:lnTo>
                    <a:pt x="598551" y="78994"/>
                  </a:lnTo>
                  <a:lnTo>
                    <a:pt x="598551" y="48387"/>
                  </a:lnTo>
                  <a:lnTo>
                    <a:pt x="636397" y="48387"/>
                  </a:lnTo>
                  <a:lnTo>
                    <a:pt x="636397" y="39878"/>
                  </a:lnTo>
                  <a:lnTo>
                    <a:pt x="598551" y="39878"/>
                  </a:lnTo>
                  <a:lnTo>
                    <a:pt x="598551" y="10033"/>
                  </a:lnTo>
                  <a:lnTo>
                    <a:pt x="636651" y="10033"/>
                  </a:lnTo>
                  <a:lnTo>
                    <a:pt x="636651" y="1524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8816" y="2038857"/>
              <a:ext cx="150163" cy="8902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43016" y="2434843"/>
              <a:ext cx="164083" cy="8927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849112" y="2210561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331" y="142875"/>
                  </a:lnTo>
                  <a:lnTo>
                    <a:pt x="77343" y="131953"/>
                  </a:lnTo>
                  <a:lnTo>
                    <a:pt x="53594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846" y="60452"/>
                  </a:lnTo>
                  <a:lnTo>
                    <a:pt x="49657" y="44196"/>
                  </a:lnTo>
                  <a:lnTo>
                    <a:pt x="67056" y="33782"/>
                  </a:lnTo>
                  <a:lnTo>
                    <a:pt x="88392" y="30099"/>
                  </a:lnTo>
                  <a:lnTo>
                    <a:pt x="113030" y="35052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732" y="79375"/>
                  </a:lnTo>
                  <a:lnTo>
                    <a:pt x="175133" y="79375"/>
                  </a:lnTo>
                  <a:lnTo>
                    <a:pt x="164973" y="43180"/>
                  </a:lnTo>
                  <a:lnTo>
                    <a:pt x="144653" y="19050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737" y="156972"/>
                  </a:lnTo>
                  <a:lnTo>
                    <a:pt x="102997" y="173228"/>
                  </a:lnTo>
                  <a:lnTo>
                    <a:pt x="125857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617" y="280797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318"/>
                  </a:lnTo>
                  <a:lnTo>
                    <a:pt x="391668" y="193040"/>
                  </a:lnTo>
                  <a:lnTo>
                    <a:pt x="272288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318"/>
                  </a:lnTo>
                  <a:lnTo>
                    <a:pt x="364617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407" y="5308"/>
                  </a:moveTo>
                  <a:lnTo>
                    <a:pt x="506222" y="5308"/>
                  </a:lnTo>
                  <a:lnTo>
                    <a:pt x="506222" y="304800"/>
                  </a:lnTo>
                  <a:lnTo>
                    <a:pt x="539407" y="304800"/>
                  </a:lnTo>
                  <a:lnTo>
                    <a:pt x="539407" y="5308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187" y="57785"/>
                  </a:lnTo>
                  <a:lnTo>
                    <a:pt x="832104" y="29591"/>
                  </a:lnTo>
                  <a:lnTo>
                    <a:pt x="792086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807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883" y="302260"/>
                  </a:lnTo>
                  <a:lnTo>
                    <a:pt x="742188" y="310007"/>
                  </a:lnTo>
                  <a:lnTo>
                    <a:pt x="788657" y="303149"/>
                  </a:lnTo>
                  <a:lnTo>
                    <a:pt x="828421" y="284480"/>
                  </a:lnTo>
                  <a:lnTo>
                    <a:pt x="859282" y="257175"/>
                  </a:lnTo>
                  <a:lnTo>
                    <a:pt x="879729" y="224282"/>
                  </a:lnTo>
                  <a:lnTo>
                    <a:pt x="843661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523" y="204216"/>
                  </a:lnTo>
                  <a:lnTo>
                    <a:pt x="619125" y="154686"/>
                  </a:lnTo>
                  <a:lnTo>
                    <a:pt x="628269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661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859" y="304800"/>
                  </a:moveTo>
                  <a:lnTo>
                    <a:pt x="1122934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522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859" y="30480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36819" y="2254669"/>
              <a:ext cx="76515" cy="10435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305806" y="2170175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422"/>
                  </a:moveTo>
                  <a:lnTo>
                    <a:pt x="107696" y="19557"/>
                  </a:lnTo>
                  <a:lnTo>
                    <a:pt x="72009" y="42163"/>
                  </a:lnTo>
                  <a:lnTo>
                    <a:pt x="42164" y="72008"/>
                  </a:lnTo>
                  <a:lnTo>
                    <a:pt x="19558" y="107695"/>
                  </a:lnTo>
                  <a:lnTo>
                    <a:pt x="5080" y="147954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263" y="342138"/>
                  </a:lnTo>
                  <a:lnTo>
                    <a:pt x="108077" y="364870"/>
                  </a:lnTo>
                  <a:lnTo>
                    <a:pt x="148717" y="379348"/>
                  </a:lnTo>
                  <a:lnTo>
                    <a:pt x="193167" y="384428"/>
                  </a:lnTo>
                  <a:lnTo>
                    <a:pt x="385445" y="384428"/>
                  </a:lnTo>
                  <a:lnTo>
                    <a:pt x="385445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374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374" y="108965"/>
                  </a:lnTo>
                  <a:lnTo>
                    <a:pt x="100330" y="77469"/>
                  </a:lnTo>
                  <a:lnTo>
                    <a:pt x="137160" y="55498"/>
                  </a:lnTo>
                  <a:lnTo>
                    <a:pt x="179959" y="44830"/>
                  </a:lnTo>
                  <a:lnTo>
                    <a:pt x="179959" y="1422"/>
                  </a:lnTo>
                  <a:close/>
                </a:path>
                <a:path w="385445" h="384810">
                  <a:moveTo>
                    <a:pt x="307581" y="222872"/>
                  </a:moveTo>
                  <a:lnTo>
                    <a:pt x="231013" y="222872"/>
                  </a:lnTo>
                  <a:lnTo>
                    <a:pt x="231013" y="339978"/>
                  </a:lnTo>
                  <a:lnTo>
                    <a:pt x="307581" y="339978"/>
                  </a:lnTo>
                  <a:lnTo>
                    <a:pt x="307581" y="222872"/>
                  </a:lnTo>
                  <a:close/>
                </a:path>
                <a:path w="385445" h="384810">
                  <a:moveTo>
                    <a:pt x="380365" y="148081"/>
                  </a:moveTo>
                  <a:lnTo>
                    <a:pt x="341630" y="148081"/>
                  </a:lnTo>
                  <a:lnTo>
                    <a:pt x="341630" y="339978"/>
                  </a:lnTo>
                  <a:lnTo>
                    <a:pt x="385445" y="339978"/>
                  </a:lnTo>
                  <a:lnTo>
                    <a:pt x="385445" y="192150"/>
                  </a:lnTo>
                  <a:lnTo>
                    <a:pt x="380365" y="148081"/>
                  </a:lnTo>
                  <a:close/>
                </a:path>
                <a:path w="385445" h="384810">
                  <a:moveTo>
                    <a:pt x="196977" y="148081"/>
                  </a:moveTo>
                  <a:lnTo>
                    <a:pt x="89345" y="148081"/>
                  </a:lnTo>
                  <a:lnTo>
                    <a:pt x="87630" y="150875"/>
                  </a:lnTo>
                  <a:lnTo>
                    <a:pt x="79883" y="192150"/>
                  </a:lnTo>
                  <a:lnTo>
                    <a:pt x="87630" y="233425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180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148081"/>
                  </a:lnTo>
                  <a:close/>
                </a:path>
                <a:path w="385445" h="384810">
                  <a:moveTo>
                    <a:pt x="341630" y="148081"/>
                  </a:moveTo>
                  <a:lnTo>
                    <a:pt x="334729" y="148081"/>
                  </a:lnTo>
                  <a:lnTo>
                    <a:pt x="341630" y="192150"/>
                  </a:lnTo>
                  <a:lnTo>
                    <a:pt x="341630" y="148081"/>
                  </a:lnTo>
                  <a:close/>
                </a:path>
                <a:path w="385445" h="384810">
                  <a:moveTo>
                    <a:pt x="334709" y="147954"/>
                  </a:moveTo>
                  <a:lnTo>
                    <a:pt x="196977" y="147954"/>
                  </a:lnTo>
                  <a:lnTo>
                    <a:pt x="196977" y="148081"/>
                  </a:lnTo>
                  <a:lnTo>
                    <a:pt x="334729" y="148081"/>
                  </a:lnTo>
                  <a:lnTo>
                    <a:pt x="334709" y="147954"/>
                  </a:lnTo>
                  <a:close/>
                </a:path>
                <a:path w="385445" h="384810">
                  <a:moveTo>
                    <a:pt x="192278" y="0"/>
                  </a:moveTo>
                  <a:lnTo>
                    <a:pt x="179959" y="1422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9423" y="147954"/>
                  </a:lnTo>
                  <a:lnTo>
                    <a:pt x="196977" y="147954"/>
                  </a:lnTo>
                  <a:lnTo>
                    <a:pt x="196977" y="44195"/>
                  </a:lnTo>
                  <a:lnTo>
                    <a:pt x="315214" y="44195"/>
                  </a:lnTo>
                  <a:lnTo>
                    <a:pt x="313182" y="42163"/>
                  </a:lnTo>
                  <a:lnTo>
                    <a:pt x="277368" y="19557"/>
                  </a:lnTo>
                  <a:lnTo>
                    <a:pt x="236601" y="5079"/>
                  </a:lnTo>
                  <a:lnTo>
                    <a:pt x="192278" y="0"/>
                  </a:lnTo>
                  <a:close/>
                </a:path>
                <a:path w="385445" h="384810">
                  <a:moveTo>
                    <a:pt x="315214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391" y="145922"/>
                  </a:lnTo>
                  <a:lnTo>
                    <a:pt x="334709" y="147954"/>
                  </a:lnTo>
                  <a:lnTo>
                    <a:pt x="341630" y="147954"/>
                  </a:lnTo>
                  <a:lnTo>
                    <a:pt x="341630" y="70611"/>
                  </a:lnTo>
                  <a:lnTo>
                    <a:pt x="315214" y="44195"/>
                  </a:lnTo>
                  <a:close/>
                </a:path>
                <a:path w="385445" h="384810">
                  <a:moveTo>
                    <a:pt x="341630" y="70611"/>
                  </a:moveTo>
                  <a:lnTo>
                    <a:pt x="341630" y="147954"/>
                  </a:lnTo>
                  <a:lnTo>
                    <a:pt x="380319" y="147954"/>
                  </a:lnTo>
                  <a:lnTo>
                    <a:pt x="365887" y="107695"/>
                  </a:lnTo>
                  <a:lnTo>
                    <a:pt x="343027" y="72008"/>
                  </a:lnTo>
                  <a:lnTo>
                    <a:pt x="341630" y="70611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765673" y="2214181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5" h="315594">
                  <a:moveTo>
                    <a:pt x="6883" y="0"/>
                  </a:moveTo>
                  <a:lnTo>
                    <a:pt x="0" y="0"/>
                  </a:lnTo>
                  <a:lnTo>
                    <a:pt x="0" y="315277"/>
                  </a:lnTo>
                  <a:lnTo>
                    <a:pt x="6883" y="31527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950204" y="2627629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562" y="26162"/>
                  </a:moveTo>
                  <a:lnTo>
                    <a:pt x="49530" y="18669"/>
                  </a:lnTo>
                  <a:lnTo>
                    <a:pt x="45212" y="12446"/>
                  </a:lnTo>
                  <a:lnTo>
                    <a:pt x="42545" y="9525"/>
                  </a:lnTo>
                  <a:lnTo>
                    <a:pt x="42545" y="32131"/>
                  </a:lnTo>
                  <a:lnTo>
                    <a:pt x="40513" y="42799"/>
                  </a:lnTo>
                  <a:lnTo>
                    <a:pt x="35179" y="49657"/>
                  </a:lnTo>
                  <a:lnTo>
                    <a:pt x="27940" y="53467"/>
                  </a:lnTo>
                  <a:lnTo>
                    <a:pt x="19812" y="54483"/>
                  </a:lnTo>
                  <a:lnTo>
                    <a:pt x="9017" y="54483"/>
                  </a:lnTo>
                  <a:lnTo>
                    <a:pt x="9017" y="9525"/>
                  </a:lnTo>
                  <a:lnTo>
                    <a:pt x="20561" y="9525"/>
                  </a:lnTo>
                  <a:lnTo>
                    <a:pt x="30607" y="11557"/>
                  </a:lnTo>
                  <a:lnTo>
                    <a:pt x="37592" y="17272"/>
                  </a:lnTo>
                  <a:lnTo>
                    <a:pt x="41402" y="24638"/>
                  </a:lnTo>
                  <a:lnTo>
                    <a:pt x="42545" y="32131"/>
                  </a:lnTo>
                  <a:lnTo>
                    <a:pt x="42545" y="9525"/>
                  </a:lnTo>
                  <a:lnTo>
                    <a:pt x="20066" y="1143"/>
                  </a:lnTo>
                  <a:lnTo>
                    <a:pt x="0" y="1143"/>
                  </a:lnTo>
                  <a:lnTo>
                    <a:pt x="0" y="62738"/>
                  </a:lnTo>
                  <a:lnTo>
                    <a:pt x="19685" y="62738"/>
                  </a:lnTo>
                  <a:lnTo>
                    <a:pt x="31445" y="54483"/>
                  </a:lnTo>
                  <a:lnTo>
                    <a:pt x="51562" y="40386"/>
                  </a:lnTo>
                  <a:lnTo>
                    <a:pt x="51562" y="26162"/>
                  </a:lnTo>
                  <a:close/>
                </a:path>
                <a:path w="518795" h="64135">
                  <a:moveTo>
                    <a:pt x="77431" y="1104"/>
                  </a:moveTo>
                  <a:lnTo>
                    <a:pt x="68453" y="1104"/>
                  </a:lnTo>
                  <a:lnTo>
                    <a:pt x="68453" y="62738"/>
                  </a:lnTo>
                  <a:lnTo>
                    <a:pt x="77431" y="62738"/>
                  </a:lnTo>
                  <a:lnTo>
                    <a:pt x="77431" y="1104"/>
                  </a:lnTo>
                  <a:close/>
                </a:path>
                <a:path w="518795" h="64135">
                  <a:moveTo>
                    <a:pt x="126860" y="1143"/>
                  </a:moveTo>
                  <a:lnTo>
                    <a:pt x="95745" y="1143"/>
                  </a:lnTo>
                  <a:lnTo>
                    <a:pt x="95745" y="62738"/>
                  </a:lnTo>
                  <a:lnTo>
                    <a:pt x="104762" y="62738"/>
                  </a:lnTo>
                  <a:lnTo>
                    <a:pt x="104762" y="36068"/>
                  </a:lnTo>
                  <a:lnTo>
                    <a:pt x="126860" y="36068"/>
                  </a:lnTo>
                  <a:lnTo>
                    <a:pt x="126860" y="27813"/>
                  </a:lnTo>
                  <a:lnTo>
                    <a:pt x="104762" y="27813"/>
                  </a:lnTo>
                  <a:lnTo>
                    <a:pt x="104762" y="9398"/>
                  </a:lnTo>
                  <a:lnTo>
                    <a:pt x="126860" y="9398"/>
                  </a:lnTo>
                  <a:lnTo>
                    <a:pt x="126860" y="1143"/>
                  </a:lnTo>
                  <a:close/>
                </a:path>
                <a:path w="518795" h="64135">
                  <a:moveTo>
                    <a:pt x="173723" y="1143"/>
                  </a:moveTo>
                  <a:lnTo>
                    <a:pt x="142608" y="1143"/>
                  </a:lnTo>
                  <a:lnTo>
                    <a:pt x="142608" y="62738"/>
                  </a:lnTo>
                  <a:lnTo>
                    <a:pt x="151498" y="62738"/>
                  </a:lnTo>
                  <a:lnTo>
                    <a:pt x="151498" y="36068"/>
                  </a:lnTo>
                  <a:lnTo>
                    <a:pt x="173723" y="36068"/>
                  </a:lnTo>
                  <a:lnTo>
                    <a:pt x="173723" y="27813"/>
                  </a:lnTo>
                  <a:lnTo>
                    <a:pt x="151498" y="27813"/>
                  </a:lnTo>
                  <a:lnTo>
                    <a:pt x="151498" y="9398"/>
                  </a:lnTo>
                  <a:lnTo>
                    <a:pt x="173723" y="9398"/>
                  </a:lnTo>
                  <a:lnTo>
                    <a:pt x="173723" y="1143"/>
                  </a:lnTo>
                  <a:close/>
                </a:path>
                <a:path w="518795" h="64135">
                  <a:moveTo>
                    <a:pt x="222618" y="1143"/>
                  </a:moveTo>
                  <a:lnTo>
                    <a:pt x="189344" y="1143"/>
                  </a:lnTo>
                  <a:lnTo>
                    <a:pt x="189344" y="62738"/>
                  </a:lnTo>
                  <a:lnTo>
                    <a:pt x="222618" y="62738"/>
                  </a:lnTo>
                  <a:lnTo>
                    <a:pt x="222618" y="54483"/>
                  </a:lnTo>
                  <a:lnTo>
                    <a:pt x="198361" y="54483"/>
                  </a:lnTo>
                  <a:lnTo>
                    <a:pt x="198361" y="35814"/>
                  </a:lnTo>
                  <a:lnTo>
                    <a:pt x="222618" y="35814"/>
                  </a:lnTo>
                  <a:lnTo>
                    <a:pt x="222618" y="27559"/>
                  </a:lnTo>
                  <a:lnTo>
                    <a:pt x="198361" y="27559"/>
                  </a:lnTo>
                  <a:lnTo>
                    <a:pt x="198361" y="9398"/>
                  </a:lnTo>
                  <a:lnTo>
                    <a:pt x="222618" y="9398"/>
                  </a:lnTo>
                  <a:lnTo>
                    <a:pt x="222618" y="1143"/>
                  </a:lnTo>
                  <a:close/>
                </a:path>
                <a:path w="518795" h="64135">
                  <a:moveTo>
                    <a:pt x="280530" y="15748"/>
                  </a:moveTo>
                  <a:lnTo>
                    <a:pt x="271513" y="3175"/>
                  </a:lnTo>
                  <a:lnTo>
                    <a:pt x="271513" y="15748"/>
                  </a:lnTo>
                  <a:lnTo>
                    <a:pt x="271513" y="32893"/>
                  </a:lnTo>
                  <a:lnTo>
                    <a:pt x="248272" y="32893"/>
                  </a:lnTo>
                  <a:lnTo>
                    <a:pt x="248272" y="9398"/>
                  </a:lnTo>
                  <a:lnTo>
                    <a:pt x="267957" y="9398"/>
                  </a:lnTo>
                  <a:lnTo>
                    <a:pt x="271513" y="15748"/>
                  </a:lnTo>
                  <a:lnTo>
                    <a:pt x="271513" y="3175"/>
                  </a:lnTo>
                  <a:lnTo>
                    <a:pt x="267068" y="1143"/>
                  </a:lnTo>
                  <a:lnTo>
                    <a:pt x="239382" y="1143"/>
                  </a:lnTo>
                  <a:lnTo>
                    <a:pt x="239382" y="62738"/>
                  </a:lnTo>
                  <a:lnTo>
                    <a:pt x="248272" y="62738"/>
                  </a:lnTo>
                  <a:lnTo>
                    <a:pt x="248272" y="34163"/>
                  </a:lnTo>
                  <a:lnTo>
                    <a:pt x="248526" y="34163"/>
                  </a:lnTo>
                  <a:lnTo>
                    <a:pt x="268846" y="62738"/>
                  </a:lnTo>
                  <a:lnTo>
                    <a:pt x="280022" y="62738"/>
                  </a:lnTo>
                  <a:lnTo>
                    <a:pt x="262877" y="39751"/>
                  </a:lnTo>
                  <a:lnTo>
                    <a:pt x="267322" y="39116"/>
                  </a:lnTo>
                  <a:lnTo>
                    <a:pt x="270903" y="34163"/>
                  </a:lnTo>
                  <a:lnTo>
                    <a:pt x="271818" y="32893"/>
                  </a:lnTo>
                  <a:lnTo>
                    <a:pt x="280530" y="20828"/>
                  </a:lnTo>
                  <a:lnTo>
                    <a:pt x="280530" y="15748"/>
                  </a:lnTo>
                  <a:close/>
                </a:path>
                <a:path w="518795" h="64135">
                  <a:moveTo>
                    <a:pt x="328663" y="1143"/>
                  </a:moveTo>
                  <a:lnTo>
                    <a:pt x="295516" y="1143"/>
                  </a:lnTo>
                  <a:lnTo>
                    <a:pt x="295516" y="62738"/>
                  </a:lnTo>
                  <a:lnTo>
                    <a:pt x="328663" y="62738"/>
                  </a:lnTo>
                  <a:lnTo>
                    <a:pt x="328663" y="54483"/>
                  </a:lnTo>
                  <a:lnTo>
                    <a:pt x="304533" y="54483"/>
                  </a:lnTo>
                  <a:lnTo>
                    <a:pt x="304533" y="35814"/>
                  </a:lnTo>
                  <a:lnTo>
                    <a:pt x="328663" y="35814"/>
                  </a:lnTo>
                  <a:lnTo>
                    <a:pt x="328663" y="27559"/>
                  </a:lnTo>
                  <a:lnTo>
                    <a:pt x="304533" y="27559"/>
                  </a:lnTo>
                  <a:lnTo>
                    <a:pt x="304533" y="9398"/>
                  </a:lnTo>
                  <a:lnTo>
                    <a:pt x="328663" y="9398"/>
                  </a:lnTo>
                  <a:lnTo>
                    <a:pt x="328663" y="1143"/>
                  </a:lnTo>
                  <a:close/>
                </a:path>
                <a:path w="518795" h="64135">
                  <a:moveTo>
                    <a:pt x="395338" y="1143"/>
                  </a:moveTo>
                  <a:lnTo>
                    <a:pt x="386321" y="1143"/>
                  </a:lnTo>
                  <a:lnTo>
                    <a:pt x="386321" y="48006"/>
                  </a:lnTo>
                  <a:lnTo>
                    <a:pt x="386067" y="48006"/>
                  </a:lnTo>
                  <a:lnTo>
                    <a:pt x="365112" y="15113"/>
                  </a:lnTo>
                  <a:lnTo>
                    <a:pt x="356095" y="1143"/>
                  </a:lnTo>
                  <a:lnTo>
                    <a:pt x="346316" y="1143"/>
                  </a:lnTo>
                  <a:lnTo>
                    <a:pt x="346316" y="62738"/>
                  </a:lnTo>
                  <a:lnTo>
                    <a:pt x="355333" y="62738"/>
                  </a:lnTo>
                  <a:lnTo>
                    <a:pt x="355333" y="15113"/>
                  </a:lnTo>
                  <a:lnTo>
                    <a:pt x="355460" y="15113"/>
                  </a:lnTo>
                  <a:lnTo>
                    <a:pt x="385940" y="62738"/>
                  </a:lnTo>
                  <a:lnTo>
                    <a:pt x="395338" y="62738"/>
                  </a:lnTo>
                  <a:lnTo>
                    <a:pt x="395338" y="1143"/>
                  </a:lnTo>
                  <a:close/>
                </a:path>
                <a:path w="518795" h="64135">
                  <a:moveTo>
                    <a:pt x="471411" y="16891"/>
                  </a:moveTo>
                  <a:lnTo>
                    <a:pt x="467601" y="10033"/>
                  </a:lnTo>
                  <a:lnTo>
                    <a:pt x="466331" y="9017"/>
                  </a:lnTo>
                  <a:lnTo>
                    <a:pt x="465061" y="8255"/>
                  </a:lnTo>
                  <a:lnTo>
                    <a:pt x="455282" y="1143"/>
                  </a:lnTo>
                  <a:lnTo>
                    <a:pt x="447789" y="0"/>
                  </a:lnTo>
                  <a:lnTo>
                    <a:pt x="443090" y="0"/>
                  </a:lnTo>
                  <a:lnTo>
                    <a:pt x="430898" y="2413"/>
                  </a:lnTo>
                  <a:lnTo>
                    <a:pt x="420738" y="9017"/>
                  </a:lnTo>
                  <a:lnTo>
                    <a:pt x="413880" y="19177"/>
                  </a:lnTo>
                  <a:lnTo>
                    <a:pt x="411340" y="31750"/>
                  </a:lnTo>
                  <a:lnTo>
                    <a:pt x="413880" y="44069"/>
                  </a:lnTo>
                  <a:lnTo>
                    <a:pt x="420611" y="54356"/>
                  </a:lnTo>
                  <a:lnTo>
                    <a:pt x="430644" y="61341"/>
                  </a:lnTo>
                  <a:lnTo>
                    <a:pt x="442963" y="63881"/>
                  </a:lnTo>
                  <a:lnTo>
                    <a:pt x="450456" y="63119"/>
                  </a:lnTo>
                  <a:lnTo>
                    <a:pt x="458076" y="60198"/>
                  </a:lnTo>
                  <a:lnTo>
                    <a:pt x="465061" y="55118"/>
                  </a:lnTo>
                  <a:lnTo>
                    <a:pt x="471030" y="47498"/>
                  </a:lnTo>
                  <a:lnTo>
                    <a:pt x="459981" y="47498"/>
                  </a:lnTo>
                  <a:lnTo>
                    <a:pt x="455663" y="52578"/>
                  </a:lnTo>
                  <a:lnTo>
                    <a:pt x="449567" y="55626"/>
                  </a:lnTo>
                  <a:lnTo>
                    <a:pt x="443090" y="55626"/>
                  </a:lnTo>
                  <a:lnTo>
                    <a:pt x="434454" y="53848"/>
                  </a:lnTo>
                  <a:lnTo>
                    <a:pt x="427215" y="48641"/>
                  </a:lnTo>
                  <a:lnTo>
                    <a:pt x="422262" y="41148"/>
                  </a:lnTo>
                  <a:lnTo>
                    <a:pt x="420357" y="31750"/>
                  </a:lnTo>
                  <a:lnTo>
                    <a:pt x="422135" y="22606"/>
                  </a:lnTo>
                  <a:lnTo>
                    <a:pt x="426961" y="15113"/>
                  </a:lnTo>
                  <a:lnTo>
                    <a:pt x="434327" y="10033"/>
                  </a:lnTo>
                  <a:lnTo>
                    <a:pt x="443217" y="8255"/>
                  </a:lnTo>
                  <a:lnTo>
                    <a:pt x="453250" y="8255"/>
                  </a:lnTo>
                  <a:lnTo>
                    <a:pt x="460616" y="16891"/>
                  </a:lnTo>
                  <a:lnTo>
                    <a:pt x="471411" y="16891"/>
                  </a:lnTo>
                  <a:close/>
                </a:path>
                <a:path w="518795" h="64135">
                  <a:moveTo>
                    <a:pt x="518655" y="1143"/>
                  </a:moveTo>
                  <a:lnTo>
                    <a:pt x="485381" y="1143"/>
                  </a:lnTo>
                  <a:lnTo>
                    <a:pt x="485381" y="62738"/>
                  </a:lnTo>
                  <a:lnTo>
                    <a:pt x="518655" y="62738"/>
                  </a:lnTo>
                  <a:lnTo>
                    <a:pt x="518655" y="54483"/>
                  </a:lnTo>
                  <a:lnTo>
                    <a:pt x="494398" y="54483"/>
                  </a:lnTo>
                  <a:lnTo>
                    <a:pt x="494398" y="35814"/>
                  </a:lnTo>
                  <a:lnTo>
                    <a:pt x="518655" y="35814"/>
                  </a:lnTo>
                  <a:lnTo>
                    <a:pt x="518655" y="27559"/>
                  </a:lnTo>
                  <a:lnTo>
                    <a:pt x="494398" y="27559"/>
                  </a:lnTo>
                  <a:lnTo>
                    <a:pt x="494398" y="9398"/>
                  </a:lnTo>
                  <a:lnTo>
                    <a:pt x="518655" y="9398"/>
                  </a:lnTo>
                  <a:lnTo>
                    <a:pt x="518655" y="1143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16116" y="2627629"/>
              <a:ext cx="345565" cy="6388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886956" y="2631439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208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334" y="2159"/>
                  </a:lnTo>
                  <a:lnTo>
                    <a:pt x="5334" y="21844"/>
                  </a:lnTo>
                  <a:lnTo>
                    <a:pt x="7874" y="21844"/>
                  </a:lnTo>
                  <a:lnTo>
                    <a:pt x="7874" y="2159"/>
                  </a:lnTo>
                  <a:lnTo>
                    <a:pt x="13208" y="2159"/>
                  </a:lnTo>
                  <a:lnTo>
                    <a:pt x="13208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686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465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8177104" y="5079434"/>
            <a:ext cx="2265045" cy="1321435"/>
            <a:chOff x="8177104" y="5079434"/>
            <a:chExt cx="2265045" cy="1321435"/>
          </a:xfrm>
        </p:grpSpPr>
        <p:sp>
          <p:nvSpPr>
            <p:cNvPr id="42" name="object 42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984602" y="5420867"/>
              <a:ext cx="636905" cy="89535"/>
            </a:xfrm>
            <a:custGeom>
              <a:avLst/>
              <a:gdLst/>
              <a:ahLst/>
              <a:cxnLst/>
              <a:rect l="l" t="t" r="r" b="b"/>
              <a:pathLst>
                <a:path w="636904" h="89535">
                  <a:moveTo>
                    <a:pt x="80772" y="87503"/>
                  </a:moveTo>
                  <a:lnTo>
                    <a:pt x="70739" y="63246"/>
                  </a:lnTo>
                  <a:lnTo>
                    <a:pt x="67437" y="55372"/>
                  </a:lnTo>
                  <a:lnTo>
                    <a:pt x="57404" y="30988"/>
                  </a:lnTo>
                  <a:lnTo>
                    <a:pt x="57404" y="55372"/>
                  </a:lnTo>
                  <a:lnTo>
                    <a:pt x="23114" y="55372"/>
                  </a:lnTo>
                  <a:lnTo>
                    <a:pt x="40132" y="12319"/>
                  </a:lnTo>
                  <a:lnTo>
                    <a:pt x="57404" y="55372"/>
                  </a:lnTo>
                  <a:lnTo>
                    <a:pt x="57404" y="30988"/>
                  </a:lnTo>
                  <a:lnTo>
                    <a:pt x="49657" y="12319"/>
                  </a:lnTo>
                  <a:lnTo>
                    <a:pt x="45212" y="1524"/>
                  </a:lnTo>
                  <a:lnTo>
                    <a:pt x="35941" y="1524"/>
                  </a:lnTo>
                  <a:lnTo>
                    <a:pt x="0" y="87503"/>
                  </a:lnTo>
                  <a:lnTo>
                    <a:pt x="10287" y="87503"/>
                  </a:lnTo>
                  <a:lnTo>
                    <a:pt x="20193" y="63246"/>
                  </a:lnTo>
                  <a:lnTo>
                    <a:pt x="60325" y="63246"/>
                  </a:lnTo>
                  <a:lnTo>
                    <a:pt x="70231" y="87503"/>
                  </a:lnTo>
                  <a:lnTo>
                    <a:pt x="80772" y="87503"/>
                  </a:lnTo>
                  <a:close/>
                </a:path>
                <a:path w="636904" h="89535">
                  <a:moveTo>
                    <a:pt x="143141" y="63754"/>
                  </a:moveTo>
                  <a:lnTo>
                    <a:pt x="113423" y="37211"/>
                  </a:lnTo>
                  <a:lnTo>
                    <a:pt x="106692" y="33909"/>
                  </a:lnTo>
                  <a:lnTo>
                    <a:pt x="102374" y="29337"/>
                  </a:lnTo>
                  <a:lnTo>
                    <a:pt x="100850" y="22860"/>
                  </a:lnTo>
                  <a:lnTo>
                    <a:pt x="100850" y="13970"/>
                  </a:lnTo>
                  <a:lnTo>
                    <a:pt x="107962" y="8128"/>
                  </a:lnTo>
                  <a:lnTo>
                    <a:pt x="127901" y="8128"/>
                  </a:lnTo>
                  <a:lnTo>
                    <a:pt x="130695" y="16637"/>
                  </a:lnTo>
                  <a:lnTo>
                    <a:pt x="131838" y="22225"/>
                  </a:lnTo>
                  <a:lnTo>
                    <a:pt x="141363" y="22225"/>
                  </a:lnTo>
                  <a:lnTo>
                    <a:pt x="138442" y="11811"/>
                  </a:lnTo>
                  <a:lnTo>
                    <a:pt x="132600" y="4953"/>
                  </a:lnTo>
                  <a:lnTo>
                    <a:pt x="124980" y="1143"/>
                  </a:lnTo>
                  <a:lnTo>
                    <a:pt x="116852" y="0"/>
                  </a:lnTo>
                  <a:lnTo>
                    <a:pt x="107327" y="1524"/>
                  </a:lnTo>
                  <a:lnTo>
                    <a:pt x="99072" y="6096"/>
                  </a:lnTo>
                  <a:lnTo>
                    <a:pt x="93357" y="13589"/>
                  </a:lnTo>
                  <a:lnTo>
                    <a:pt x="91325" y="23622"/>
                  </a:lnTo>
                  <a:lnTo>
                    <a:pt x="93738" y="33782"/>
                  </a:lnTo>
                  <a:lnTo>
                    <a:pt x="99707" y="40386"/>
                  </a:lnTo>
                  <a:lnTo>
                    <a:pt x="106946" y="44323"/>
                  </a:lnTo>
                  <a:lnTo>
                    <a:pt x="120662" y="48895"/>
                  </a:lnTo>
                  <a:lnTo>
                    <a:pt x="127266" y="52197"/>
                  </a:lnTo>
                  <a:lnTo>
                    <a:pt x="131838" y="57023"/>
                  </a:lnTo>
                  <a:lnTo>
                    <a:pt x="133616" y="64516"/>
                  </a:lnTo>
                  <a:lnTo>
                    <a:pt x="133616" y="74041"/>
                  </a:lnTo>
                  <a:lnTo>
                    <a:pt x="125361" y="80899"/>
                  </a:lnTo>
                  <a:lnTo>
                    <a:pt x="111137" y="80899"/>
                  </a:lnTo>
                  <a:lnTo>
                    <a:pt x="100596" y="77851"/>
                  </a:lnTo>
                  <a:lnTo>
                    <a:pt x="99199" y="63500"/>
                  </a:lnTo>
                  <a:lnTo>
                    <a:pt x="89547" y="63500"/>
                  </a:lnTo>
                  <a:lnTo>
                    <a:pt x="91960" y="74422"/>
                  </a:lnTo>
                  <a:lnTo>
                    <a:pt x="97929" y="82423"/>
                  </a:lnTo>
                  <a:lnTo>
                    <a:pt x="106311" y="87376"/>
                  </a:lnTo>
                  <a:lnTo>
                    <a:pt x="116598" y="89027"/>
                  </a:lnTo>
                  <a:lnTo>
                    <a:pt x="127520" y="86995"/>
                  </a:lnTo>
                  <a:lnTo>
                    <a:pt x="135902" y="81661"/>
                  </a:lnTo>
                  <a:lnTo>
                    <a:pt x="141236" y="73660"/>
                  </a:lnTo>
                  <a:lnTo>
                    <a:pt x="143141" y="63754"/>
                  </a:lnTo>
                  <a:close/>
                </a:path>
                <a:path w="636904" h="89535">
                  <a:moveTo>
                    <a:pt x="208927" y="63754"/>
                  </a:moveTo>
                  <a:lnTo>
                    <a:pt x="179209" y="37211"/>
                  </a:lnTo>
                  <a:lnTo>
                    <a:pt x="172351" y="33909"/>
                  </a:lnTo>
                  <a:lnTo>
                    <a:pt x="168160" y="29337"/>
                  </a:lnTo>
                  <a:lnTo>
                    <a:pt x="166636" y="22860"/>
                  </a:lnTo>
                  <a:lnTo>
                    <a:pt x="166636" y="13970"/>
                  </a:lnTo>
                  <a:lnTo>
                    <a:pt x="173748" y="8128"/>
                  </a:lnTo>
                  <a:lnTo>
                    <a:pt x="193687" y="8128"/>
                  </a:lnTo>
                  <a:lnTo>
                    <a:pt x="196481" y="16637"/>
                  </a:lnTo>
                  <a:lnTo>
                    <a:pt x="197497" y="22225"/>
                  </a:lnTo>
                  <a:lnTo>
                    <a:pt x="207022" y="22225"/>
                  </a:lnTo>
                  <a:lnTo>
                    <a:pt x="204228" y="11811"/>
                  </a:lnTo>
                  <a:lnTo>
                    <a:pt x="198386" y="4953"/>
                  </a:lnTo>
                  <a:lnTo>
                    <a:pt x="190766" y="1143"/>
                  </a:lnTo>
                  <a:lnTo>
                    <a:pt x="182638" y="0"/>
                  </a:lnTo>
                  <a:lnTo>
                    <a:pt x="173113" y="1524"/>
                  </a:lnTo>
                  <a:lnTo>
                    <a:pt x="164858" y="6096"/>
                  </a:lnTo>
                  <a:lnTo>
                    <a:pt x="159143" y="13589"/>
                  </a:lnTo>
                  <a:lnTo>
                    <a:pt x="157111" y="23622"/>
                  </a:lnTo>
                  <a:lnTo>
                    <a:pt x="159524" y="33782"/>
                  </a:lnTo>
                  <a:lnTo>
                    <a:pt x="165493" y="40386"/>
                  </a:lnTo>
                  <a:lnTo>
                    <a:pt x="172732" y="44323"/>
                  </a:lnTo>
                  <a:lnTo>
                    <a:pt x="186448" y="48895"/>
                  </a:lnTo>
                  <a:lnTo>
                    <a:pt x="193052" y="52197"/>
                  </a:lnTo>
                  <a:lnTo>
                    <a:pt x="197624" y="57023"/>
                  </a:lnTo>
                  <a:lnTo>
                    <a:pt x="199402" y="64516"/>
                  </a:lnTo>
                  <a:lnTo>
                    <a:pt x="199402" y="74041"/>
                  </a:lnTo>
                  <a:lnTo>
                    <a:pt x="191147" y="80899"/>
                  </a:lnTo>
                  <a:lnTo>
                    <a:pt x="176923" y="80899"/>
                  </a:lnTo>
                  <a:lnTo>
                    <a:pt x="166382" y="77851"/>
                  </a:lnTo>
                  <a:lnTo>
                    <a:pt x="164985" y="63500"/>
                  </a:lnTo>
                  <a:lnTo>
                    <a:pt x="155333" y="63500"/>
                  </a:lnTo>
                  <a:lnTo>
                    <a:pt x="157746" y="74422"/>
                  </a:lnTo>
                  <a:lnTo>
                    <a:pt x="163715" y="82423"/>
                  </a:lnTo>
                  <a:lnTo>
                    <a:pt x="172097" y="87376"/>
                  </a:lnTo>
                  <a:lnTo>
                    <a:pt x="182384" y="89027"/>
                  </a:lnTo>
                  <a:lnTo>
                    <a:pt x="193306" y="86995"/>
                  </a:lnTo>
                  <a:lnTo>
                    <a:pt x="201688" y="81661"/>
                  </a:lnTo>
                  <a:lnTo>
                    <a:pt x="207022" y="73660"/>
                  </a:lnTo>
                  <a:lnTo>
                    <a:pt x="208927" y="63754"/>
                  </a:lnTo>
                  <a:close/>
                </a:path>
                <a:path w="636904" h="89535">
                  <a:moveTo>
                    <a:pt x="311035" y="44323"/>
                  </a:moveTo>
                  <a:lnTo>
                    <a:pt x="307479" y="26924"/>
                  </a:lnTo>
                  <a:lnTo>
                    <a:pt x="301383" y="17907"/>
                  </a:lnTo>
                  <a:lnTo>
                    <a:pt x="301383" y="44323"/>
                  </a:lnTo>
                  <a:lnTo>
                    <a:pt x="301383" y="44831"/>
                  </a:lnTo>
                  <a:lnTo>
                    <a:pt x="298843" y="58420"/>
                  </a:lnTo>
                  <a:lnTo>
                    <a:pt x="291477" y="69850"/>
                  </a:lnTo>
                  <a:lnTo>
                    <a:pt x="280174" y="77724"/>
                  </a:lnTo>
                  <a:lnTo>
                    <a:pt x="279920" y="77724"/>
                  </a:lnTo>
                  <a:lnTo>
                    <a:pt x="266204" y="80518"/>
                  </a:lnTo>
                  <a:lnTo>
                    <a:pt x="233565" y="58674"/>
                  </a:lnTo>
                  <a:lnTo>
                    <a:pt x="230987" y="44831"/>
                  </a:lnTo>
                  <a:lnTo>
                    <a:pt x="230898" y="44323"/>
                  </a:lnTo>
                  <a:lnTo>
                    <a:pt x="233565" y="30607"/>
                  </a:lnTo>
                  <a:lnTo>
                    <a:pt x="233565" y="30353"/>
                  </a:lnTo>
                  <a:lnTo>
                    <a:pt x="240804" y="19050"/>
                  </a:lnTo>
                  <a:lnTo>
                    <a:pt x="251980" y="11303"/>
                  </a:lnTo>
                  <a:lnTo>
                    <a:pt x="266204" y="8509"/>
                  </a:lnTo>
                  <a:lnTo>
                    <a:pt x="280301" y="11303"/>
                  </a:lnTo>
                  <a:lnTo>
                    <a:pt x="291477" y="19050"/>
                  </a:lnTo>
                  <a:lnTo>
                    <a:pt x="298843" y="30607"/>
                  </a:lnTo>
                  <a:lnTo>
                    <a:pt x="301383" y="44323"/>
                  </a:lnTo>
                  <a:lnTo>
                    <a:pt x="301383" y="17907"/>
                  </a:lnTo>
                  <a:lnTo>
                    <a:pt x="298081" y="12827"/>
                  </a:lnTo>
                  <a:lnTo>
                    <a:pt x="291477" y="8509"/>
                  </a:lnTo>
                  <a:lnTo>
                    <a:pt x="283730" y="3429"/>
                  </a:lnTo>
                  <a:lnTo>
                    <a:pt x="266204" y="0"/>
                  </a:lnTo>
                  <a:lnTo>
                    <a:pt x="248259" y="3429"/>
                  </a:lnTo>
                  <a:lnTo>
                    <a:pt x="248729" y="3429"/>
                  </a:lnTo>
                  <a:lnTo>
                    <a:pt x="234581" y="12446"/>
                  </a:lnTo>
                  <a:lnTo>
                    <a:pt x="224929" y="26543"/>
                  </a:lnTo>
                  <a:lnTo>
                    <a:pt x="221373" y="44323"/>
                  </a:lnTo>
                  <a:lnTo>
                    <a:pt x="221246" y="44831"/>
                  </a:lnTo>
                  <a:lnTo>
                    <a:pt x="224675" y="62103"/>
                  </a:lnTo>
                  <a:lnTo>
                    <a:pt x="230136" y="70104"/>
                  </a:lnTo>
                  <a:lnTo>
                    <a:pt x="234327" y="76200"/>
                  </a:lnTo>
                  <a:lnTo>
                    <a:pt x="248424" y="85598"/>
                  </a:lnTo>
                  <a:lnTo>
                    <a:pt x="248678" y="85598"/>
                  </a:lnTo>
                  <a:lnTo>
                    <a:pt x="266204" y="89027"/>
                  </a:lnTo>
                  <a:lnTo>
                    <a:pt x="283857" y="85598"/>
                  </a:lnTo>
                  <a:lnTo>
                    <a:pt x="291477" y="80518"/>
                  </a:lnTo>
                  <a:lnTo>
                    <a:pt x="298081" y="76200"/>
                  </a:lnTo>
                  <a:lnTo>
                    <a:pt x="307606" y="62103"/>
                  </a:lnTo>
                  <a:lnTo>
                    <a:pt x="310908" y="44831"/>
                  </a:lnTo>
                  <a:lnTo>
                    <a:pt x="311035" y="44323"/>
                  </a:lnTo>
                  <a:close/>
                </a:path>
                <a:path w="636904" h="89535">
                  <a:moveTo>
                    <a:pt x="408190" y="25019"/>
                  </a:moveTo>
                  <a:lnTo>
                    <a:pt x="402856" y="16510"/>
                  </a:lnTo>
                  <a:lnTo>
                    <a:pt x="394474" y="8382"/>
                  </a:lnTo>
                  <a:lnTo>
                    <a:pt x="383044" y="2413"/>
                  </a:lnTo>
                  <a:lnTo>
                    <a:pt x="368566" y="0"/>
                  </a:lnTo>
                  <a:lnTo>
                    <a:pt x="350659" y="3429"/>
                  </a:lnTo>
                  <a:lnTo>
                    <a:pt x="336435" y="13081"/>
                  </a:lnTo>
                  <a:lnTo>
                    <a:pt x="327164" y="27178"/>
                  </a:lnTo>
                  <a:lnTo>
                    <a:pt x="323735" y="44450"/>
                  </a:lnTo>
                  <a:lnTo>
                    <a:pt x="327164" y="61976"/>
                  </a:lnTo>
                  <a:lnTo>
                    <a:pt x="336689" y="76073"/>
                  </a:lnTo>
                  <a:lnTo>
                    <a:pt x="350913" y="85598"/>
                  </a:lnTo>
                  <a:lnTo>
                    <a:pt x="368693" y="89027"/>
                  </a:lnTo>
                  <a:lnTo>
                    <a:pt x="382028" y="86995"/>
                  </a:lnTo>
                  <a:lnTo>
                    <a:pt x="393458" y="81661"/>
                  </a:lnTo>
                  <a:lnTo>
                    <a:pt x="402348" y="73787"/>
                  </a:lnTo>
                  <a:lnTo>
                    <a:pt x="408190" y="64389"/>
                  </a:lnTo>
                  <a:lnTo>
                    <a:pt x="397776" y="64389"/>
                  </a:lnTo>
                  <a:lnTo>
                    <a:pt x="394855" y="68199"/>
                  </a:lnTo>
                  <a:lnTo>
                    <a:pt x="389140" y="73660"/>
                  </a:lnTo>
                  <a:lnTo>
                    <a:pt x="380377" y="78486"/>
                  </a:lnTo>
                  <a:lnTo>
                    <a:pt x="368566" y="80518"/>
                  </a:lnTo>
                  <a:lnTo>
                    <a:pt x="354596" y="77724"/>
                  </a:lnTo>
                  <a:lnTo>
                    <a:pt x="343420" y="70104"/>
                  </a:lnTo>
                  <a:lnTo>
                    <a:pt x="336054" y="58547"/>
                  </a:lnTo>
                  <a:lnTo>
                    <a:pt x="333387" y="44323"/>
                  </a:lnTo>
                  <a:lnTo>
                    <a:pt x="336054" y="30353"/>
                  </a:lnTo>
                  <a:lnTo>
                    <a:pt x="343420" y="18923"/>
                  </a:lnTo>
                  <a:lnTo>
                    <a:pt x="354596" y="11303"/>
                  </a:lnTo>
                  <a:lnTo>
                    <a:pt x="368566" y="8509"/>
                  </a:lnTo>
                  <a:lnTo>
                    <a:pt x="379742" y="10287"/>
                  </a:lnTo>
                  <a:lnTo>
                    <a:pt x="388378" y="14859"/>
                  </a:lnTo>
                  <a:lnTo>
                    <a:pt x="394347" y="20320"/>
                  </a:lnTo>
                  <a:lnTo>
                    <a:pt x="397776" y="25019"/>
                  </a:lnTo>
                  <a:lnTo>
                    <a:pt x="408190" y="25019"/>
                  </a:lnTo>
                  <a:close/>
                </a:path>
                <a:path w="636904" h="89535">
                  <a:moveTo>
                    <a:pt x="433844" y="1498"/>
                  </a:moveTo>
                  <a:lnTo>
                    <a:pt x="424319" y="1498"/>
                  </a:lnTo>
                  <a:lnTo>
                    <a:pt x="424319" y="87503"/>
                  </a:lnTo>
                  <a:lnTo>
                    <a:pt x="433844" y="87503"/>
                  </a:lnTo>
                  <a:lnTo>
                    <a:pt x="433844" y="1498"/>
                  </a:lnTo>
                  <a:close/>
                </a:path>
                <a:path w="636904" h="89535">
                  <a:moveTo>
                    <a:pt x="527824" y="87503"/>
                  </a:moveTo>
                  <a:lnTo>
                    <a:pt x="517791" y="63246"/>
                  </a:lnTo>
                  <a:lnTo>
                    <a:pt x="514489" y="55372"/>
                  </a:lnTo>
                  <a:lnTo>
                    <a:pt x="504456" y="30988"/>
                  </a:lnTo>
                  <a:lnTo>
                    <a:pt x="504456" y="55372"/>
                  </a:lnTo>
                  <a:lnTo>
                    <a:pt x="470166" y="55372"/>
                  </a:lnTo>
                  <a:lnTo>
                    <a:pt x="487184" y="12319"/>
                  </a:lnTo>
                  <a:lnTo>
                    <a:pt x="504456" y="55372"/>
                  </a:lnTo>
                  <a:lnTo>
                    <a:pt x="504456" y="30988"/>
                  </a:lnTo>
                  <a:lnTo>
                    <a:pt x="496709" y="12319"/>
                  </a:lnTo>
                  <a:lnTo>
                    <a:pt x="492264" y="1524"/>
                  </a:lnTo>
                  <a:lnTo>
                    <a:pt x="482866" y="1524"/>
                  </a:lnTo>
                  <a:lnTo>
                    <a:pt x="447052" y="87503"/>
                  </a:lnTo>
                  <a:lnTo>
                    <a:pt x="457339" y="87503"/>
                  </a:lnTo>
                  <a:lnTo>
                    <a:pt x="467245" y="63246"/>
                  </a:lnTo>
                  <a:lnTo>
                    <a:pt x="507377" y="63246"/>
                  </a:lnTo>
                  <a:lnTo>
                    <a:pt x="517283" y="87503"/>
                  </a:lnTo>
                  <a:lnTo>
                    <a:pt x="527824" y="87503"/>
                  </a:lnTo>
                  <a:close/>
                </a:path>
                <a:path w="636904" h="89535">
                  <a:moveTo>
                    <a:pt x="576211" y="1524"/>
                  </a:moveTo>
                  <a:lnTo>
                    <a:pt x="524014" y="1524"/>
                  </a:lnTo>
                  <a:lnTo>
                    <a:pt x="524014" y="9906"/>
                  </a:lnTo>
                  <a:lnTo>
                    <a:pt x="545223" y="9906"/>
                  </a:lnTo>
                  <a:lnTo>
                    <a:pt x="545223" y="87503"/>
                  </a:lnTo>
                  <a:lnTo>
                    <a:pt x="554875" y="87503"/>
                  </a:lnTo>
                  <a:lnTo>
                    <a:pt x="554875" y="9906"/>
                  </a:lnTo>
                  <a:lnTo>
                    <a:pt x="576211" y="9906"/>
                  </a:lnTo>
                  <a:lnTo>
                    <a:pt x="576211" y="1524"/>
                  </a:lnTo>
                  <a:close/>
                </a:path>
                <a:path w="636904" h="89535">
                  <a:moveTo>
                    <a:pt x="636663" y="1524"/>
                  </a:moveTo>
                  <a:lnTo>
                    <a:pt x="589038" y="1524"/>
                  </a:lnTo>
                  <a:lnTo>
                    <a:pt x="589038" y="87503"/>
                  </a:lnTo>
                  <a:lnTo>
                    <a:pt x="636663" y="87503"/>
                  </a:lnTo>
                  <a:lnTo>
                    <a:pt x="636663" y="78994"/>
                  </a:lnTo>
                  <a:lnTo>
                    <a:pt x="598563" y="78994"/>
                  </a:lnTo>
                  <a:lnTo>
                    <a:pt x="598563" y="48260"/>
                  </a:lnTo>
                  <a:lnTo>
                    <a:pt x="636409" y="48260"/>
                  </a:lnTo>
                  <a:lnTo>
                    <a:pt x="636409" y="39878"/>
                  </a:lnTo>
                  <a:lnTo>
                    <a:pt x="598563" y="39878"/>
                  </a:lnTo>
                  <a:lnTo>
                    <a:pt x="598563" y="9906"/>
                  </a:lnTo>
                  <a:lnTo>
                    <a:pt x="636663" y="9906"/>
                  </a:lnTo>
                  <a:lnTo>
                    <a:pt x="636663" y="1524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72955" y="5420868"/>
              <a:ext cx="150152" cy="8902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87155" y="5816853"/>
              <a:ext cx="164071" cy="8928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993251" y="5592571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458" y="142875"/>
                  </a:lnTo>
                  <a:lnTo>
                    <a:pt x="77343" y="131953"/>
                  </a:lnTo>
                  <a:lnTo>
                    <a:pt x="53721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846" y="60452"/>
                  </a:lnTo>
                  <a:lnTo>
                    <a:pt x="49657" y="44196"/>
                  </a:lnTo>
                  <a:lnTo>
                    <a:pt x="67183" y="33655"/>
                  </a:lnTo>
                  <a:lnTo>
                    <a:pt x="88392" y="29972"/>
                  </a:lnTo>
                  <a:lnTo>
                    <a:pt x="113157" y="34925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859" y="79375"/>
                  </a:lnTo>
                  <a:lnTo>
                    <a:pt x="175260" y="79375"/>
                  </a:lnTo>
                  <a:lnTo>
                    <a:pt x="165100" y="43053"/>
                  </a:lnTo>
                  <a:lnTo>
                    <a:pt x="144653" y="19050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737" y="156845"/>
                  </a:lnTo>
                  <a:lnTo>
                    <a:pt x="102997" y="173101"/>
                  </a:lnTo>
                  <a:lnTo>
                    <a:pt x="125857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744" y="280670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140"/>
                  </a:lnTo>
                  <a:lnTo>
                    <a:pt x="391668" y="193040"/>
                  </a:lnTo>
                  <a:lnTo>
                    <a:pt x="272288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140"/>
                  </a:lnTo>
                  <a:lnTo>
                    <a:pt x="364744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407" y="5295"/>
                  </a:moveTo>
                  <a:lnTo>
                    <a:pt x="506209" y="5295"/>
                  </a:lnTo>
                  <a:lnTo>
                    <a:pt x="506209" y="304800"/>
                  </a:lnTo>
                  <a:lnTo>
                    <a:pt x="539407" y="304800"/>
                  </a:lnTo>
                  <a:lnTo>
                    <a:pt x="539407" y="5295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314" y="57785"/>
                  </a:lnTo>
                  <a:lnTo>
                    <a:pt x="832104" y="29591"/>
                  </a:lnTo>
                  <a:lnTo>
                    <a:pt x="792099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934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896" y="302260"/>
                  </a:lnTo>
                  <a:lnTo>
                    <a:pt x="742188" y="310019"/>
                  </a:lnTo>
                  <a:lnTo>
                    <a:pt x="788797" y="303149"/>
                  </a:lnTo>
                  <a:lnTo>
                    <a:pt x="828421" y="284480"/>
                  </a:lnTo>
                  <a:lnTo>
                    <a:pt x="859282" y="257048"/>
                  </a:lnTo>
                  <a:lnTo>
                    <a:pt x="879729" y="224282"/>
                  </a:lnTo>
                  <a:lnTo>
                    <a:pt x="843788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523" y="204216"/>
                  </a:lnTo>
                  <a:lnTo>
                    <a:pt x="619125" y="154559"/>
                  </a:lnTo>
                  <a:lnTo>
                    <a:pt x="628396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788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859" y="304800"/>
                  </a:moveTo>
                  <a:lnTo>
                    <a:pt x="1123061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649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859" y="30480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81085" y="5636679"/>
              <a:ext cx="76514" cy="10435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449945" y="5552184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396"/>
                  </a:moveTo>
                  <a:lnTo>
                    <a:pt x="107696" y="19430"/>
                  </a:lnTo>
                  <a:lnTo>
                    <a:pt x="72009" y="42163"/>
                  </a:lnTo>
                  <a:lnTo>
                    <a:pt x="42291" y="71881"/>
                  </a:lnTo>
                  <a:lnTo>
                    <a:pt x="19558" y="107568"/>
                  </a:lnTo>
                  <a:lnTo>
                    <a:pt x="5080" y="148081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263" y="342138"/>
                  </a:lnTo>
                  <a:lnTo>
                    <a:pt x="108077" y="364870"/>
                  </a:lnTo>
                  <a:lnTo>
                    <a:pt x="148717" y="379221"/>
                  </a:lnTo>
                  <a:lnTo>
                    <a:pt x="193167" y="384302"/>
                  </a:lnTo>
                  <a:lnTo>
                    <a:pt x="385445" y="384302"/>
                  </a:lnTo>
                  <a:lnTo>
                    <a:pt x="385445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501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501" y="108965"/>
                  </a:lnTo>
                  <a:lnTo>
                    <a:pt x="100330" y="77469"/>
                  </a:lnTo>
                  <a:lnTo>
                    <a:pt x="137160" y="55371"/>
                  </a:lnTo>
                  <a:lnTo>
                    <a:pt x="179959" y="44830"/>
                  </a:lnTo>
                  <a:lnTo>
                    <a:pt x="179959" y="1396"/>
                  </a:lnTo>
                  <a:close/>
                </a:path>
                <a:path w="385445" h="384810">
                  <a:moveTo>
                    <a:pt x="307708" y="222872"/>
                  </a:moveTo>
                  <a:lnTo>
                    <a:pt x="231140" y="222872"/>
                  </a:lnTo>
                  <a:lnTo>
                    <a:pt x="231140" y="339978"/>
                  </a:lnTo>
                  <a:lnTo>
                    <a:pt x="307708" y="339978"/>
                  </a:lnTo>
                  <a:lnTo>
                    <a:pt x="307708" y="222872"/>
                  </a:lnTo>
                  <a:close/>
                </a:path>
                <a:path w="385445" h="384810">
                  <a:moveTo>
                    <a:pt x="341630" y="70370"/>
                  </a:moveTo>
                  <a:lnTo>
                    <a:pt x="341630" y="339978"/>
                  </a:lnTo>
                  <a:lnTo>
                    <a:pt x="385445" y="339978"/>
                  </a:lnTo>
                  <a:lnTo>
                    <a:pt x="385445" y="192150"/>
                  </a:lnTo>
                  <a:lnTo>
                    <a:pt x="380365" y="148081"/>
                  </a:lnTo>
                  <a:lnTo>
                    <a:pt x="365887" y="107568"/>
                  </a:lnTo>
                  <a:lnTo>
                    <a:pt x="343154" y="71881"/>
                  </a:lnTo>
                  <a:lnTo>
                    <a:pt x="341630" y="70370"/>
                  </a:lnTo>
                  <a:close/>
                </a:path>
                <a:path w="385445" h="384810">
                  <a:moveTo>
                    <a:pt x="192278" y="0"/>
                  </a:moveTo>
                  <a:lnTo>
                    <a:pt x="179959" y="1396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7630" y="150875"/>
                  </a:lnTo>
                  <a:lnTo>
                    <a:pt x="80010" y="192150"/>
                  </a:lnTo>
                  <a:lnTo>
                    <a:pt x="87630" y="233298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053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44195"/>
                  </a:lnTo>
                  <a:lnTo>
                    <a:pt x="315231" y="44195"/>
                  </a:lnTo>
                  <a:lnTo>
                    <a:pt x="313182" y="42163"/>
                  </a:lnTo>
                  <a:lnTo>
                    <a:pt x="277368" y="19430"/>
                  </a:lnTo>
                  <a:lnTo>
                    <a:pt x="236601" y="4952"/>
                  </a:lnTo>
                  <a:lnTo>
                    <a:pt x="192278" y="0"/>
                  </a:lnTo>
                  <a:close/>
                </a:path>
                <a:path w="385445" h="384810">
                  <a:moveTo>
                    <a:pt x="315231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391" y="145922"/>
                  </a:lnTo>
                  <a:lnTo>
                    <a:pt x="341630" y="192150"/>
                  </a:lnTo>
                  <a:lnTo>
                    <a:pt x="341630" y="70370"/>
                  </a:lnTo>
                  <a:lnTo>
                    <a:pt x="315231" y="44195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909812" y="5596191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4" h="315595">
                  <a:moveTo>
                    <a:pt x="6883" y="0"/>
                  </a:moveTo>
                  <a:lnTo>
                    <a:pt x="0" y="0"/>
                  </a:lnTo>
                  <a:lnTo>
                    <a:pt x="0" y="315277"/>
                  </a:lnTo>
                  <a:lnTo>
                    <a:pt x="6883" y="31527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201E1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094343" y="6009512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562" y="26162"/>
                  </a:moveTo>
                  <a:lnTo>
                    <a:pt x="49657" y="18669"/>
                  </a:lnTo>
                  <a:lnTo>
                    <a:pt x="45212" y="12573"/>
                  </a:lnTo>
                  <a:lnTo>
                    <a:pt x="42545" y="9652"/>
                  </a:lnTo>
                  <a:lnTo>
                    <a:pt x="42545" y="32258"/>
                  </a:lnTo>
                  <a:lnTo>
                    <a:pt x="40513" y="42926"/>
                  </a:lnTo>
                  <a:lnTo>
                    <a:pt x="35179" y="49784"/>
                  </a:lnTo>
                  <a:lnTo>
                    <a:pt x="27940" y="53467"/>
                  </a:lnTo>
                  <a:lnTo>
                    <a:pt x="19812" y="54610"/>
                  </a:lnTo>
                  <a:lnTo>
                    <a:pt x="9017" y="54610"/>
                  </a:lnTo>
                  <a:lnTo>
                    <a:pt x="9017" y="9525"/>
                  </a:lnTo>
                  <a:lnTo>
                    <a:pt x="19939" y="9525"/>
                  </a:lnTo>
                  <a:lnTo>
                    <a:pt x="30607" y="11684"/>
                  </a:lnTo>
                  <a:lnTo>
                    <a:pt x="37592" y="17399"/>
                  </a:lnTo>
                  <a:lnTo>
                    <a:pt x="41402" y="24765"/>
                  </a:lnTo>
                  <a:lnTo>
                    <a:pt x="42545" y="32258"/>
                  </a:lnTo>
                  <a:lnTo>
                    <a:pt x="42545" y="9652"/>
                  </a:lnTo>
                  <a:lnTo>
                    <a:pt x="42202" y="9525"/>
                  </a:lnTo>
                  <a:lnTo>
                    <a:pt x="20066" y="1270"/>
                  </a:lnTo>
                  <a:lnTo>
                    <a:pt x="0" y="1270"/>
                  </a:lnTo>
                  <a:lnTo>
                    <a:pt x="0" y="62865"/>
                  </a:lnTo>
                  <a:lnTo>
                    <a:pt x="19685" y="62865"/>
                  </a:lnTo>
                  <a:lnTo>
                    <a:pt x="31445" y="54610"/>
                  </a:lnTo>
                  <a:lnTo>
                    <a:pt x="51562" y="40513"/>
                  </a:lnTo>
                  <a:lnTo>
                    <a:pt x="51562" y="26162"/>
                  </a:lnTo>
                  <a:close/>
                </a:path>
                <a:path w="518795" h="64135">
                  <a:moveTo>
                    <a:pt x="77444" y="1231"/>
                  </a:moveTo>
                  <a:lnTo>
                    <a:pt x="68453" y="1231"/>
                  </a:lnTo>
                  <a:lnTo>
                    <a:pt x="68453" y="62865"/>
                  </a:lnTo>
                  <a:lnTo>
                    <a:pt x="77444" y="62865"/>
                  </a:lnTo>
                  <a:lnTo>
                    <a:pt x="77444" y="1231"/>
                  </a:lnTo>
                  <a:close/>
                </a:path>
                <a:path w="518795" h="64135">
                  <a:moveTo>
                    <a:pt x="126873" y="1270"/>
                  </a:moveTo>
                  <a:lnTo>
                    <a:pt x="95758" y="1270"/>
                  </a:lnTo>
                  <a:lnTo>
                    <a:pt x="95758" y="62865"/>
                  </a:lnTo>
                  <a:lnTo>
                    <a:pt x="104775" y="62865"/>
                  </a:lnTo>
                  <a:lnTo>
                    <a:pt x="104775" y="36195"/>
                  </a:lnTo>
                  <a:lnTo>
                    <a:pt x="126873" y="36195"/>
                  </a:lnTo>
                  <a:lnTo>
                    <a:pt x="126873" y="27940"/>
                  </a:lnTo>
                  <a:lnTo>
                    <a:pt x="104775" y="27940"/>
                  </a:lnTo>
                  <a:lnTo>
                    <a:pt x="104775" y="9525"/>
                  </a:lnTo>
                  <a:lnTo>
                    <a:pt x="126873" y="9525"/>
                  </a:lnTo>
                  <a:lnTo>
                    <a:pt x="126873" y="1270"/>
                  </a:lnTo>
                  <a:close/>
                </a:path>
                <a:path w="518795" h="64135">
                  <a:moveTo>
                    <a:pt x="173736" y="1270"/>
                  </a:moveTo>
                  <a:lnTo>
                    <a:pt x="142621" y="1270"/>
                  </a:lnTo>
                  <a:lnTo>
                    <a:pt x="142621" y="62865"/>
                  </a:lnTo>
                  <a:lnTo>
                    <a:pt x="151511" y="62865"/>
                  </a:lnTo>
                  <a:lnTo>
                    <a:pt x="151511" y="36195"/>
                  </a:lnTo>
                  <a:lnTo>
                    <a:pt x="173736" y="36195"/>
                  </a:lnTo>
                  <a:lnTo>
                    <a:pt x="173736" y="27940"/>
                  </a:lnTo>
                  <a:lnTo>
                    <a:pt x="151511" y="27940"/>
                  </a:lnTo>
                  <a:lnTo>
                    <a:pt x="151511" y="9525"/>
                  </a:lnTo>
                  <a:lnTo>
                    <a:pt x="173736" y="9525"/>
                  </a:lnTo>
                  <a:lnTo>
                    <a:pt x="173736" y="1270"/>
                  </a:lnTo>
                  <a:close/>
                </a:path>
                <a:path w="518795" h="64135">
                  <a:moveTo>
                    <a:pt x="222631" y="1270"/>
                  </a:moveTo>
                  <a:lnTo>
                    <a:pt x="189357" y="1270"/>
                  </a:lnTo>
                  <a:lnTo>
                    <a:pt x="189357" y="62865"/>
                  </a:lnTo>
                  <a:lnTo>
                    <a:pt x="222631" y="62865"/>
                  </a:lnTo>
                  <a:lnTo>
                    <a:pt x="222631" y="54610"/>
                  </a:lnTo>
                  <a:lnTo>
                    <a:pt x="198374" y="54610"/>
                  </a:lnTo>
                  <a:lnTo>
                    <a:pt x="198374" y="35814"/>
                  </a:lnTo>
                  <a:lnTo>
                    <a:pt x="222631" y="35814"/>
                  </a:lnTo>
                  <a:lnTo>
                    <a:pt x="222631" y="27686"/>
                  </a:lnTo>
                  <a:lnTo>
                    <a:pt x="198374" y="27686"/>
                  </a:lnTo>
                  <a:lnTo>
                    <a:pt x="198374" y="9525"/>
                  </a:lnTo>
                  <a:lnTo>
                    <a:pt x="222631" y="9525"/>
                  </a:lnTo>
                  <a:lnTo>
                    <a:pt x="222631" y="1270"/>
                  </a:lnTo>
                  <a:close/>
                </a:path>
                <a:path w="518795" h="64135">
                  <a:moveTo>
                    <a:pt x="280543" y="15748"/>
                  </a:moveTo>
                  <a:lnTo>
                    <a:pt x="271526" y="3302"/>
                  </a:lnTo>
                  <a:lnTo>
                    <a:pt x="271526" y="15748"/>
                  </a:lnTo>
                  <a:lnTo>
                    <a:pt x="271526" y="33020"/>
                  </a:lnTo>
                  <a:lnTo>
                    <a:pt x="248412" y="33020"/>
                  </a:lnTo>
                  <a:lnTo>
                    <a:pt x="248412" y="9525"/>
                  </a:lnTo>
                  <a:lnTo>
                    <a:pt x="267970" y="9525"/>
                  </a:lnTo>
                  <a:lnTo>
                    <a:pt x="271526" y="15748"/>
                  </a:lnTo>
                  <a:lnTo>
                    <a:pt x="271526" y="3302"/>
                  </a:lnTo>
                  <a:lnTo>
                    <a:pt x="267081" y="1270"/>
                  </a:lnTo>
                  <a:lnTo>
                    <a:pt x="239395" y="1270"/>
                  </a:lnTo>
                  <a:lnTo>
                    <a:pt x="239395" y="62865"/>
                  </a:lnTo>
                  <a:lnTo>
                    <a:pt x="248412" y="62865"/>
                  </a:lnTo>
                  <a:lnTo>
                    <a:pt x="248412" y="34290"/>
                  </a:lnTo>
                  <a:lnTo>
                    <a:pt x="268859" y="62865"/>
                  </a:lnTo>
                  <a:lnTo>
                    <a:pt x="280162" y="62865"/>
                  </a:lnTo>
                  <a:lnTo>
                    <a:pt x="262890" y="39878"/>
                  </a:lnTo>
                  <a:lnTo>
                    <a:pt x="267335" y="39243"/>
                  </a:lnTo>
                  <a:lnTo>
                    <a:pt x="270903" y="34290"/>
                  </a:lnTo>
                  <a:lnTo>
                    <a:pt x="271830" y="33020"/>
                  </a:lnTo>
                  <a:lnTo>
                    <a:pt x="280543" y="20955"/>
                  </a:lnTo>
                  <a:lnTo>
                    <a:pt x="280543" y="15748"/>
                  </a:lnTo>
                  <a:close/>
                </a:path>
                <a:path w="518795" h="64135">
                  <a:moveTo>
                    <a:pt x="328803" y="1270"/>
                  </a:moveTo>
                  <a:lnTo>
                    <a:pt x="295529" y="1270"/>
                  </a:lnTo>
                  <a:lnTo>
                    <a:pt x="295529" y="62865"/>
                  </a:lnTo>
                  <a:lnTo>
                    <a:pt x="328803" y="62865"/>
                  </a:lnTo>
                  <a:lnTo>
                    <a:pt x="328803" y="54610"/>
                  </a:lnTo>
                  <a:lnTo>
                    <a:pt x="304546" y="54610"/>
                  </a:lnTo>
                  <a:lnTo>
                    <a:pt x="304546" y="35814"/>
                  </a:lnTo>
                  <a:lnTo>
                    <a:pt x="328803" y="35814"/>
                  </a:lnTo>
                  <a:lnTo>
                    <a:pt x="328803" y="27686"/>
                  </a:lnTo>
                  <a:lnTo>
                    <a:pt x="304546" y="27686"/>
                  </a:lnTo>
                  <a:lnTo>
                    <a:pt x="304546" y="9525"/>
                  </a:lnTo>
                  <a:lnTo>
                    <a:pt x="328803" y="9525"/>
                  </a:lnTo>
                  <a:lnTo>
                    <a:pt x="328803" y="1270"/>
                  </a:lnTo>
                  <a:close/>
                </a:path>
                <a:path w="518795" h="64135">
                  <a:moveTo>
                    <a:pt x="395351" y="1270"/>
                  </a:moveTo>
                  <a:lnTo>
                    <a:pt x="386334" y="1270"/>
                  </a:lnTo>
                  <a:lnTo>
                    <a:pt x="386334" y="48133"/>
                  </a:lnTo>
                  <a:lnTo>
                    <a:pt x="386207" y="48133"/>
                  </a:lnTo>
                  <a:lnTo>
                    <a:pt x="356108" y="1270"/>
                  </a:lnTo>
                  <a:lnTo>
                    <a:pt x="346329" y="1270"/>
                  </a:lnTo>
                  <a:lnTo>
                    <a:pt x="346329" y="62865"/>
                  </a:lnTo>
                  <a:lnTo>
                    <a:pt x="355346" y="62865"/>
                  </a:lnTo>
                  <a:lnTo>
                    <a:pt x="355346" y="15240"/>
                  </a:lnTo>
                  <a:lnTo>
                    <a:pt x="355473" y="15240"/>
                  </a:lnTo>
                  <a:lnTo>
                    <a:pt x="385953" y="62865"/>
                  </a:lnTo>
                  <a:lnTo>
                    <a:pt x="395351" y="62865"/>
                  </a:lnTo>
                  <a:lnTo>
                    <a:pt x="395351" y="1270"/>
                  </a:lnTo>
                  <a:close/>
                </a:path>
                <a:path w="518795" h="64135">
                  <a:moveTo>
                    <a:pt x="471424" y="17018"/>
                  </a:moveTo>
                  <a:lnTo>
                    <a:pt x="467614" y="10160"/>
                  </a:lnTo>
                  <a:lnTo>
                    <a:pt x="455295" y="1270"/>
                  </a:lnTo>
                  <a:lnTo>
                    <a:pt x="447802" y="0"/>
                  </a:lnTo>
                  <a:lnTo>
                    <a:pt x="443103" y="0"/>
                  </a:lnTo>
                  <a:lnTo>
                    <a:pt x="430911" y="2540"/>
                  </a:lnTo>
                  <a:lnTo>
                    <a:pt x="420751" y="9144"/>
                  </a:lnTo>
                  <a:lnTo>
                    <a:pt x="413893" y="19177"/>
                  </a:lnTo>
                  <a:lnTo>
                    <a:pt x="411480" y="31877"/>
                  </a:lnTo>
                  <a:lnTo>
                    <a:pt x="413893" y="44196"/>
                  </a:lnTo>
                  <a:lnTo>
                    <a:pt x="420624" y="54483"/>
                  </a:lnTo>
                  <a:lnTo>
                    <a:pt x="430784" y="61468"/>
                  </a:lnTo>
                  <a:lnTo>
                    <a:pt x="443103" y="64008"/>
                  </a:lnTo>
                  <a:lnTo>
                    <a:pt x="450469" y="63119"/>
                  </a:lnTo>
                  <a:lnTo>
                    <a:pt x="455676" y="52578"/>
                  </a:lnTo>
                  <a:lnTo>
                    <a:pt x="449580" y="55753"/>
                  </a:lnTo>
                  <a:lnTo>
                    <a:pt x="443103" y="55753"/>
                  </a:lnTo>
                  <a:lnTo>
                    <a:pt x="434467" y="53848"/>
                  </a:lnTo>
                  <a:lnTo>
                    <a:pt x="427228" y="48768"/>
                  </a:lnTo>
                  <a:lnTo>
                    <a:pt x="422275" y="41148"/>
                  </a:lnTo>
                  <a:lnTo>
                    <a:pt x="420370" y="31877"/>
                  </a:lnTo>
                  <a:lnTo>
                    <a:pt x="422148" y="22733"/>
                  </a:lnTo>
                  <a:lnTo>
                    <a:pt x="426974" y="15240"/>
                  </a:lnTo>
                  <a:lnTo>
                    <a:pt x="434340" y="10160"/>
                  </a:lnTo>
                  <a:lnTo>
                    <a:pt x="443357" y="8255"/>
                  </a:lnTo>
                  <a:lnTo>
                    <a:pt x="453263" y="8255"/>
                  </a:lnTo>
                  <a:lnTo>
                    <a:pt x="458724" y="14859"/>
                  </a:lnTo>
                  <a:lnTo>
                    <a:pt x="460629" y="17018"/>
                  </a:lnTo>
                  <a:lnTo>
                    <a:pt x="471424" y="17018"/>
                  </a:lnTo>
                  <a:close/>
                </a:path>
                <a:path w="518795" h="64135">
                  <a:moveTo>
                    <a:pt x="518668" y="1270"/>
                  </a:moveTo>
                  <a:lnTo>
                    <a:pt x="485521" y="1270"/>
                  </a:lnTo>
                  <a:lnTo>
                    <a:pt x="485521" y="62865"/>
                  </a:lnTo>
                  <a:lnTo>
                    <a:pt x="518668" y="62865"/>
                  </a:lnTo>
                  <a:lnTo>
                    <a:pt x="518668" y="54610"/>
                  </a:lnTo>
                  <a:lnTo>
                    <a:pt x="494411" y="54610"/>
                  </a:lnTo>
                  <a:lnTo>
                    <a:pt x="494411" y="35814"/>
                  </a:lnTo>
                  <a:lnTo>
                    <a:pt x="518668" y="35814"/>
                  </a:lnTo>
                  <a:lnTo>
                    <a:pt x="518668" y="27686"/>
                  </a:lnTo>
                  <a:lnTo>
                    <a:pt x="494411" y="27686"/>
                  </a:lnTo>
                  <a:lnTo>
                    <a:pt x="494411" y="9525"/>
                  </a:lnTo>
                  <a:lnTo>
                    <a:pt x="518668" y="9525"/>
                  </a:lnTo>
                  <a:lnTo>
                    <a:pt x="518668" y="127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60255" y="6009513"/>
              <a:ext cx="345564" cy="64007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0031095" y="6013449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208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461" y="2159"/>
                  </a:lnTo>
                  <a:lnTo>
                    <a:pt x="5461" y="21844"/>
                  </a:lnTo>
                  <a:lnTo>
                    <a:pt x="7874" y="21844"/>
                  </a:lnTo>
                  <a:lnTo>
                    <a:pt x="7874" y="2159"/>
                  </a:lnTo>
                  <a:lnTo>
                    <a:pt x="13208" y="2159"/>
                  </a:lnTo>
                  <a:lnTo>
                    <a:pt x="13208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686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592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8177104" y="3373456"/>
            <a:ext cx="2265045" cy="1321435"/>
            <a:chOff x="8177104" y="3373456"/>
            <a:chExt cx="2265045" cy="1321435"/>
          </a:xfrm>
        </p:grpSpPr>
        <p:sp>
          <p:nvSpPr>
            <p:cNvPr id="55" name="object 55"/>
            <p:cNvSpPr/>
            <p:nvPr/>
          </p:nvSpPr>
          <p:spPr>
            <a:xfrm>
              <a:off x="8181086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984602" y="3729862"/>
              <a:ext cx="636905" cy="89535"/>
            </a:xfrm>
            <a:custGeom>
              <a:avLst/>
              <a:gdLst/>
              <a:ahLst/>
              <a:cxnLst/>
              <a:rect l="l" t="t" r="r" b="b"/>
              <a:pathLst>
                <a:path w="636904" h="89535">
                  <a:moveTo>
                    <a:pt x="80772" y="87503"/>
                  </a:moveTo>
                  <a:lnTo>
                    <a:pt x="70739" y="63373"/>
                  </a:lnTo>
                  <a:lnTo>
                    <a:pt x="67449" y="55372"/>
                  </a:lnTo>
                  <a:lnTo>
                    <a:pt x="57404" y="30988"/>
                  </a:lnTo>
                  <a:lnTo>
                    <a:pt x="57404" y="55372"/>
                  </a:lnTo>
                  <a:lnTo>
                    <a:pt x="23114" y="55372"/>
                  </a:lnTo>
                  <a:lnTo>
                    <a:pt x="40132" y="12319"/>
                  </a:lnTo>
                  <a:lnTo>
                    <a:pt x="57404" y="55372"/>
                  </a:lnTo>
                  <a:lnTo>
                    <a:pt x="57404" y="30988"/>
                  </a:lnTo>
                  <a:lnTo>
                    <a:pt x="49657" y="12319"/>
                  </a:lnTo>
                  <a:lnTo>
                    <a:pt x="45212" y="1524"/>
                  </a:lnTo>
                  <a:lnTo>
                    <a:pt x="35941" y="1524"/>
                  </a:lnTo>
                  <a:lnTo>
                    <a:pt x="0" y="87503"/>
                  </a:lnTo>
                  <a:lnTo>
                    <a:pt x="10287" y="87503"/>
                  </a:lnTo>
                  <a:lnTo>
                    <a:pt x="20193" y="63373"/>
                  </a:lnTo>
                  <a:lnTo>
                    <a:pt x="60325" y="63373"/>
                  </a:lnTo>
                  <a:lnTo>
                    <a:pt x="70231" y="87503"/>
                  </a:lnTo>
                  <a:lnTo>
                    <a:pt x="80772" y="87503"/>
                  </a:lnTo>
                  <a:close/>
                </a:path>
                <a:path w="636904" h="89535">
                  <a:moveTo>
                    <a:pt x="143141" y="63754"/>
                  </a:moveTo>
                  <a:lnTo>
                    <a:pt x="113423" y="37211"/>
                  </a:lnTo>
                  <a:lnTo>
                    <a:pt x="106692" y="33909"/>
                  </a:lnTo>
                  <a:lnTo>
                    <a:pt x="102374" y="29337"/>
                  </a:lnTo>
                  <a:lnTo>
                    <a:pt x="100850" y="22860"/>
                  </a:lnTo>
                  <a:lnTo>
                    <a:pt x="100850" y="13970"/>
                  </a:lnTo>
                  <a:lnTo>
                    <a:pt x="107962" y="8128"/>
                  </a:lnTo>
                  <a:lnTo>
                    <a:pt x="127901" y="8128"/>
                  </a:lnTo>
                  <a:lnTo>
                    <a:pt x="130695" y="16637"/>
                  </a:lnTo>
                  <a:lnTo>
                    <a:pt x="131838" y="22225"/>
                  </a:lnTo>
                  <a:lnTo>
                    <a:pt x="141363" y="22225"/>
                  </a:lnTo>
                  <a:lnTo>
                    <a:pt x="138442" y="11811"/>
                  </a:lnTo>
                  <a:lnTo>
                    <a:pt x="132600" y="4953"/>
                  </a:lnTo>
                  <a:lnTo>
                    <a:pt x="124980" y="1143"/>
                  </a:lnTo>
                  <a:lnTo>
                    <a:pt x="116852" y="0"/>
                  </a:lnTo>
                  <a:lnTo>
                    <a:pt x="107327" y="1524"/>
                  </a:lnTo>
                  <a:lnTo>
                    <a:pt x="99072" y="6096"/>
                  </a:lnTo>
                  <a:lnTo>
                    <a:pt x="93357" y="13589"/>
                  </a:lnTo>
                  <a:lnTo>
                    <a:pt x="91325" y="23749"/>
                  </a:lnTo>
                  <a:lnTo>
                    <a:pt x="93738" y="33782"/>
                  </a:lnTo>
                  <a:lnTo>
                    <a:pt x="99707" y="40386"/>
                  </a:lnTo>
                  <a:lnTo>
                    <a:pt x="106946" y="44323"/>
                  </a:lnTo>
                  <a:lnTo>
                    <a:pt x="120662" y="49022"/>
                  </a:lnTo>
                  <a:lnTo>
                    <a:pt x="127266" y="52197"/>
                  </a:lnTo>
                  <a:lnTo>
                    <a:pt x="131838" y="57023"/>
                  </a:lnTo>
                  <a:lnTo>
                    <a:pt x="133616" y="64516"/>
                  </a:lnTo>
                  <a:lnTo>
                    <a:pt x="133616" y="74041"/>
                  </a:lnTo>
                  <a:lnTo>
                    <a:pt x="125361" y="80899"/>
                  </a:lnTo>
                  <a:lnTo>
                    <a:pt x="111137" y="80899"/>
                  </a:lnTo>
                  <a:lnTo>
                    <a:pt x="100596" y="77851"/>
                  </a:lnTo>
                  <a:lnTo>
                    <a:pt x="99199" y="63500"/>
                  </a:lnTo>
                  <a:lnTo>
                    <a:pt x="89547" y="63500"/>
                  </a:lnTo>
                  <a:lnTo>
                    <a:pt x="91960" y="74422"/>
                  </a:lnTo>
                  <a:lnTo>
                    <a:pt x="97929" y="82423"/>
                  </a:lnTo>
                  <a:lnTo>
                    <a:pt x="106311" y="87376"/>
                  </a:lnTo>
                  <a:lnTo>
                    <a:pt x="116598" y="89027"/>
                  </a:lnTo>
                  <a:lnTo>
                    <a:pt x="127520" y="86995"/>
                  </a:lnTo>
                  <a:lnTo>
                    <a:pt x="135902" y="81661"/>
                  </a:lnTo>
                  <a:lnTo>
                    <a:pt x="141236" y="73660"/>
                  </a:lnTo>
                  <a:lnTo>
                    <a:pt x="143141" y="63754"/>
                  </a:lnTo>
                  <a:close/>
                </a:path>
                <a:path w="636904" h="89535">
                  <a:moveTo>
                    <a:pt x="208927" y="63754"/>
                  </a:moveTo>
                  <a:lnTo>
                    <a:pt x="179209" y="37211"/>
                  </a:lnTo>
                  <a:lnTo>
                    <a:pt x="172351" y="33909"/>
                  </a:lnTo>
                  <a:lnTo>
                    <a:pt x="168160" y="29337"/>
                  </a:lnTo>
                  <a:lnTo>
                    <a:pt x="166636" y="22860"/>
                  </a:lnTo>
                  <a:lnTo>
                    <a:pt x="166636" y="13970"/>
                  </a:lnTo>
                  <a:lnTo>
                    <a:pt x="173748" y="8128"/>
                  </a:lnTo>
                  <a:lnTo>
                    <a:pt x="193687" y="8128"/>
                  </a:lnTo>
                  <a:lnTo>
                    <a:pt x="196481" y="16637"/>
                  </a:lnTo>
                  <a:lnTo>
                    <a:pt x="197497" y="22225"/>
                  </a:lnTo>
                  <a:lnTo>
                    <a:pt x="207022" y="22225"/>
                  </a:lnTo>
                  <a:lnTo>
                    <a:pt x="204228" y="11811"/>
                  </a:lnTo>
                  <a:lnTo>
                    <a:pt x="198386" y="4953"/>
                  </a:lnTo>
                  <a:lnTo>
                    <a:pt x="190766" y="1143"/>
                  </a:lnTo>
                  <a:lnTo>
                    <a:pt x="182638" y="0"/>
                  </a:lnTo>
                  <a:lnTo>
                    <a:pt x="173113" y="1524"/>
                  </a:lnTo>
                  <a:lnTo>
                    <a:pt x="164858" y="6096"/>
                  </a:lnTo>
                  <a:lnTo>
                    <a:pt x="159143" y="13589"/>
                  </a:lnTo>
                  <a:lnTo>
                    <a:pt x="157111" y="23749"/>
                  </a:lnTo>
                  <a:lnTo>
                    <a:pt x="159524" y="33782"/>
                  </a:lnTo>
                  <a:lnTo>
                    <a:pt x="165493" y="40386"/>
                  </a:lnTo>
                  <a:lnTo>
                    <a:pt x="172732" y="44323"/>
                  </a:lnTo>
                  <a:lnTo>
                    <a:pt x="186448" y="49022"/>
                  </a:lnTo>
                  <a:lnTo>
                    <a:pt x="193052" y="52197"/>
                  </a:lnTo>
                  <a:lnTo>
                    <a:pt x="197624" y="57023"/>
                  </a:lnTo>
                  <a:lnTo>
                    <a:pt x="199402" y="64516"/>
                  </a:lnTo>
                  <a:lnTo>
                    <a:pt x="199402" y="74041"/>
                  </a:lnTo>
                  <a:lnTo>
                    <a:pt x="191147" y="80899"/>
                  </a:lnTo>
                  <a:lnTo>
                    <a:pt x="176923" y="80899"/>
                  </a:lnTo>
                  <a:lnTo>
                    <a:pt x="166382" y="77851"/>
                  </a:lnTo>
                  <a:lnTo>
                    <a:pt x="164985" y="63500"/>
                  </a:lnTo>
                  <a:lnTo>
                    <a:pt x="155333" y="63500"/>
                  </a:lnTo>
                  <a:lnTo>
                    <a:pt x="157746" y="74422"/>
                  </a:lnTo>
                  <a:lnTo>
                    <a:pt x="163715" y="82423"/>
                  </a:lnTo>
                  <a:lnTo>
                    <a:pt x="172097" y="87376"/>
                  </a:lnTo>
                  <a:lnTo>
                    <a:pt x="182384" y="89027"/>
                  </a:lnTo>
                  <a:lnTo>
                    <a:pt x="193306" y="86995"/>
                  </a:lnTo>
                  <a:lnTo>
                    <a:pt x="201688" y="81661"/>
                  </a:lnTo>
                  <a:lnTo>
                    <a:pt x="207022" y="73660"/>
                  </a:lnTo>
                  <a:lnTo>
                    <a:pt x="208927" y="63754"/>
                  </a:lnTo>
                  <a:close/>
                </a:path>
                <a:path w="636904" h="89535">
                  <a:moveTo>
                    <a:pt x="311035" y="44323"/>
                  </a:moveTo>
                  <a:lnTo>
                    <a:pt x="307479" y="26924"/>
                  </a:lnTo>
                  <a:lnTo>
                    <a:pt x="301383" y="17907"/>
                  </a:lnTo>
                  <a:lnTo>
                    <a:pt x="301383" y="44323"/>
                  </a:lnTo>
                  <a:lnTo>
                    <a:pt x="301383" y="44831"/>
                  </a:lnTo>
                  <a:lnTo>
                    <a:pt x="298843" y="58420"/>
                  </a:lnTo>
                  <a:lnTo>
                    <a:pt x="291477" y="69850"/>
                  </a:lnTo>
                  <a:lnTo>
                    <a:pt x="280174" y="77724"/>
                  </a:lnTo>
                  <a:lnTo>
                    <a:pt x="279920" y="77724"/>
                  </a:lnTo>
                  <a:lnTo>
                    <a:pt x="266204" y="80518"/>
                  </a:lnTo>
                  <a:lnTo>
                    <a:pt x="233565" y="58674"/>
                  </a:lnTo>
                  <a:lnTo>
                    <a:pt x="230987" y="44831"/>
                  </a:lnTo>
                  <a:lnTo>
                    <a:pt x="230898" y="44323"/>
                  </a:lnTo>
                  <a:lnTo>
                    <a:pt x="233565" y="30607"/>
                  </a:lnTo>
                  <a:lnTo>
                    <a:pt x="233565" y="30353"/>
                  </a:lnTo>
                  <a:lnTo>
                    <a:pt x="240804" y="19177"/>
                  </a:lnTo>
                  <a:lnTo>
                    <a:pt x="240931" y="18923"/>
                  </a:lnTo>
                  <a:lnTo>
                    <a:pt x="251980" y="11303"/>
                  </a:lnTo>
                  <a:lnTo>
                    <a:pt x="266204" y="8509"/>
                  </a:lnTo>
                  <a:lnTo>
                    <a:pt x="280301" y="11303"/>
                  </a:lnTo>
                  <a:lnTo>
                    <a:pt x="291477" y="19177"/>
                  </a:lnTo>
                  <a:lnTo>
                    <a:pt x="298843" y="30607"/>
                  </a:lnTo>
                  <a:lnTo>
                    <a:pt x="301383" y="44323"/>
                  </a:lnTo>
                  <a:lnTo>
                    <a:pt x="301383" y="17907"/>
                  </a:lnTo>
                  <a:lnTo>
                    <a:pt x="298081" y="12827"/>
                  </a:lnTo>
                  <a:lnTo>
                    <a:pt x="291477" y="8509"/>
                  </a:lnTo>
                  <a:lnTo>
                    <a:pt x="283730" y="3429"/>
                  </a:lnTo>
                  <a:lnTo>
                    <a:pt x="266204" y="0"/>
                  </a:lnTo>
                  <a:lnTo>
                    <a:pt x="248259" y="3429"/>
                  </a:lnTo>
                  <a:lnTo>
                    <a:pt x="248729" y="3429"/>
                  </a:lnTo>
                  <a:lnTo>
                    <a:pt x="234581" y="12446"/>
                  </a:lnTo>
                  <a:lnTo>
                    <a:pt x="224929" y="26543"/>
                  </a:lnTo>
                  <a:lnTo>
                    <a:pt x="221373" y="44323"/>
                  </a:lnTo>
                  <a:lnTo>
                    <a:pt x="221246" y="44831"/>
                  </a:lnTo>
                  <a:lnTo>
                    <a:pt x="224675" y="62103"/>
                  </a:lnTo>
                  <a:lnTo>
                    <a:pt x="230136" y="70104"/>
                  </a:lnTo>
                  <a:lnTo>
                    <a:pt x="234327" y="76200"/>
                  </a:lnTo>
                  <a:lnTo>
                    <a:pt x="248424" y="85598"/>
                  </a:lnTo>
                  <a:lnTo>
                    <a:pt x="248678" y="85598"/>
                  </a:lnTo>
                  <a:lnTo>
                    <a:pt x="266204" y="89027"/>
                  </a:lnTo>
                  <a:lnTo>
                    <a:pt x="283857" y="85598"/>
                  </a:lnTo>
                  <a:lnTo>
                    <a:pt x="291477" y="80518"/>
                  </a:lnTo>
                  <a:lnTo>
                    <a:pt x="298081" y="76200"/>
                  </a:lnTo>
                  <a:lnTo>
                    <a:pt x="307606" y="62103"/>
                  </a:lnTo>
                  <a:lnTo>
                    <a:pt x="310908" y="44831"/>
                  </a:lnTo>
                  <a:lnTo>
                    <a:pt x="311035" y="44323"/>
                  </a:lnTo>
                  <a:close/>
                </a:path>
                <a:path w="636904" h="89535">
                  <a:moveTo>
                    <a:pt x="408190" y="25146"/>
                  </a:moveTo>
                  <a:lnTo>
                    <a:pt x="402856" y="16510"/>
                  </a:lnTo>
                  <a:lnTo>
                    <a:pt x="394474" y="8382"/>
                  </a:lnTo>
                  <a:lnTo>
                    <a:pt x="383044" y="2413"/>
                  </a:lnTo>
                  <a:lnTo>
                    <a:pt x="368566" y="0"/>
                  </a:lnTo>
                  <a:lnTo>
                    <a:pt x="350659" y="3429"/>
                  </a:lnTo>
                  <a:lnTo>
                    <a:pt x="336435" y="13081"/>
                  </a:lnTo>
                  <a:lnTo>
                    <a:pt x="327164" y="27178"/>
                  </a:lnTo>
                  <a:lnTo>
                    <a:pt x="323735" y="44450"/>
                  </a:lnTo>
                  <a:lnTo>
                    <a:pt x="327164" y="61976"/>
                  </a:lnTo>
                  <a:lnTo>
                    <a:pt x="336689" y="76073"/>
                  </a:lnTo>
                  <a:lnTo>
                    <a:pt x="350913" y="85598"/>
                  </a:lnTo>
                  <a:lnTo>
                    <a:pt x="368693" y="89027"/>
                  </a:lnTo>
                  <a:lnTo>
                    <a:pt x="382028" y="86995"/>
                  </a:lnTo>
                  <a:lnTo>
                    <a:pt x="393458" y="81661"/>
                  </a:lnTo>
                  <a:lnTo>
                    <a:pt x="402348" y="73787"/>
                  </a:lnTo>
                  <a:lnTo>
                    <a:pt x="408190" y="64389"/>
                  </a:lnTo>
                  <a:lnTo>
                    <a:pt x="397776" y="64389"/>
                  </a:lnTo>
                  <a:lnTo>
                    <a:pt x="394855" y="68326"/>
                  </a:lnTo>
                  <a:lnTo>
                    <a:pt x="389140" y="73660"/>
                  </a:lnTo>
                  <a:lnTo>
                    <a:pt x="380377" y="78486"/>
                  </a:lnTo>
                  <a:lnTo>
                    <a:pt x="368566" y="80518"/>
                  </a:lnTo>
                  <a:lnTo>
                    <a:pt x="354596" y="77724"/>
                  </a:lnTo>
                  <a:lnTo>
                    <a:pt x="343420" y="70104"/>
                  </a:lnTo>
                  <a:lnTo>
                    <a:pt x="336054" y="58674"/>
                  </a:lnTo>
                  <a:lnTo>
                    <a:pt x="333387" y="44323"/>
                  </a:lnTo>
                  <a:lnTo>
                    <a:pt x="336054" y="30353"/>
                  </a:lnTo>
                  <a:lnTo>
                    <a:pt x="343420" y="18923"/>
                  </a:lnTo>
                  <a:lnTo>
                    <a:pt x="354596" y="11303"/>
                  </a:lnTo>
                  <a:lnTo>
                    <a:pt x="368566" y="8509"/>
                  </a:lnTo>
                  <a:lnTo>
                    <a:pt x="379742" y="10287"/>
                  </a:lnTo>
                  <a:lnTo>
                    <a:pt x="388378" y="14859"/>
                  </a:lnTo>
                  <a:lnTo>
                    <a:pt x="394347" y="20320"/>
                  </a:lnTo>
                  <a:lnTo>
                    <a:pt x="397776" y="25146"/>
                  </a:lnTo>
                  <a:lnTo>
                    <a:pt x="408190" y="25146"/>
                  </a:lnTo>
                  <a:close/>
                </a:path>
                <a:path w="636904" h="89535">
                  <a:moveTo>
                    <a:pt x="433844" y="1511"/>
                  </a:moveTo>
                  <a:lnTo>
                    <a:pt x="424319" y="1511"/>
                  </a:lnTo>
                  <a:lnTo>
                    <a:pt x="424319" y="87503"/>
                  </a:lnTo>
                  <a:lnTo>
                    <a:pt x="433844" y="87503"/>
                  </a:lnTo>
                  <a:lnTo>
                    <a:pt x="433844" y="1511"/>
                  </a:lnTo>
                  <a:close/>
                </a:path>
                <a:path w="636904" h="89535">
                  <a:moveTo>
                    <a:pt x="527824" y="87503"/>
                  </a:moveTo>
                  <a:lnTo>
                    <a:pt x="517791" y="63373"/>
                  </a:lnTo>
                  <a:lnTo>
                    <a:pt x="514489" y="55372"/>
                  </a:lnTo>
                  <a:lnTo>
                    <a:pt x="504456" y="30988"/>
                  </a:lnTo>
                  <a:lnTo>
                    <a:pt x="504456" y="55372"/>
                  </a:lnTo>
                  <a:lnTo>
                    <a:pt x="470166" y="55372"/>
                  </a:lnTo>
                  <a:lnTo>
                    <a:pt x="487184" y="12319"/>
                  </a:lnTo>
                  <a:lnTo>
                    <a:pt x="504456" y="55372"/>
                  </a:lnTo>
                  <a:lnTo>
                    <a:pt x="504456" y="30988"/>
                  </a:lnTo>
                  <a:lnTo>
                    <a:pt x="496709" y="12319"/>
                  </a:lnTo>
                  <a:lnTo>
                    <a:pt x="492264" y="1524"/>
                  </a:lnTo>
                  <a:lnTo>
                    <a:pt x="482866" y="1524"/>
                  </a:lnTo>
                  <a:lnTo>
                    <a:pt x="447052" y="87503"/>
                  </a:lnTo>
                  <a:lnTo>
                    <a:pt x="457339" y="87503"/>
                  </a:lnTo>
                  <a:lnTo>
                    <a:pt x="467245" y="63373"/>
                  </a:lnTo>
                  <a:lnTo>
                    <a:pt x="507377" y="63373"/>
                  </a:lnTo>
                  <a:lnTo>
                    <a:pt x="517283" y="87503"/>
                  </a:lnTo>
                  <a:lnTo>
                    <a:pt x="527824" y="87503"/>
                  </a:lnTo>
                  <a:close/>
                </a:path>
                <a:path w="636904" h="89535">
                  <a:moveTo>
                    <a:pt x="576211" y="1524"/>
                  </a:moveTo>
                  <a:lnTo>
                    <a:pt x="524014" y="1524"/>
                  </a:lnTo>
                  <a:lnTo>
                    <a:pt x="524014" y="10033"/>
                  </a:lnTo>
                  <a:lnTo>
                    <a:pt x="545223" y="10033"/>
                  </a:lnTo>
                  <a:lnTo>
                    <a:pt x="545223" y="87503"/>
                  </a:lnTo>
                  <a:lnTo>
                    <a:pt x="554875" y="87503"/>
                  </a:lnTo>
                  <a:lnTo>
                    <a:pt x="554875" y="10033"/>
                  </a:lnTo>
                  <a:lnTo>
                    <a:pt x="576211" y="10033"/>
                  </a:lnTo>
                  <a:lnTo>
                    <a:pt x="576211" y="1524"/>
                  </a:lnTo>
                  <a:close/>
                </a:path>
                <a:path w="636904" h="89535">
                  <a:moveTo>
                    <a:pt x="636663" y="1524"/>
                  </a:moveTo>
                  <a:lnTo>
                    <a:pt x="589038" y="1524"/>
                  </a:lnTo>
                  <a:lnTo>
                    <a:pt x="589038" y="87503"/>
                  </a:lnTo>
                  <a:lnTo>
                    <a:pt x="636663" y="87503"/>
                  </a:lnTo>
                  <a:lnTo>
                    <a:pt x="636663" y="78994"/>
                  </a:lnTo>
                  <a:lnTo>
                    <a:pt x="598563" y="78994"/>
                  </a:lnTo>
                  <a:lnTo>
                    <a:pt x="598563" y="48387"/>
                  </a:lnTo>
                  <a:lnTo>
                    <a:pt x="636409" y="48387"/>
                  </a:lnTo>
                  <a:lnTo>
                    <a:pt x="636409" y="39878"/>
                  </a:lnTo>
                  <a:lnTo>
                    <a:pt x="598563" y="39878"/>
                  </a:lnTo>
                  <a:lnTo>
                    <a:pt x="598563" y="10033"/>
                  </a:lnTo>
                  <a:lnTo>
                    <a:pt x="636663" y="10033"/>
                  </a:lnTo>
                  <a:lnTo>
                    <a:pt x="636663" y="1524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672955" y="3729862"/>
              <a:ext cx="150152" cy="8902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87155" y="4125848"/>
              <a:ext cx="164082" cy="8927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8993251" y="3901566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458" y="142875"/>
                  </a:lnTo>
                  <a:lnTo>
                    <a:pt x="77343" y="131953"/>
                  </a:lnTo>
                  <a:lnTo>
                    <a:pt x="53721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846" y="60452"/>
                  </a:lnTo>
                  <a:lnTo>
                    <a:pt x="49657" y="44196"/>
                  </a:lnTo>
                  <a:lnTo>
                    <a:pt x="67183" y="33655"/>
                  </a:lnTo>
                  <a:lnTo>
                    <a:pt x="88392" y="30099"/>
                  </a:lnTo>
                  <a:lnTo>
                    <a:pt x="113157" y="35052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859" y="79375"/>
                  </a:lnTo>
                  <a:lnTo>
                    <a:pt x="175260" y="79375"/>
                  </a:lnTo>
                  <a:lnTo>
                    <a:pt x="165100" y="43180"/>
                  </a:lnTo>
                  <a:lnTo>
                    <a:pt x="144653" y="19050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737" y="156972"/>
                  </a:lnTo>
                  <a:lnTo>
                    <a:pt x="102997" y="173228"/>
                  </a:lnTo>
                  <a:lnTo>
                    <a:pt x="125857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744" y="280797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140"/>
                  </a:lnTo>
                  <a:lnTo>
                    <a:pt x="391668" y="193040"/>
                  </a:lnTo>
                  <a:lnTo>
                    <a:pt x="272288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140"/>
                  </a:lnTo>
                  <a:lnTo>
                    <a:pt x="364744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407" y="5295"/>
                  </a:moveTo>
                  <a:lnTo>
                    <a:pt x="506209" y="5295"/>
                  </a:lnTo>
                  <a:lnTo>
                    <a:pt x="506209" y="304800"/>
                  </a:lnTo>
                  <a:lnTo>
                    <a:pt x="539407" y="304800"/>
                  </a:lnTo>
                  <a:lnTo>
                    <a:pt x="539407" y="5295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314" y="57785"/>
                  </a:lnTo>
                  <a:lnTo>
                    <a:pt x="832104" y="29591"/>
                  </a:lnTo>
                  <a:lnTo>
                    <a:pt x="792099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934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896" y="302260"/>
                  </a:lnTo>
                  <a:lnTo>
                    <a:pt x="742188" y="310007"/>
                  </a:lnTo>
                  <a:lnTo>
                    <a:pt x="788797" y="303149"/>
                  </a:lnTo>
                  <a:lnTo>
                    <a:pt x="828421" y="284480"/>
                  </a:lnTo>
                  <a:lnTo>
                    <a:pt x="859282" y="257175"/>
                  </a:lnTo>
                  <a:lnTo>
                    <a:pt x="879729" y="224282"/>
                  </a:lnTo>
                  <a:lnTo>
                    <a:pt x="843788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523" y="204216"/>
                  </a:lnTo>
                  <a:lnTo>
                    <a:pt x="619125" y="154686"/>
                  </a:lnTo>
                  <a:lnTo>
                    <a:pt x="628396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788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859" y="304800"/>
                  </a:moveTo>
                  <a:lnTo>
                    <a:pt x="1123061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649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859" y="30480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81085" y="3945674"/>
              <a:ext cx="76514" cy="10434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8449945" y="3861180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422"/>
                  </a:moveTo>
                  <a:lnTo>
                    <a:pt x="107696" y="19430"/>
                  </a:lnTo>
                  <a:lnTo>
                    <a:pt x="72009" y="42163"/>
                  </a:lnTo>
                  <a:lnTo>
                    <a:pt x="42291" y="71881"/>
                  </a:lnTo>
                  <a:lnTo>
                    <a:pt x="19558" y="107568"/>
                  </a:lnTo>
                  <a:lnTo>
                    <a:pt x="5080" y="148081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263" y="342138"/>
                  </a:lnTo>
                  <a:lnTo>
                    <a:pt x="108077" y="364870"/>
                  </a:lnTo>
                  <a:lnTo>
                    <a:pt x="148717" y="379221"/>
                  </a:lnTo>
                  <a:lnTo>
                    <a:pt x="193167" y="384314"/>
                  </a:lnTo>
                  <a:lnTo>
                    <a:pt x="385445" y="384314"/>
                  </a:lnTo>
                  <a:lnTo>
                    <a:pt x="385445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501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501" y="108965"/>
                  </a:lnTo>
                  <a:lnTo>
                    <a:pt x="100330" y="77469"/>
                  </a:lnTo>
                  <a:lnTo>
                    <a:pt x="137160" y="55498"/>
                  </a:lnTo>
                  <a:lnTo>
                    <a:pt x="179959" y="44830"/>
                  </a:lnTo>
                  <a:lnTo>
                    <a:pt x="179959" y="1422"/>
                  </a:lnTo>
                  <a:close/>
                </a:path>
                <a:path w="385445" h="384810">
                  <a:moveTo>
                    <a:pt x="307708" y="222872"/>
                  </a:moveTo>
                  <a:lnTo>
                    <a:pt x="231140" y="222872"/>
                  </a:lnTo>
                  <a:lnTo>
                    <a:pt x="231140" y="339978"/>
                  </a:lnTo>
                  <a:lnTo>
                    <a:pt x="307708" y="339978"/>
                  </a:lnTo>
                  <a:lnTo>
                    <a:pt x="307708" y="222872"/>
                  </a:lnTo>
                  <a:close/>
                </a:path>
                <a:path w="385445" h="384810">
                  <a:moveTo>
                    <a:pt x="341630" y="70370"/>
                  </a:moveTo>
                  <a:lnTo>
                    <a:pt x="341630" y="339978"/>
                  </a:lnTo>
                  <a:lnTo>
                    <a:pt x="385445" y="339978"/>
                  </a:lnTo>
                  <a:lnTo>
                    <a:pt x="385445" y="192150"/>
                  </a:lnTo>
                  <a:lnTo>
                    <a:pt x="380365" y="148081"/>
                  </a:lnTo>
                  <a:lnTo>
                    <a:pt x="365887" y="107568"/>
                  </a:lnTo>
                  <a:lnTo>
                    <a:pt x="343154" y="71881"/>
                  </a:lnTo>
                  <a:lnTo>
                    <a:pt x="341630" y="70370"/>
                  </a:lnTo>
                  <a:close/>
                </a:path>
                <a:path w="385445" h="384810">
                  <a:moveTo>
                    <a:pt x="192278" y="0"/>
                  </a:moveTo>
                  <a:lnTo>
                    <a:pt x="179959" y="1422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7630" y="150875"/>
                  </a:lnTo>
                  <a:lnTo>
                    <a:pt x="80010" y="192150"/>
                  </a:lnTo>
                  <a:lnTo>
                    <a:pt x="87630" y="233298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180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44195"/>
                  </a:lnTo>
                  <a:lnTo>
                    <a:pt x="315231" y="44195"/>
                  </a:lnTo>
                  <a:lnTo>
                    <a:pt x="313182" y="42163"/>
                  </a:lnTo>
                  <a:lnTo>
                    <a:pt x="277368" y="19430"/>
                  </a:lnTo>
                  <a:lnTo>
                    <a:pt x="236601" y="5079"/>
                  </a:lnTo>
                  <a:lnTo>
                    <a:pt x="192278" y="0"/>
                  </a:lnTo>
                  <a:close/>
                </a:path>
                <a:path w="385445" h="384810">
                  <a:moveTo>
                    <a:pt x="315231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391" y="145922"/>
                  </a:lnTo>
                  <a:lnTo>
                    <a:pt x="341630" y="192150"/>
                  </a:lnTo>
                  <a:lnTo>
                    <a:pt x="341630" y="70370"/>
                  </a:lnTo>
                  <a:lnTo>
                    <a:pt x="315231" y="44195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909812" y="3905173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4" h="315595">
                  <a:moveTo>
                    <a:pt x="6883" y="0"/>
                  </a:moveTo>
                  <a:lnTo>
                    <a:pt x="0" y="0"/>
                  </a:lnTo>
                  <a:lnTo>
                    <a:pt x="0" y="315290"/>
                  </a:lnTo>
                  <a:lnTo>
                    <a:pt x="6883" y="315290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094343" y="4318634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562" y="26035"/>
                  </a:moveTo>
                  <a:lnTo>
                    <a:pt x="49657" y="18542"/>
                  </a:lnTo>
                  <a:lnTo>
                    <a:pt x="45212" y="12446"/>
                  </a:lnTo>
                  <a:lnTo>
                    <a:pt x="42545" y="9525"/>
                  </a:lnTo>
                  <a:lnTo>
                    <a:pt x="42545" y="32131"/>
                  </a:lnTo>
                  <a:lnTo>
                    <a:pt x="40513" y="42799"/>
                  </a:lnTo>
                  <a:lnTo>
                    <a:pt x="35179" y="49657"/>
                  </a:lnTo>
                  <a:lnTo>
                    <a:pt x="27940" y="53340"/>
                  </a:lnTo>
                  <a:lnTo>
                    <a:pt x="19812" y="54483"/>
                  </a:lnTo>
                  <a:lnTo>
                    <a:pt x="9017" y="54483"/>
                  </a:lnTo>
                  <a:lnTo>
                    <a:pt x="9017" y="9398"/>
                  </a:lnTo>
                  <a:lnTo>
                    <a:pt x="19939" y="9398"/>
                  </a:lnTo>
                  <a:lnTo>
                    <a:pt x="30607" y="11557"/>
                  </a:lnTo>
                  <a:lnTo>
                    <a:pt x="37592" y="17272"/>
                  </a:lnTo>
                  <a:lnTo>
                    <a:pt x="41402" y="24638"/>
                  </a:lnTo>
                  <a:lnTo>
                    <a:pt x="42545" y="32131"/>
                  </a:lnTo>
                  <a:lnTo>
                    <a:pt x="42545" y="9525"/>
                  </a:lnTo>
                  <a:lnTo>
                    <a:pt x="42202" y="9398"/>
                  </a:lnTo>
                  <a:lnTo>
                    <a:pt x="20066" y="1143"/>
                  </a:lnTo>
                  <a:lnTo>
                    <a:pt x="0" y="1143"/>
                  </a:lnTo>
                  <a:lnTo>
                    <a:pt x="0" y="62738"/>
                  </a:lnTo>
                  <a:lnTo>
                    <a:pt x="19685" y="62738"/>
                  </a:lnTo>
                  <a:lnTo>
                    <a:pt x="31445" y="54483"/>
                  </a:lnTo>
                  <a:lnTo>
                    <a:pt x="51562" y="40386"/>
                  </a:lnTo>
                  <a:lnTo>
                    <a:pt x="51562" y="26035"/>
                  </a:lnTo>
                  <a:close/>
                </a:path>
                <a:path w="518795" h="64135">
                  <a:moveTo>
                    <a:pt x="77444" y="1104"/>
                  </a:moveTo>
                  <a:lnTo>
                    <a:pt x="68453" y="1104"/>
                  </a:lnTo>
                  <a:lnTo>
                    <a:pt x="68453" y="62738"/>
                  </a:lnTo>
                  <a:lnTo>
                    <a:pt x="77444" y="62738"/>
                  </a:lnTo>
                  <a:lnTo>
                    <a:pt x="77444" y="1104"/>
                  </a:lnTo>
                  <a:close/>
                </a:path>
                <a:path w="518795" h="64135">
                  <a:moveTo>
                    <a:pt x="126873" y="1143"/>
                  </a:moveTo>
                  <a:lnTo>
                    <a:pt x="95758" y="1143"/>
                  </a:lnTo>
                  <a:lnTo>
                    <a:pt x="95758" y="62738"/>
                  </a:lnTo>
                  <a:lnTo>
                    <a:pt x="104775" y="62738"/>
                  </a:lnTo>
                  <a:lnTo>
                    <a:pt x="104775" y="36068"/>
                  </a:lnTo>
                  <a:lnTo>
                    <a:pt x="126873" y="36068"/>
                  </a:lnTo>
                  <a:lnTo>
                    <a:pt x="126873" y="27813"/>
                  </a:lnTo>
                  <a:lnTo>
                    <a:pt x="104775" y="27813"/>
                  </a:lnTo>
                  <a:lnTo>
                    <a:pt x="104775" y="9398"/>
                  </a:lnTo>
                  <a:lnTo>
                    <a:pt x="126873" y="9398"/>
                  </a:lnTo>
                  <a:lnTo>
                    <a:pt x="126873" y="1143"/>
                  </a:lnTo>
                  <a:close/>
                </a:path>
                <a:path w="518795" h="64135">
                  <a:moveTo>
                    <a:pt x="173736" y="1143"/>
                  </a:moveTo>
                  <a:lnTo>
                    <a:pt x="142621" y="1143"/>
                  </a:lnTo>
                  <a:lnTo>
                    <a:pt x="142621" y="62738"/>
                  </a:lnTo>
                  <a:lnTo>
                    <a:pt x="151511" y="62738"/>
                  </a:lnTo>
                  <a:lnTo>
                    <a:pt x="151511" y="36068"/>
                  </a:lnTo>
                  <a:lnTo>
                    <a:pt x="173736" y="36068"/>
                  </a:lnTo>
                  <a:lnTo>
                    <a:pt x="173736" y="27813"/>
                  </a:lnTo>
                  <a:lnTo>
                    <a:pt x="151511" y="27813"/>
                  </a:lnTo>
                  <a:lnTo>
                    <a:pt x="151511" y="9398"/>
                  </a:lnTo>
                  <a:lnTo>
                    <a:pt x="173736" y="9398"/>
                  </a:lnTo>
                  <a:lnTo>
                    <a:pt x="173736" y="1143"/>
                  </a:lnTo>
                  <a:close/>
                </a:path>
                <a:path w="518795" h="64135">
                  <a:moveTo>
                    <a:pt x="222631" y="1143"/>
                  </a:moveTo>
                  <a:lnTo>
                    <a:pt x="189357" y="1143"/>
                  </a:lnTo>
                  <a:lnTo>
                    <a:pt x="189357" y="62738"/>
                  </a:lnTo>
                  <a:lnTo>
                    <a:pt x="222631" y="62738"/>
                  </a:lnTo>
                  <a:lnTo>
                    <a:pt x="222631" y="54483"/>
                  </a:lnTo>
                  <a:lnTo>
                    <a:pt x="198374" y="54483"/>
                  </a:lnTo>
                  <a:lnTo>
                    <a:pt x="198374" y="35814"/>
                  </a:lnTo>
                  <a:lnTo>
                    <a:pt x="222631" y="35814"/>
                  </a:lnTo>
                  <a:lnTo>
                    <a:pt x="222631" y="27559"/>
                  </a:lnTo>
                  <a:lnTo>
                    <a:pt x="198374" y="27559"/>
                  </a:lnTo>
                  <a:lnTo>
                    <a:pt x="198374" y="9398"/>
                  </a:lnTo>
                  <a:lnTo>
                    <a:pt x="222631" y="9398"/>
                  </a:lnTo>
                  <a:lnTo>
                    <a:pt x="222631" y="1143"/>
                  </a:lnTo>
                  <a:close/>
                </a:path>
                <a:path w="518795" h="64135">
                  <a:moveTo>
                    <a:pt x="280543" y="15621"/>
                  </a:moveTo>
                  <a:lnTo>
                    <a:pt x="271526" y="3175"/>
                  </a:lnTo>
                  <a:lnTo>
                    <a:pt x="271526" y="15621"/>
                  </a:lnTo>
                  <a:lnTo>
                    <a:pt x="271526" y="32893"/>
                  </a:lnTo>
                  <a:lnTo>
                    <a:pt x="248412" y="32893"/>
                  </a:lnTo>
                  <a:lnTo>
                    <a:pt x="248412" y="9398"/>
                  </a:lnTo>
                  <a:lnTo>
                    <a:pt x="267970" y="9398"/>
                  </a:lnTo>
                  <a:lnTo>
                    <a:pt x="271526" y="15621"/>
                  </a:lnTo>
                  <a:lnTo>
                    <a:pt x="271526" y="3175"/>
                  </a:lnTo>
                  <a:lnTo>
                    <a:pt x="267081" y="1143"/>
                  </a:lnTo>
                  <a:lnTo>
                    <a:pt x="239395" y="1143"/>
                  </a:lnTo>
                  <a:lnTo>
                    <a:pt x="239395" y="62738"/>
                  </a:lnTo>
                  <a:lnTo>
                    <a:pt x="248412" y="62738"/>
                  </a:lnTo>
                  <a:lnTo>
                    <a:pt x="248412" y="34163"/>
                  </a:lnTo>
                  <a:lnTo>
                    <a:pt x="268859" y="62738"/>
                  </a:lnTo>
                  <a:lnTo>
                    <a:pt x="280162" y="62738"/>
                  </a:lnTo>
                  <a:lnTo>
                    <a:pt x="262890" y="39751"/>
                  </a:lnTo>
                  <a:lnTo>
                    <a:pt x="267335" y="39116"/>
                  </a:lnTo>
                  <a:lnTo>
                    <a:pt x="270903" y="34163"/>
                  </a:lnTo>
                  <a:lnTo>
                    <a:pt x="271830" y="32893"/>
                  </a:lnTo>
                  <a:lnTo>
                    <a:pt x="280543" y="20828"/>
                  </a:lnTo>
                  <a:lnTo>
                    <a:pt x="280543" y="15621"/>
                  </a:lnTo>
                  <a:close/>
                </a:path>
                <a:path w="518795" h="64135">
                  <a:moveTo>
                    <a:pt x="328803" y="1143"/>
                  </a:moveTo>
                  <a:lnTo>
                    <a:pt x="295529" y="1143"/>
                  </a:lnTo>
                  <a:lnTo>
                    <a:pt x="295529" y="62738"/>
                  </a:lnTo>
                  <a:lnTo>
                    <a:pt x="328803" y="62738"/>
                  </a:lnTo>
                  <a:lnTo>
                    <a:pt x="328803" y="54483"/>
                  </a:lnTo>
                  <a:lnTo>
                    <a:pt x="304546" y="54483"/>
                  </a:lnTo>
                  <a:lnTo>
                    <a:pt x="304546" y="35814"/>
                  </a:lnTo>
                  <a:lnTo>
                    <a:pt x="328803" y="35814"/>
                  </a:lnTo>
                  <a:lnTo>
                    <a:pt x="328803" y="27559"/>
                  </a:lnTo>
                  <a:lnTo>
                    <a:pt x="304546" y="27559"/>
                  </a:lnTo>
                  <a:lnTo>
                    <a:pt x="304546" y="9398"/>
                  </a:lnTo>
                  <a:lnTo>
                    <a:pt x="328803" y="9398"/>
                  </a:lnTo>
                  <a:lnTo>
                    <a:pt x="328803" y="1143"/>
                  </a:lnTo>
                  <a:close/>
                </a:path>
                <a:path w="518795" h="64135">
                  <a:moveTo>
                    <a:pt x="395351" y="1143"/>
                  </a:moveTo>
                  <a:lnTo>
                    <a:pt x="386334" y="1143"/>
                  </a:lnTo>
                  <a:lnTo>
                    <a:pt x="386334" y="48006"/>
                  </a:lnTo>
                  <a:lnTo>
                    <a:pt x="386207" y="48006"/>
                  </a:lnTo>
                  <a:lnTo>
                    <a:pt x="356108" y="1143"/>
                  </a:lnTo>
                  <a:lnTo>
                    <a:pt x="346329" y="1143"/>
                  </a:lnTo>
                  <a:lnTo>
                    <a:pt x="346329" y="62738"/>
                  </a:lnTo>
                  <a:lnTo>
                    <a:pt x="355346" y="62738"/>
                  </a:lnTo>
                  <a:lnTo>
                    <a:pt x="355346" y="15113"/>
                  </a:lnTo>
                  <a:lnTo>
                    <a:pt x="355473" y="15113"/>
                  </a:lnTo>
                  <a:lnTo>
                    <a:pt x="385953" y="62738"/>
                  </a:lnTo>
                  <a:lnTo>
                    <a:pt x="395351" y="62738"/>
                  </a:lnTo>
                  <a:lnTo>
                    <a:pt x="395351" y="1143"/>
                  </a:lnTo>
                  <a:close/>
                </a:path>
                <a:path w="518795" h="64135">
                  <a:moveTo>
                    <a:pt x="471424" y="16891"/>
                  </a:moveTo>
                  <a:lnTo>
                    <a:pt x="467614" y="10033"/>
                  </a:lnTo>
                  <a:lnTo>
                    <a:pt x="455295" y="1143"/>
                  </a:lnTo>
                  <a:lnTo>
                    <a:pt x="447802" y="0"/>
                  </a:lnTo>
                  <a:lnTo>
                    <a:pt x="443103" y="0"/>
                  </a:lnTo>
                  <a:lnTo>
                    <a:pt x="430911" y="2413"/>
                  </a:lnTo>
                  <a:lnTo>
                    <a:pt x="420751" y="9017"/>
                  </a:lnTo>
                  <a:lnTo>
                    <a:pt x="413893" y="19177"/>
                  </a:lnTo>
                  <a:lnTo>
                    <a:pt x="411480" y="31750"/>
                  </a:lnTo>
                  <a:lnTo>
                    <a:pt x="413893" y="44069"/>
                  </a:lnTo>
                  <a:lnTo>
                    <a:pt x="420624" y="54356"/>
                  </a:lnTo>
                  <a:lnTo>
                    <a:pt x="430784" y="61341"/>
                  </a:lnTo>
                  <a:lnTo>
                    <a:pt x="443103" y="63881"/>
                  </a:lnTo>
                  <a:lnTo>
                    <a:pt x="450469" y="62992"/>
                  </a:lnTo>
                  <a:lnTo>
                    <a:pt x="455676" y="52451"/>
                  </a:lnTo>
                  <a:lnTo>
                    <a:pt x="449580" y="55626"/>
                  </a:lnTo>
                  <a:lnTo>
                    <a:pt x="443103" y="55626"/>
                  </a:lnTo>
                  <a:lnTo>
                    <a:pt x="434467" y="53848"/>
                  </a:lnTo>
                  <a:lnTo>
                    <a:pt x="427228" y="48641"/>
                  </a:lnTo>
                  <a:lnTo>
                    <a:pt x="422275" y="41021"/>
                  </a:lnTo>
                  <a:lnTo>
                    <a:pt x="420370" y="31750"/>
                  </a:lnTo>
                  <a:lnTo>
                    <a:pt x="422148" y="22606"/>
                  </a:lnTo>
                  <a:lnTo>
                    <a:pt x="426974" y="15113"/>
                  </a:lnTo>
                  <a:lnTo>
                    <a:pt x="434340" y="10033"/>
                  </a:lnTo>
                  <a:lnTo>
                    <a:pt x="443357" y="8128"/>
                  </a:lnTo>
                  <a:lnTo>
                    <a:pt x="453263" y="8128"/>
                  </a:lnTo>
                  <a:lnTo>
                    <a:pt x="458724" y="14732"/>
                  </a:lnTo>
                  <a:lnTo>
                    <a:pt x="460629" y="16891"/>
                  </a:lnTo>
                  <a:lnTo>
                    <a:pt x="471424" y="16891"/>
                  </a:lnTo>
                  <a:close/>
                </a:path>
                <a:path w="518795" h="64135">
                  <a:moveTo>
                    <a:pt x="518668" y="1143"/>
                  </a:moveTo>
                  <a:lnTo>
                    <a:pt x="485521" y="1143"/>
                  </a:lnTo>
                  <a:lnTo>
                    <a:pt x="485521" y="62738"/>
                  </a:lnTo>
                  <a:lnTo>
                    <a:pt x="518668" y="62738"/>
                  </a:lnTo>
                  <a:lnTo>
                    <a:pt x="518668" y="54483"/>
                  </a:lnTo>
                  <a:lnTo>
                    <a:pt x="494411" y="54483"/>
                  </a:lnTo>
                  <a:lnTo>
                    <a:pt x="494411" y="35814"/>
                  </a:lnTo>
                  <a:lnTo>
                    <a:pt x="518668" y="35814"/>
                  </a:lnTo>
                  <a:lnTo>
                    <a:pt x="518668" y="27559"/>
                  </a:lnTo>
                  <a:lnTo>
                    <a:pt x="494411" y="27559"/>
                  </a:lnTo>
                  <a:lnTo>
                    <a:pt x="494411" y="9398"/>
                  </a:lnTo>
                  <a:lnTo>
                    <a:pt x="518668" y="9398"/>
                  </a:lnTo>
                  <a:lnTo>
                    <a:pt x="518668" y="1143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60255" y="4318634"/>
              <a:ext cx="345554" cy="6386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0031095" y="4322444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208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461" y="2159"/>
                  </a:lnTo>
                  <a:lnTo>
                    <a:pt x="5461" y="21844"/>
                  </a:lnTo>
                  <a:lnTo>
                    <a:pt x="7874" y="21844"/>
                  </a:lnTo>
                  <a:lnTo>
                    <a:pt x="7874" y="2159"/>
                  </a:lnTo>
                  <a:lnTo>
                    <a:pt x="13208" y="2159"/>
                  </a:lnTo>
                  <a:lnTo>
                    <a:pt x="13208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686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592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8177104" y="1667592"/>
            <a:ext cx="2265045" cy="1321435"/>
            <a:chOff x="8177104" y="1667592"/>
            <a:chExt cx="2265045" cy="1321435"/>
          </a:xfrm>
        </p:grpSpPr>
        <p:sp>
          <p:nvSpPr>
            <p:cNvPr id="67" name="object 67"/>
            <p:cNvSpPr/>
            <p:nvPr/>
          </p:nvSpPr>
          <p:spPr>
            <a:xfrm>
              <a:off x="8181086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B9BB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181086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7" y="1313052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984602" y="2038857"/>
              <a:ext cx="636905" cy="89535"/>
            </a:xfrm>
            <a:custGeom>
              <a:avLst/>
              <a:gdLst/>
              <a:ahLst/>
              <a:cxnLst/>
              <a:rect l="l" t="t" r="r" b="b"/>
              <a:pathLst>
                <a:path w="636904" h="89535">
                  <a:moveTo>
                    <a:pt x="80772" y="87503"/>
                  </a:moveTo>
                  <a:lnTo>
                    <a:pt x="70739" y="63373"/>
                  </a:lnTo>
                  <a:lnTo>
                    <a:pt x="67449" y="55372"/>
                  </a:lnTo>
                  <a:lnTo>
                    <a:pt x="57404" y="30988"/>
                  </a:lnTo>
                  <a:lnTo>
                    <a:pt x="57404" y="55372"/>
                  </a:lnTo>
                  <a:lnTo>
                    <a:pt x="23114" y="55372"/>
                  </a:lnTo>
                  <a:lnTo>
                    <a:pt x="40132" y="12319"/>
                  </a:lnTo>
                  <a:lnTo>
                    <a:pt x="57404" y="55372"/>
                  </a:lnTo>
                  <a:lnTo>
                    <a:pt x="57404" y="30988"/>
                  </a:lnTo>
                  <a:lnTo>
                    <a:pt x="49657" y="12319"/>
                  </a:lnTo>
                  <a:lnTo>
                    <a:pt x="45212" y="1524"/>
                  </a:lnTo>
                  <a:lnTo>
                    <a:pt x="35941" y="1524"/>
                  </a:lnTo>
                  <a:lnTo>
                    <a:pt x="0" y="87503"/>
                  </a:lnTo>
                  <a:lnTo>
                    <a:pt x="10287" y="87503"/>
                  </a:lnTo>
                  <a:lnTo>
                    <a:pt x="20193" y="63373"/>
                  </a:lnTo>
                  <a:lnTo>
                    <a:pt x="60325" y="63373"/>
                  </a:lnTo>
                  <a:lnTo>
                    <a:pt x="70231" y="87503"/>
                  </a:lnTo>
                  <a:lnTo>
                    <a:pt x="80772" y="87503"/>
                  </a:lnTo>
                  <a:close/>
                </a:path>
                <a:path w="636904" h="89535">
                  <a:moveTo>
                    <a:pt x="143141" y="63754"/>
                  </a:moveTo>
                  <a:lnTo>
                    <a:pt x="113423" y="37211"/>
                  </a:lnTo>
                  <a:lnTo>
                    <a:pt x="106692" y="33909"/>
                  </a:lnTo>
                  <a:lnTo>
                    <a:pt x="102374" y="29464"/>
                  </a:lnTo>
                  <a:lnTo>
                    <a:pt x="100850" y="22860"/>
                  </a:lnTo>
                  <a:lnTo>
                    <a:pt x="100850" y="13970"/>
                  </a:lnTo>
                  <a:lnTo>
                    <a:pt x="107962" y="8128"/>
                  </a:lnTo>
                  <a:lnTo>
                    <a:pt x="127901" y="8128"/>
                  </a:lnTo>
                  <a:lnTo>
                    <a:pt x="130695" y="16637"/>
                  </a:lnTo>
                  <a:lnTo>
                    <a:pt x="131838" y="22225"/>
                  </a:lnTo>
                  <a:lnTo>
                    <a:pt x="141363" y="22225"/>
                  </a:lnTo>
                  <a:lnTo>
                    <a:pt x="138442" y="11811"/>
                  </a:lnTo>
                  <a:lnTo>
                    <a:pt x="132600" y="4953"/>
                  </a:lnTo>
                  <a:lnTo>
                    <a:pt x="124980" y="1143"/>
                  </a:lnTo>
                  <a:lnTo>
                    <a:pt x="116852" y="0"/>
                  </a:lnTo>
                  <a:lnTo>
                    <a:pt x="107327" y="1524"/>
                  </a:lnTo>
                  <a:lnTo>
                    <a:pt x="99072" y="6096"/>
                  </a:lnTo>
                  <a:lnTo>
                    <a:pt x="93357" y="13589"/>
                  </a:lnTo>
                  <a:lnTo>
                    <a:pt x="91325" y="23749"/>
                  </a:lnTo>
                  <a:lnTo>
                    <a:pt x="93738" y="33782"/>
                  </a:lnTo>
                  <a:lnTo>
                    <a:pt x="99707" y="40386"/>
                  </a:lnTo>
                  <a:lnTo>
                    <a:pt x="106946" y="44323"/>
                  </a:lnTo>
                  <a:lnTo>
                    <a:pt x="120662" y="49022"/>
                  </a:lnTo>
                  <a:lnTo>
                    <a:pt x="127266" y="52197"/>
                  </a:lnTo>
                  <a:lnTo>
                    <a:pt x="131838" y="57023"/>
                  </a:lnTo>
                  <a:lnTo>
                    <a:pt x="133616" y="64516"/>
                  </a:lnTo>
                  <a:lnTo>
                    <a:pt x="133616" y="74041"/>
                  </a:lnTo>
                  <a:lnTo>
                    <a:pt x="125361" y="80899"/>
                  </a:lnTo>
                  <a:lnTo>
                    <a:pt x="111137" y="80899"/>
                  </a:lnTo>
                  <a:lnTo>
                    <a:pt x="100596" y="77851"/>
                  </a:lnTo>
                  <a:lnTo>
                    <a:pt x="99199" y="63627"/>
                  </a:lnTo>
                  <a:lnTo>
                    <a:pt x="89547" y="63627"/>
                  </a:lnTo>
                  <a:lnTo>
                    <a:pt x="91960" y="74422"/>
                  </a:lnTo>
                  <a:lnTo>
                    <a:pt x="97929" y="82423"/>
                  </a:lnTo>
                  <a:lnTo>
                    <a:pt x="106311" y="87376"/>
                  </a:lnTo>
                  <a:lnTo>
                    <a:pt x="116598" y="89027"/>
                  </a:lnTo>
                  <a:lnTo>
                    <a:pt x="127520" y="87122"/>
                  </a:lnTo>
                  <a:lnTo>
                    <a:pt x="135902" y="81661"/>
                  </a:lnTo>
                  <a:lnTo>
                    <a:pt x="141236" y="73660"/>
                  </a:lnTo>
                  <a:lnTo>
                    <a:pt x="143141" y="63754"/>
                  </a:lnTo>
                  <a:close/>
                </a:path>
                <a:path w="636904" h="89535">
                  <a:moveTo>
                    <a:pt x="208927" y="63754"/>
                  </a:moveTo>
                  <a:lnTo>
                    <a:pt x="179209" y="37211"/>
                  </a:lnTo>
                  <a:lnTo>
                    <a:pt x="172351" y="33909"/>
                  </a:lnTo>
                  <a:lnTo>
                    <a:pt x="168160" y="29464"/>
                  </a:lnTo>
                  <a:lnTo>
                    <a:pt x="166636" y="22860"/>
                  </a:lnTo>
                  <a:lnTo>
                    <a:pt x="166636" y="13970"/>
                  </a:lnTo>
                  <a:lnTo>
                    <a:pt x="173748" y="8128"/>
                  </a:lnTo>
                  <a:lnTo>
                    <a:pt x="193687" y="8128"/>
                  </a:lnTo>
                  <a:lnTo>
                    <a:pt x="196481" y="16637"/>
                  </a:lnTo>
                  <a:lnTo>
                    <a:pt x="197497" y="22225"/>
                  </a:lnTo>
                  <a:lnTo>
                    <a:pt x="207022" y="22225"/>
                  </a:lnTo>
                  <a:lnTo>
                    <a:pt x="204228" y="11811"/>
                  </a:lnTo>
                  <a:lnTo>
                    <a:pt x="198386" y="4953"/>
                  </a:lnTo>
                  <a:lnTo>
                    <a:pt x="190766" y="1143"/>
                  </a:lnTo>
                  <a:lnTo>
                    <a:pt x="182638" y="0"/>
                  </a:lnTo>
                  <a:lnTo>
                    <a:pt x="173113" y="1524"/>
                  </a:lnTo>
                  <a:lnTo>
                    <a:pt x="164858" y="6096"/>
                  </a:lnTo>
                  <a:lnTo>
                    <a:pt x="159143" y="13589"/>
                  </a:lnTo>
                  <a:lnTo>
                    <a:pt x="157111" y="23749"/>
                  </a:lnTo>
                  <a:lnTo>
                    <a:pt x="159524" y="33782"/>
                  </a:lnTo>
                  <a:lnTo>
                    <a:pt x="165493" y="40386"/>
                  </a:lnTo>
                  <a:lnTo>
                    <a:pt x="172732" y="44323"/>
                  </a:lnTo>
                  <a:lnTo>
                    <a:pt x="186448" y="49022"/>
                  </a:lnTo>
                  <a:lnTo>
                    <a:pt x="193052" y="52197"/>
                  </a:lnTo>
                  <a:lnTo>
                    <a:pt x="197624" y="57023"/>
                  </a:lnTo>
                  <a:lnTo>
                    <a:pt x="199402" y="64516"/>
                  </a:lnTo>
                  <a:lnTo>
                    <a:pt x="199402" y="74041"/>
                  </a:lnTo>
                  <a:lnTo>
                    <a:pt x="191147" y="80899"/>
                  </a:lnTo>
                  <a:lnTo>
                    <a:pt x="176923" y="80899"/>
                  </a:lnTo>
                  <a:lnTo>
                    <a:pt x="166382" y="77851"/>
                  </a:lnTo>
                  <a:lnTo>
                    <a:pt x="164985" y="63627"/>
                  </a:lnTo>
                  <a:lnTo>
                    <a:pt x="155333" y="63627"/>
                  </a:lnTo>
                  <a:lnTo>
                    <a:pt x="157746" y="74422"/>
                  </a:lnTo>
                  <a:lnTo>
                    <a:pt x="163715" y="82423"/>
                  </a:lnTo>
                  <a:lnTo>
                    <a:pt x="172097" y="87376"/>
                  </a:lnTo>
                  <a:lnTo>
                    <a:pt x="182384" y="89027"/>
                  </a:lnTo>
                  <a:lnTo>
                    <a:pt x="193306" y="87122"/>
                  </a:lnTo>
                  <a:lnTo>
                    <a:pt x="201688" y="81661"/>
                  </a:lnTo>
                  <a:lnTo>
                    <a:pt x="207022" y="73660"/>
                  </a:lnTo>
                  <a:lnTo>
                    <a:pt x="208927" y="63754"/>
                  </a:lnTo>
                  <a:close/>
                </a:path>
                <a:path w="636904" h="89535">
                  <a:moveTo>
                    <a:pt x="311035" y="44450"/>
                  </a:moveTo>
                  <a:lnTo>
                    <a:pt x="307479" y="26924"/>
                  </a:lnTo>
                  <a:lnTo>
                    <a:pt x="301383" y="17907"/>
                  </a:lnTo>
                  <a:lnTo>
                    <a:pt x="301383" y="44450"/>
                  </a:lnTo>
                  <a:lnTo>
                    <a:pt x="301383" y="44831"/>
                  </a:lnTo>
                  <a:lnTo>
                    <a:pt x="298843" y="58420"/>
                  </a:lnTo>
                  <a:lnTo>
                    <a:pt x="291477" y="69850"/>
                  </a:lnTo>
                  <a:lnTo>
                    <a:pt x="280174" y="77724"/>
                  </a:lnTo>
                  <a:lnTo>
                    <a:pt x="279920" y="77724"/>
                  </a:lnTo>
                  <a:lnTo>
                    <a:pt x="266204" y="80518"/>
                  </a:lnTo>
                  <a:lnTo>
                    <a:pt x="233565" y="58674"/>
                  </a:lnTo>
                  <a:lnTo>
                    <a:pt x="230962" y="44831"/>
                  </a:lnTo>
                  <a:lnTo>
                    <a:pt x="230898" y="44450"/>
                  </a:lnTo>
                  <a:lnTo>
                    <a:pt x="233565" y="30607"/>
                  </a:lnTo>
                  <a:lnTo>
                    <a:pt x="233565" y="30353"/>
                  </a:lnTo>
                  <a:lnTo>
                    <a:pt x="240804" y="19177"/>
                  </a:lnTo>
                  <a:lnTo>
                    <a:pt x="240931" y="18923"/>
                  </a:lnTo>
                  <a:lnTo>
                    <a:pt x="251980" y="11303"/>
                  </a:lnTo>
                  <a:lnTo>
                    <a:pt x="266204" y="8509"/>
                  </a:lnTo>
                  <a:lnTo>
                    <a:pt x="280301" y="11303"/>
                  </a:lnTo>
                  <a:lnTo>
                    <a:pt x="291477" y="19177"/>
                  </a:lnTo>
                  <a:lnTo>
                    <a:pt x="298843" y="30607"/>
                  </a:lnTo>
                  <a:lnTo>
                    <a:pt x="301383" y="44450"/>
                  </a:lnTo>
                  <a:lnTo>
                    <a:pt x="301383" y="17907"/>
                  </a:lnTo>
                  <a:lnTo>
                    <a:pt x="298081" y="12827"/>
                  </a:lnTo>
                  <a:lnTo>
                    <a:pt x="291477" y="8509"/>
                  </a:lnTo>
                  <a:lnTo>
                    <a:pt x="283730" y="3429"/>
                  </a:lnTo>
                  <a:lnTo>
                    <a:pt x="266204" y="0"/>
                  </a:lnTo>
                  <a:lnTo>
                    <a:pt x="248259" y="3429"/>
                  </a:lnTo>
                  <a:lnTo>
                    <a:pt x="248729" y="3429"/>
                  </a:lnTo>
                  <a:lnTo>
                    <a:pt x="234581" y="12446"/>
                  </a:lnTo>
                  <a:lnTo>
                    <a:pt x="224929" y="26543"/>
                  </a:lnTo>
                  <a:lnTo>
                    <a:pt x="221373" y="44450"/>
                  </a:lnTo>
                  <a:lnTo>
                    <a:pt x="221246" y="44831"/>
                  </a:lnTo>
                  <a:lnTo>
                    <a:pt x="224675" y="62103"/>
                  </a:lnTo>
                  <a:lnTo>
                    <a:pt x="230136" y="70104"/>
                  </a:lnTo>
                  <a:lnTo>
                    <a:pt x="234327" y="76200"/>
                  </a:lnTo>
                  <a:lnTo>
                    <a:pt x="248424" y="85598"/>
                  </a:lnTo>
                  <a:lnTo>
                    <a:pt x="248678" y="85598"/>
                  </a:lnTo>
                  <a:lnTo>
                    <a:pt x="266204" y="89027"/>
                  </a:lnTo>
                  <a:lnTo>
                    <a:pt x="283857" y="85598"/>
                  </a:lnTo>
                  <a:lnTo>
                    <a:pt x="291477" y="80518"/>
                  </a:lnTo>
                  <a:lnTo>
                    <a:pt x="298081" y="76200"/>
                  </a:lnTo>
                  <a:lnTo>
                    <a:pt x="307606" y="62103"/>
                  </a:lnTo>
                  <a:lnTo>
                    <a:pt x="310908" y="44831"/>
                  </a:lnTo>
                  <a:lnTo>
                    <a:pt x="311035" y="44450"/>
                  </a:lnTo>
                  <a:close/>
                </a:path>
                <a:path w="636904" h="89535">
                  <a:moveTo>
                    <a:pt x="408190" y="25146"/>
                  </a:moveTo>
                  <a:lnTo>
                    <a:pt x="402856" y="16510"/>
                  </a:lnTo>
                  <a:lnTo>
                    <a:pt x="394474" y="8509"/>
                  </a:lnTo>
                  <a:lnTo>
                    <a:pt x="383044" y="2413"/>
                  </a:lnTo>
                  <a:lnTo>
                    <a:pt x="368566" y="0"/>
                  </a:lnTo>
                  <a:lnTo>
                    <a:pt x="350659" y="3556"/>
                  </a:lnTo>
                  <a:lnTo>
                    <a:pt x="336435" y="13081"/>
                  </a:lnTo>
                  <a:lnTo>
                    <a:pt x="327164" y="27178"/>
                  </a:lnTo>
                  <a:lnTo>
                    <a:pt x="323735" y="44450"/>
                  </a:lnTo>
                  <a:lnTo>
                    <a:pt x="327164" y="61976"/>
                  </a:lnTo>
                  <a:lnTo>
                    <a:pt x="336689" y="76073"/>
                  </a:lnTo>
                  <a:lnTo>
                    <a:pt x="350913" y="85598"/>
                  </a:lnTo>
                  <a:lnTo>
                    <a:pt x="368693" y="89027"/>
                  </a:lnTo>
                  <a:lnTo>
                    <a:pt x="382028" y="86995"/>
                  </a:lnTo>
                  <a:lnTo>
                    <a:pt x="393458" y="81661"/>
                  </a:lnTo>
                  <a:lnTo>
                    <a:pt x="402348" y="73787"/>
                  </a:lnTo>
                  <a:lnTo>
                    <a:pt x="408190" y="64389"/>
                  </a:lnTo>
                  <a:lnTo>
                    <a:pt x="397776" y="64389"/>
                  </a:lnTo>
                  <a:lnTo>
                    <a:pt x="394855" y="68326"/>
                  </a:lnTo>
                  <a:lnTo>
                    <a:pt x="389140" y="73660"/>
                  </a:lnTo>
                  <a:lnTo>
                    <a:pt x="380377" y="78486"/>
                  </a:lnTo>
                  <a:lnTo>
                    <a:pt x="368566" y="80518"/>
                  </a:lnTo>
                  <a:lnTo>
                    <a:pt x="354596" y="77724"/>
                  </a:lnTo>
                  <a:lnTo>
                    <a:pt x="343420" y="70104"/>
                  </a:lnTo>
                  <a:lnTo>
                    <a:pt x="336054" y="58674"/>
                  </a:lnTo>
                  <a:lnTo>
                    <a:pt x="333387" y="44450"/>
                  </a:lnTo>
                  <a:lnTo>
                    <a:pt x="336054" y="30353"/>
                  </a:lnTo>
                  <a:lnTo>
                    <a:pt x="343420" y="18923"/>
                  </a:lnTo>
                  <a:lnTo>
                    <a:pt x="354596" y="11303"/>
                  </a:lnTo>
                  <a:lnTo>
                    <a:pt x="368566" y="8509"/>
                  </a:lnTo>
                  <a:lnTo>
                    <a:pt x="379742" y="10414"/>
                  </a:lnTo>
                  <a:lnTo>
                    <a:pt x="388378" y="14859"/>
                  </a:lnTo>
                  <a:lnTo>
                    <a:pt x="394347" y="20320"/>
                  </a:lnTo>
                  <a:lnTo>
                    <a:pt x="397776" y="25146"/>
                  </a:lnTo>
                  <a:lnTo>
                    <a:pt x="408190" y="25146"/>
                  </a:lnTo>
                  <a:close/>
                </a:path>
                <a:path w="636904" h="89535">
                  <a:moveTo>
                    <a:pt x="433844" y="1485"/>
                  </a:moveTo>
                  <a:lnTo>
                    <a:pt x="424319" y="1485"/>
                  </a:lnTo>
                  <a:lnTo>
                    <a:pt x="424319" y="87503"/>
                  </a:lnTo>
                  <a:lnTo>
                    <a:pt x="433844" y="87503"/>
                  </a:lnTo>
                  <a:lnTo>
                    <a:pt x="433844" y="1485"/>
                  </a:lnTo>
                  <a:close/>
                </a:path>
                <a:path w="636904" h="89535">
                  <a:moveTo>
                    <a:pt x="527824" y="87503"/>
                  </a:moveTo>
                  <a:lnTo>
                    <a:pt x="517791" y="63373"/>
                  </a:lnTo>
                  <a:lnTo>
                    <a:pt x="514489" y="55372"/>
                  </a:lnTo>
                  <a:lnTo>
                    <a:pt x="504456" y="30988"/>
                  </a:lnTo>
                  <a:lnTo>
                    <a:pt x="504456" y="55372"/>
                  </a:lnTo>
                  <a:lnTo>
                    <a:pt x="470166" y="55372"/>
                  </a:lnTo>
                  <a:lnTo>
                    <a:pt x="487184" y="12319"/>
                  </a:lnTo>
                  <a:lnTo>
                    <a:pt x="504456" y="55372"/>
                  </a:lnTo>
                  <a:lnTo>
                    <a:pt x="504456" y="30988"/>
                  </a:lnTo>
                  <a:lnTo>
                    <a:pt x="496709" y="12319"/>
                  </a:lnTo>
                  <a:lnTo>
                    <a:pt x="492264" y="1524"/>
                  </a:lnTo>
                  <a:lnTo>
                    <a:pt x="482866" y="1524"/>
                  </a:lnTo>
                  <a:lnTo>
                    <a:pt x="447052" y="87503"/>
                  </a:lnTo>
                  <a:lnTo>
                    <a:pt x="457339" y="87503"/>
                  </a:lnTo>
                  <a:lnTo>
                    <a:pt x="467245" y="63373"/>
                  </a:lnTo>
                  <a:lnTo>
                    <a:pt x="507377" y="63373"/>
                  </a:lnTo>
                  <a:lnTo>
                    <a:pt x="517283" y="87503"/>
                  </a:lnTo>
                  <a:lnTo>
                    <a:pt x="527824" y="87503"/>
                  </a:lnTo>
                  <a:close/>
                </a:path>
                <a:path w="636904" h="89535">
                  <a:moveTo>
                    <a:pt x="576211" y="1524"/>
                  </a:moveTo>
                  <a:lnTo>
                    <a:pt x="524014" y="1524"/>
                  </a:lnTo>
                  <a:lnTo>
                    <a:pt x="524014" y="10033"/>
                  </a:lnTo>
                  <a:lnTo>
                    <a:pt x="545223" y="10033"/>
                  </a:lnTo>
                  <a:lnTo>
                    <a:pt x="545223" y="87503"/>
                  </a:lnTo>
                  <a:lnTo>
                    <a:pt x="554875" y="87503"/>
                  </a:lnTo>
                  <a:lnTo>
                    <a:pt x="554875" y="10033"/>
                  </a:lnTo>
                  <a:lnTo>
                    <a:pt x="576211" y="10033"/>
                  </a:lnTo>
                  <a:lnTo>
                    <a:pt x="576211" y="1524"/>
                  </a:lnTo>
                  <a:close/>
                </a:path>
                <a:path w="636904" h="89535">
                  <a:moveTo>
                    <a:pt x="636663" y="1524"/>
                  </a:moveTo>
                  <a:lnTo>
                    <a:pt x="589038" y="1524"/>
                  </a:lnTo>
                  <a:lnTo>
                    <a:pt x="589038" y="87503"/>
                  </a:lnTo>
                  <a:lnTo>
                    <a:pt x="636663" y="87503"/>
                  </a:lnTo>
                  <a:lnTo>
                    <a:pt x="636663" y="78994"/>
                  </a:lnTo>
                  <a:lnTo>
                    <a:pt x="598563" y="78994"/>
                  </a:lnTo>
                  <a:lnTo>
                    <a:pt x="598563" y="48387"/>
                  </a:lnTo>
                  <a:lnTo>
                    <a:pt x="636409" y="48387"/>
                  </a:lnTo>
                  <a:lnTo>
                    <a:pt x="636409" y="39878"/>
                  </a:lnTo>
                  <a:lnTo>
                    <a:pt x="598563" y="39878"/>
                  </a:lnTo>
                  <a:lnTo>
                    <a:pt x="598563" y="10033"/>
                  </a:lnTo>
                  <a:lnTo>
                    <a:pt x="636663" y="10033"/>
                  </a:lnTo>
                  <a:lnTo>
                    <a:pt x="636663" y="1524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672955" y="2038857"/>
              <a:ext cx="150152" cy="8902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987155" y="2434843"/>
              <a:ext cx="164082" cy="89279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8993251" y="2210561"/>
              <a:ext cx="1158240" cy="310515"/>
            </a:xfrm>
            <a:custGeom>
              <a:avLst/>
              <a:gdLst/>
              <a:ahLst/>
              <a:cxnLst/>
              <a:rect l="l" t="t" r="r" b="b"/>
              <a:pathLst>
                <a:path w="1158240" h="310514">
                  <a:moveTo>
                    <a:pt x="181737" y="225171"/>
                  </a:moveTo>
                  <a:lnTo>
                    <a:pt x="155702" y="167386"/>
                  </a:lnTo>
                  <a:lnTo>
                    <a:pt x="108458" y="142875"/>
                  </a:lnTo>
                  <a:lnTo>
                    <a:pt x="77343" y="131953"/>
                  </a:lnTo>
                  <a:lnTo>
                    <a:pt x="53721" y="120269"/>
                  </a:lnTo>
                  <a:lnTo>
                    <a:pt x="38608" y="104648"/>
                  </a:lnTo>
                  <a:lnTo>
                    <a:pt x="33401" y="81788"/>
                  </a:lnTo>
                  <a:lnTo>
                    <a:pt x="37846" y="60452"/>
                  </a:lnTo>
                  <a:lnTo>
                    <a:pt x="49657" y="44196"/>
                  </a:lnTo>
                  <a:lnTo>
                    <a:pt x="67183" y="33782"/>
                  </a:lnTo>
                  <a:lnTo>
                    <a:pt x="88392" y="30099"/>
                  </a:lnTo>
                  <a:lnTo>
                    <a:pt x="113157" y="35052"/>
                  </a:lnTo>
                  <a:lnTo>
                    <a:pt x="128651" y="47371"/>
                  </a:lnTo>
                  <a:lnTo>
                    <a:pt x="137541" y="63373"/>
                  </a:lnTo>
                  <a:lnTo>
                    <a:pt x="141859" y="79375"/>
                  </a:lnTo>
                  <a:lnTo>
                    <a:pt x="175260" y="79375"/>
                  </a:lnTo>
                  <a:lnTo>
                    <a:pt x="165100" y="43180"/>
                  </a:lnTo>
                  <a:lnTo>
                    <a:pt x="144653" y="19050"/>
                  </a:lnTo>
                  <a:lnTo>
                    <a:pt x="118110" y="5715"/>
                  </a:lnTo>
                  <a:lnTo>
                    <a:pt x="89662" y="1524"/>
                  </a:lnTo>
                  <a:lnTo>
                    <a:pt x="56134" y="6985"/>
                  </a:lnTo>
                  <a:lnTo>
                    <a:pt x="27305" y="23114"/>
                  </a:lnTo>
                  <a:lnTo>
                    <a:pt x="7239" y="49149"/>
                  </a:lnTo>
                  <a:lnTo>
                    <a:pt x="0" y="84582"/>
                  </a:lnTo>
                  <a:lnTo>
                    <a:pt x="8636" y="120142"/>
                  </a:lnTo>
                  <a:lnTo>
                    <a:pt x="29337" y="143129"/>
                  </a:lnTo>
                  <a:lnTo>
                    <a:pt x="54737" y="156972"/>
                  </a:lnTo>
                  <a:lnTo>
                    <a:pt x="102997" y="173228"/>
                  </a:lnTo>
                  <a:lnTo>
                    <a:pt x="125857" y="184404"/>
                  </a:lnTo>
                  <a:lnTo>
                    <a:pt x="142113" y="201422"/>
                  </a:lnTo>
                  <a:lnTo>
                    <a:pt x="148336" y="227584"/>
                  </a:lnTo>
                  <a:lnTo>
                    <a:pt x="143256" y="250698"/>
                  </a:lnTo>
                  <a:lnTo>
                    <a:pt x="129921" y="268859"/>
                  </a:lnTo>
                  <a:lnTo>
                    <a:pt x="110744" y="280797"/>
                  </a:lnTo>
                  <a:lnTo>
                    <a:pt x="88011" y="284988"/>
                  </a:lnTo>
                  <a:lnTo>
                    <a:pt x="157988" y="284988"/>
                  </a:lnTo>
                  <a:lnTo>
                    <a:pt x="175006" y="259715"/>
                  </a:lnTo>
                  <a:lnTo>
                    <a:pt x="181737" y="225171"/>
                  </a:lnTo>
                  <a:close/>
                </a:path>
                <a:path w="1158240" h="310514">
                  <a:moveTo>
                    <a:pt x="472948" y="304800"/>
                  </a:moveTo>
                  <a:lnTo>
                    <a:pt x="438150" y="220599"/>
                  </a:lnTo>
                  <a:lnTo>
                    <a:pt x="426720" y="193040"/>
                  </a:lnTo>
                  <a:lnTo>
                    <a:pt x="391668" y="108140"/>
                  </a:lnTo>
                  <a:lnTo>
                    <a:pt x="391668" y="193040"/>
                  </a:lnTo>
                  <a:lnTo>
                    <a:pt x="272288" y="193040"/>
                  </a:lnTo>
                  <a:lnTo>
                    <a:pt x="331724" y="42926"/>
                  </a:lnTo>
                  <a:lnTo>
                    <a:pt x="391668" y="193040"/>
                  </a:lnTo>
                  <a:lnTo>
                    <a:pt x="391668" y="108140"/>
                  </a:lnTo>
                  <a:lnTo>
                    <a:pt x="364744" y="42926"/>
                  </a:lnTo>
                  <a:lnTo>
                    <a:pt x="349123" y="5334"/>
                  </a:lnTo>
                  <a:lnTo>
                    <a:pt x="316738" y="5334"/>
                  </a:lnTo>
                  <a:lnTo>
                    <a:pt x="191643" y="304800"/>
                  </a:lnTo>
                  <a:lnTo>
                    <a:pt x="227711" y="304800"/>
                  </a:lnTo>
                  <a:lnTo>
                    <a:pt x="262128" y="220599"/>
                  </a:lnTo>
                  <a:lnTo>
                    <a:pt x="401701" y="220599"/>
                  </a:lnTo>
                  <a:lnTo>
                    <a:pt x="436499" y="304800"/>
                  </a:lnTo>
                  <a:lnTo>
                    <a:pt x="472948" y="304800"/>
                  </a:lnTo>
                  <a:close/>
                </a:path>
                <a:path w="1158240" h="310514">
                  <a:moveTo>
                    <a:pt x="539407" y="5308"/>
                  </a:moveTo>
                  <a:lnTo>
                    <a:pt x="506209" y="5308"/>
                  </a:lnTo>
                  <a:lnTo>
                    <a:pt x="506209" y="304800"/>
                  </a:lnTo>
                  <a:lnTo>
                    <a:pt x="539407" y="304800"/>
                  </a:lnTo>
                  <a:lnTo>
                    <a:pt x="539407" y="5308"/>
                  </a:lnTo>
                  <a:close/>
                </a:path>
                <a:path w="1158240" h="310514">
                  <a:moveTo>
                    <a:pt x="879729" y="87503"/>
                  </a:moveTo>
                  <a:lnTo>
                    <a:pt x="861314" y="57785"/>
                  </a:lnTo>
                  <a:lnTo>
                    <a:pt x="832104" y="29591"/>
                  </a:lnTo>
                  <a:lnTo>
                    <a:pt x="792099" y="8382"/>
                  </a:lnTo>
                  <a:lnTo>
                    <a:pt x="741680" y="0"/>
                  </a:lnTo>
                  <a:lnTo>
                    <a:pt x="691007" y="8001"/>
                  </a:lnTo>
                  <a:lnTo>
                    <a:pt x="648081" y="29972"/>
                  </a:lnTo>
                  <a:lnTo>
                    <a:pt x="614934" y="63627"/>
                  </a:lnTo>
                  <a:lnTo>
                    <a:pt x="593471" y="106172"/>
                  </a:lnTo>
                  <a:lnTo>
                    <a:pt x="585851" y="155067"/>
                  </a:lnTo>
                  <a:lnTo>
                    <a:pt x="593598" y="204216"/>
                  </a:lnTo>
                  <a:lnTo>
                    <a:pt x="615315" y="247015"/>
                  </a:lnTo>
                  <a:lnTo>
                    <a:pt x="648970" y="280543"/>
                  </a:lnTo>
                  <a:lnTo>
                    <a:pt x="691896" y="302260"/>
                  </a:lnTo>
                  <a:lnTo>
                    <a:pt x="742188" y="310007"/>
                  </a:lnTo>
                  <a:lnTo>
                    <a:pt x="788797" y="303149"/>
                  </a:lnTo>
                  <a:lnTo>
                    <a:pt x="828421" y="284480"/>
                  </a:lnTo>
                  <a:lnTo>
                    <a:pt x="859282" y="257175"/>
                  </a:lnTo>
                  <a:lnTo>
                    <a:pt x="879729" y="224282"/>
                  </a:lnTo>
                  <a:lnTo>
                    <a:pt x="843788" y="224282"/>
                  </a:lnTo>
                  <a:lnTo>
                    <a:pt x="833501" y="237871"/>
                  </a:lnTo>
                  <a:lnTo>
                    <a:pt x="813562" y="256667"/>
                  </a:lnTo>
                  <a:lnTo>
                    <a:pt x="783082" y="273304"/>
                  </a:lnTo>
                  <a:lnTo>
                    <a:pt x="741680" y="280543"/>
                  </a:lnTo>
                  <a:lnTo>
                    <a:pt x="693166" y="270764"/>
                  </a:lnTo>
                  <a:lnTo>
                    <a:pt x="654304" y="244094"/>
                  </a:lnTo>
                  <a:lnTo>
                    <a:pt x="628523" y="204216"/>
                  </a:lnTo>
                  <a:lnTo>
                    <a:pt x="619125" y="154686"/>
                  </a:lnTo>
                  <a:lnTo>
                    <a:pt x="628396" y="106172"/>
                  </a:lnTo>
                  <a:lnTo>
                    <a:pt x="654177" y="66040"/>
                  </a:lnTo>
                  <a:lnTo>
                    <a:pt x="693039" y="39370"/>
                  </a:lnTo>
                  <a:lnTo>
                    <a:pt x="741680" y="29591"/>
                  </a:lnTo>
                  <a:lnTo>
                    <a:pt x="780669" y="36068"/>
                  </a:lnTo>
                  <a:lnTo>
                    <a:pt x="810641" y="51816"/>
                  </a:lnTo>
                  <a:lnTo>
                    <a:pt x="831596" y="70866"/>
                  </a:lnTo>
                  <a:lnTo>
                    <a:pt x="843788" y="87503"/>
                  </a:lnTo>
                  <a:lnTo>
                    <a:pt x="879729" y="87503"/>
                  </a:lnTo>
                  <a:close/>
                </a:path>
                <a:path w="1158240" h="310514">
                  <a:moveTo>
                    <a:pt x="1157859" y="304800"/>
                  </a:moveTo>
                  <a:lnTo>
                    <a:pt x="1123061" y="220599"/>
                  </a:lnTo>
                  <a:lnTo>
                    <a:pt x="1111631" y="193040"/>
                  </a:lnTo>
                  <a:lnTo>
                    <a:pt x="1076452" y="108013"/>
                  </a:lnTo>
                  <a:lnTo>
                    <a:pt x="1076452" y="193040"/>
                  </a:lnTo>
                  <a:lnTo>
                    <a:pt x="957072" y="193040"/>
                  </a:lnTo>
                  <a:lnTo>
                    <a:pt x="1016508" y="42926"/>
                  </a:lnTo>
                  <a:lnTo>
                    <a:pt x="1076452" y="193040"/>
                  </a:lnTo>
                  <a:lnTo>
                    <a:pt x="1076452" y="108013"/>
                  </a:lnTo>
                  <a:lnTo>
                    <a:pt x="1049528" y="42926"/>
                  </a:lnTo>
                  <a:lnTo>
                    <a:pt x="1033907" y="5334"/>
                  </a:lnTo>
                  <a:lnTo>
                    <a:pt x="1001649" y="5334"/>
                  </a:lnTo>
                  <a:lnTo>
                    <a:pt x="876554" y="304800"/>
                  </a:lnTo>
                  <a:lnTo>
                    <a:pt x="912495" y="304800"/>
                  </a:lnTo>
                  <a:lnTo>
                    <a:pt x="946912" y="220599"/>
                  </a:lnTo>
                  <a:lnTo>
                    <a:pt x="1086612" y="220599"/>
                  </a:lnTo>
                  <a:lnTo>
                    <a:pt x="1121410" y="304800"/>
                  </a:lnTo>
                  <a:lnTo>
                    <a:pt x="1157859" y="30480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81085" y="2254669"/>
              <a:ext cx="76514" cy="104353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8449945" y="2170175"/>
              <a:ext cx="385445" cy="384810"/>
            </a:xfrm>
            <a:custGeom>
              <a:avLst/>
              <a:gdLst/>
              <a:ahLst/>
              <a:cxnLst/>
              <a:rect l="l" t="t" r="r" b="b"/>
              <a:pathLst>
                <a:path w="385445" h="384810">
                  <a:moveTo>
                    <a:pt x="179959" y="1422"/>
                  </a:moveTo>
                  <a:lnTo>
                    <a:pt x="107696" y="19557"/>
                  </a:lnTo>
                  <a:lnTo>
                    <a:pt x="72009" y="42163"/>
                  </a:lnTo>
                  <a:lnTo>
                    <a:pt x="42291" y="72008"/>
                  </a:lnTo>
                  <a:lnTo>
                    <a:pt x="19558" y="107695"/>
                  </a:lnTo>
                  <a:lnTo>
                    <a:pt x="5207" y="147954"/>
                  </a:lnTo>
                  <a:lnTo>
                    <a:pt x="0" y="192150"/>
                  </a:lnTo>
                  <a:lnTo>
                    <a:pt x="5080" y="236346"/>
                  </a:lnTo>
                  <a:lnTo>
                    <a:pt x="19558" y="276732"/>
                  </a:lnTo>
                  <a:lnTo>
                    <a:pt x="42291" y="312419"/>
                  </a:lnTo>
                  <a:lnTo>
                    <a:pt x="72263" y="342138"/>
                  </a:lnTo>
                  <a:lnTo>
                    <a:pt x="108077" y="364870"/>
                  </a:lnTo>
                  <a:lnTo>
                    <a:pt x="148717" y="379348"/>
                  </a:lnTo>
                  <a:lnTo>
                    <a:pt x="193167" y="384428"/>
                  </a:lnTo>
                  <a:lnTo>
                    <a:pt x="385445" y="384428"/>
                  </a:lnTo>
                  <a:lnTo>
                    <a:pt x="385445" y="339978"/>
                  </a:lnTo>
                  <a:lnTo>
                    <a:pt x="196977" y="339978"/>
                  </a:lnTo>
                  <a:lnTo>
                    <a:pt x="196977" y="339343"/>
                  </a:lnTo>
                  <a:lnTo>
                    <a:pt x="179959" y="339343"/>
                  </a:lnTo>
                  <a:lnTo>
                    <a:pt x="137160" y="328802"/>
                  </a:lnTo>
                  <a:lnTo>
                    <a:pt x="100330" y="306704"/>
                  </a:lnTo>
                  <a:lnTo>
                    <a:pt x="71501" y="275208"/>
                  </a:lnTo>
                  <a:lnTo>
                    <a:pt x="52578" y="236346"/>
                  </a:lnTo>
                  <a:lnTo>
                    <a:pt x="45847" y="192150"/>
                  </a:lnTo>
                  <a:lnTo>
                    <a:pt x="52578" y="148081"/>
                  </a:lnTo>
                  <a:lnTo>
                    <a:pt x="71501" y="108965"/>
                  </a:lnTo>
                  <a:lnTo>
                    <a:pt x="100330" y="77469"/>
                  </a:lnTo>
                  <a:lnTo>
                    <a:pt x="137160" y="55498"/>
                  </a:lnTo>
                  <a:lnTo>
                    <a:pt x="179959" y="44830"/>
                  </a:lnTo>
                  <a:lnTo>
                    <a:pt x="179959" y="1422"/>
                  </a:lnTo>
                  <a:close/>
                </a:path>
                <a:path w="385445" h="384810">
                  <a:moveTo>
                    <a:pt x="307708" y="222872"/>
                  </a:moveTo>
                  <a:lnTo>
                    <a:pt x="231140" y="222872"/>
                  </a:lnTo>
                  <a:lnTo>
                    <a:pt x="231140" y="339978"/>
                  </a:lnTo>
                  <a:lnTo>
                    <a:pt x="307708" y="339978"/>
                  </a:lnTo>
                  <a:lnTo>
                    <a:pt x="307708" y="222872"/>
                  </a:lnTo>
                  <a:close/>
                </a:path>
                <a:path w="385445" h="384810">
                  <a:moveTo>
                    <a:pt x="380365" y="148081"/>
                  </a:moveTo>
                  <a:lnTo>
                    <a:pt x="341630" y="148081"/>
                  </a:lnTo>
                  <a:lnTo>
                    <a:pt x="341630" y="339978"/>
                  </a:lnTo>
                  <a:lnTo>
                    <a:pt x="385445" y="339978"/>
                  </a:lnTo>
                  <a:lnTo>
                    <a:pt x="385445" y="192150"/>
                  </a:lnTo>
                  <a:lnTo>
                    <a:pt x="380365" y="148081"/>
                  </a:lnTo>
                  <a:close/>
                </a:path>
                <a:path w="385445" h="384810">
                  <a:moveTo>
                    <a:pt x="196977" y="148081"/>
                  </a:moveTo>
                  <a:lnTo>
                    <a:pt x="89345" y="148081"/>
                  </a:lnTo>
                  <a:lnTo>
                    <a:pt x="87630" y="150875"/>
                  </a:lnTo>
                  <a:lnTo>
                    <a:pt x="80010" y="192150"/>
                  </a:lnTo>
                  <a:lnTo>
                    <a:pt x="87630" y="233425"/>
                  </a:lnTo>
                  <a:lnTo>
                    <a:pt x="108839" y="267842"/>
                  </a:lnTo>
                  <a:lnTo>
                    <a:pt x="140589" y="292734"/>
                  </a:lnTo>
                  <a:lnTo>
                    <a:pt x="179959" y="305180"/>
                  </a:lnTo>
                  <a:lnTo>
                    <a:pt x="179959" y="339343"/>
                  </a:lnTo>
                  <a:lnTo>
                    <a:pt x="196977" y="339343"/>
                  </a:lnTo>
                  <a:lnTo>
                    <a:pt x="196977" y="148081"/>
                  </a:lnTo>
                  <a:close/>
                </a:path>
                <a:path w="385445" h="384810">
                  <a:moveTo>
                    <a:pt x="341630" y="148081"/>
                  </a:moveTo>
                  <a:lnTo>
                    <a:pt x="334729" y="148081"/>
                  </a:lnTo>
                  <a:lnTo>
                    <a:pt x="341630" y="192150"/>
                  </a:lnTo>
                  <a:lnTo>
                    <a:pt x="341630" y="148081"/>
                  </a:lnTo>
                  <a:close/>
                </a:path>
                <a:path w="385445" h="384810">
                  <a:moveTo>
                    <a:pt x="334709" y="147954"/>
                  </a:moveTo>
                  <a:lnTo>
                    <a:pt x="196977" y="147954"/>
                  </a:lnTo>
                  <a:lnTo>
                    <a:pt x="196977" y="148081"/>
                  </a:lnTo>
                  <a:lnTo>
                    <a:pt x="334729" y="148081"/>
                  </a:lnTo>
                  <a:lnTo>
                    <a:pt x="334709" y="147954"/>
                  </a:lnTo>
                  <a:close/>
                </a:path>
                <a:path w="385445" h="384810">
                  <a:moveTo>
                    <a:pt x="192278" y="0"/>
                  </a:moveTo>
                  <a:lnTo>
                    <a:pt x="179959" y="1422"/>
                  </a:lnTo>
                  <a:lnTo>
                    <a:pt x="179959" y="79120"/>
                  </a:lnTo>
                  <a:lnTo>
                    <a:pt x="140589" y="91439"/>
                  </a:lnTo>
                  <a:lnTo>
                    <a:pt x="108839" y="116331"/>
                  </a:lnTo>
                  <a:lnTo>
                    <a:pt x="89423" y="147954"/>
                  </a:lnTo>
                  <a:lnTo>
                    <a:pt x="196977" y="147954"/>
                  </a:lnTo>
                  <a:lnTo>
                    <a:pt x="196977" y="44195"/>
                  </a:lnTo>
                  <a:lnTo>
                    <a:pt x="315223" y="44195"/>
                  </a:lnTo>
                  <a:lnTo>
                    <a:pt x="313182" y="42163"/>
                  </a:lnTo>
                  <a:lnTo>
                    <a:pt x="277368" y="19557"/>
                  </a:lnTo>
                  <a:lnTo>
                    <a:pt x="236601" y="5079"/>
                  </a:lnTo>
                  <a:lnTo>
                    <a:pt x="192278" y="0"/>
                  </a:lnTo>
                  <a:close/>
                </a:path>
                <a:path w="385445" h="384810">
                  <a:moveTo>
                    <a:pt x="315223" y="44195"/>
                  </a:moveTo>
                  <a:lnTo>
                    <a:pt x="196977" y="44195"/>
                  </a:lnTo>
                  <a:lnTo>
                    <a:pt x="242824" y="52577"/>
                  </a:lnTo>
                  <a:lnTo>
                    <a:pt x="282575" y="73786"/>
                  </a:lnTo>
                  <a:lnTo>
                    <a:pt x="313817" y="105790"/>
                  </a:lnTo>
                  <a:lnTo>
                    <a:pt x="334391" y="145922"/>
                  </a:lnTo>
                  <a:lnTo>
                    <a:pt x="334709" y="147954"/>
                  </a:lnTo>
                  <a:lnTo>
                    <a:pt x="341630" y="147954"/>
                  </a:lnTo>
                  <a:lnTo>
                    <a:pt x="341630" y="70484"/>
                  </a:lnTo>
                  <a:lnTo>
                    <a:pt x="315223" y="44195"/>
                  </a:lnTo>
                  <a:close/>
                </a:path>
                <a:path w="385445" h="384810">
                  <a:moveTo>
                    <a:pt x="341630" y="70484"/>
                  </a:moveTo>
                  <a:lnTo>
                    <a:pt x="341630" y="147954"/>
                  </a:lnTo>
                  <a:lnTo>
                    <a:pt x="380319" y="147954"/>
                  </a:lnTo>
                  <a:lnTo>
                    <a:pt x="365887" y="107695"/>
                  </a:lnTo>
                  <a:lnTo>
                    <a:pt x="343154" y="72008"/>
                  </a:lnTo>
                  <a:lnTo>
                    <a:pt x="341630" y="70484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909812" y="2214181"/>
              <a:ext cx="6985" cy="315595"/>
            </a:xfrm>
            <a:custGeom>
              <a:avLst/>
              <a:gdLst/>
              <a:ahLst/>
              <a:cxnLst/>
              <a:rect l="l" t="t" r="r" b="b"/>
              <a:pathLst>
                <a:path w="6984" h="315594">
                  <a:moveTo>
                    <a:pt x="6883" y="0"/>
                  </a:moveTo>
                  <a:lnTo>
                    <a:pt x="0" y="0"/>
                  </a:lnTo>
                  <a:lnTo>
                    <a:pt x="0" y="315277"/>
                  </a:lnTo>
                  <a:lnTo>
                    <a:pt x="6883" y="31527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9094343" y="2627629"/>
              <a:ext cx="518795" cy="64135"/>
            </a:xfrm>
            <a:custGeom>
              <a:avLst/>
              <a:gdLst/>
              <a:ahLst/>
              <a:cxnLst/>
              <a:rect l="l" t="t" r="r" b="b"/>
              <a:pathLst>
                <a:path w="518795" h="64135">
                  <a:moveTo>
                    <a:pt x="51562" y="26162"/>
                  </a:moveTo>
                  <a:lnTo>
                    <a:pt x="49657" y="18669"/>
                  </a:lnTo>
                  <a:lnTo>
                    <a:pt x="45212" y="12446"/>
                  </a:lnTo>
                  <a:lnTo>
                    <a:pt x="42545" y="9525"/>
                  </a:lnTo>
                  <a:lnTo>
                    <a:pt x="42545" y="32131"/>
                  </a:lnTo>
                  <a:lnTo>
                    <a:pt x="40513" y="42799"/>
                  </a:lnTo>
                  <a:lnTo>
                    <a:pt x="35179" y="49657"/>
                  </a:lnTo>
                  <a:lnTo>
                    <a:pt x="27940" y="53467"/>
                  </a:lnTo>
                  <a:lnTo>
                    <a:pt x="19812" y="54483"/>
                  </a:lnTo>
                  <a:lnTo>
                    <a:pt x="9017" y="54483"/>
                  </a:lnTo>
                  <a:lnTo>
                    <a:pt x="9017" y="9525"/>
                  </a:lnTo>
                  <a:lnTo>
                    <a:pt x="20561" y="9525"/>
                  </a:lnTo>
                  <a:lnTo>
                    <a:pt x="30607" y="11557"/>
                  </a:lnTo>
                  <a:lnTo>
                    <a:pt x="37592" y="17272"/>
                  </a:lnTo>
                  <a:lnTo>
                    <a:pt x="41402" y="24638"/>
                  </a:lnTo>
                  <a:lnTo>
                    <a:pt x="42545" y="32131"/>
                  </a:lnTo>
                  <a:lnTo>
                    <a:pt x="42545" y="9525"/>
                  </a:lnTo>
                  <a:lnTo>
                    <a:pt x="20066" y="1143"/>
                  </a:lnTo>
                  <a:lnTo>
                    <a:pt x="0" y="1143"/>
                  </a:lnTo>
                  <a:lnTo>
                    <a:pt x="0" y="62738"/>
                  </a:lnTo>
                  <a:lnTo>
                    <a:pt x="19685" y="62738"/>
                  </a:lnTo>
                  <a:lnTo>
                    <a:pt x="31445" y="54483"/>
                  </a:lnTo>
                  <a:lnTo>
                    <a:pt x="51562" y="40386"/>
                  </a:lnTo>
                  <a:lnTo>
                    <a:pt x="51562" y="26162"/>
                  </a:lnTo>
                  <a:close/>
                </a:path>
                <a:path w="518795" h="64135">
                  <a:moveTo>
                    <a:pt x="77444" y="1104"/>
                  </a:moveTo>
                  <a:lnTo>
                    <a:pt x="68453" y="1104"/>
                  </a:lnTo>
                  <a:lnTo>
                    <a:pt x="68453" y="62738"/>
                  </a:lnTo>
                  <a:lnTo>
                    <a:pt x="77444" y="62738"/>
                  </a:lnTo>
                  <a:lnTo>
                    <a:pt x="77444" y="1104"/>
                  </a:lnTo>
                  <a:close/>
                </a:path>
                <a:path w="518795" h="64135">
                  <a:moveTo>
                    <a:pt x="126873" y="1143"/>
                  </a:moveTo>
                  <a:lnTo>
                    <a:pt x="95758" y="1143"/>
                  </a:lnTo>
                  <a:lnTo>
                    <a:pt x="95758" y="62738"/>
                  </a:lnTo>
                  <a:lnTo>
                    <a:pt x="104775" y="62738"/>
                  </a:lnTo>
                  <a:lnTo>
                    <a:pt x="104775" y="36068"/>
                  </a:lnTo>
                  <a:lnTo>
                    <a:pt x="126873" y="36068"/>
                  </a:lnTo>
                  <a:lnTo>
                    <a:pt x="126873" y="27813"/>
                  </a:lnTo>
                  <a:lnTo>
                    <a:pt x="104775" y="27813"/>
                  </a:lnTo>
                  <a:lnTo>
                    <a:pt x="104775" y="9398"/>
                  </a:lnTo>
                  <a:lnTo>
                    <a:pt x="126873" y="9398"/>
                  </a:lnTo>
                  <a:lnTo>
                    <a:pt x="126873" y="1143"/>
                  </a:lnTo>
                  <a:close/>
                </a:path>
                <a:path w="518795" h="64135">
                  <a:moveTo>
                    <a:pt x="173736" y="1143"/>
                  </a:moveTo>
                  <a:lnTo>
                    <a:pt x="142621" y="1143"/>
                  </a:lnTo>
                  <a:lnTo>
                    <a:pt x="142621" y="62738"/>
                  </a:lnTo>
                  <a:lnTo>
                    <a:pt x="151511" y="62738"/>
                  </a:lnTo>
                  <a:lnTo>
                    <a:pt x="151511" y="36068"/>
                  </a:lnTo>
                  <a:lnTo>
                    <a:pt x="173736" y="36068"/>
                  </a:lnTo>
                  <a:lnTo>
                    <a:pt x="173736" y="27813"/>
                  </a:lnTo>
                  <a:lnTo>
                    <a:pt x="151511" y="27813"/>
                  </a:lnTo>
                  <a:lnTo>
                    <a:pt x="151511" y="9398"/>
                  </a:lnTo>
                  <a:lnTo>
                    <a:pt x="173736" y="9398"/>
                  </a:lnTo>
                  <a:lnTo>
                    <a:pt x="173736" y="1143"/>
                  </a:lnTo>
                  <a:close/>
                </a:path>
                <a:path w="518795" h="64135">
                  <a:moveTo>
                    <a:pt x="222631" y="1143"/>
                  </a:moveTo>
                  <a:lnTo>
                    <a:pt x="189357" y="1143"/>
                  </a:lnTo>
                  <a:lnTo>
                    <a:pt x="189357" y="62738"/>
                  </a:lnTo>
                  <a:lnTo>
                    <a:pt x="222631" y="62738"/>
                  </a:lnTo>
                  <a:lnTo>
                    <a:pt x="222631" y="54483"/>
                  </a:lnTo>
                  <a:lnTo>
                    <a:pt x="198374" y="54483"/>
                  </a:lnTo>
                  <a:lnTo>
                    <a:pt x="198374" y="35814"/>
                  </a:lnTo>
                  <a:lnTo>
                    <a:pt x="222631" y="35814"/>
                  </a:lnTo>
                  <a:lnTo>
                    <a:pt x="222631" y="27559"/>
                  </a:lnTo>
                  <a:lnTo>
                    <a:pt x="198374" y="27559"/>
                  </a:lnTo>
                  <a:lnTo>
                    <a:pt x="198374" y="9398"/>
                  </a:lnTo>
                  <a:lnTo>
                    <a:pt x="222631" y="9398"/>
                  </a:lnTo>
                  <a:lnTo>
                    <a:pt x="222631" y="1143"/>
                  </a:lnTo>
                  <a:close/>
                </a:path>
                <a:path w="518795" h="64135">
                  <a:moveTo>
                    <a:pt x="280543" y="15748"/>
                  </a:moveTo>
                  <a:lnTo>
                    <a:pt x="271526" y="3175"/>
                  </a:lnTo>
                  <a:lnTo>
                    <a:pt x="271526" y="15748"/>
                  </a:lnTo>
                  <a:lnTo>
                    <a:pt x="271526" y="32893"/>
                  </a:lnTo>
                  <a:lnTo>
                    <a:pt x="248412" y="32893"/>
                  </a:lnTo>
                  <a:lnTo>
                    <a:pt x="248412" y="9398"/>
                  </a:lnTo>
                  <a:lnTo>
                    <a:pt x="267970" y="9398"/>
                  </a:lnTo>
                  <a:lnTo>
                    <a:pt x="271526" y="15748"/>
                  </a:lnTo>
                  <a:lnTo>
                    <a:pt x="271526" y="3175"/>
                  </a:lnTo>
                  <a:lnTo>
                    <a:pt x="267081" y="1143"/>
                  </a:lnTo>
                  <a:lnTo>
                    <a:pt x="239395" y="1143"/>
                  </a:lnTo>
                  <a:lnTo>
                    <a:pt x="239395" y="62738"/>
                  </a:lnTo>
                  <a:lnTo>
                    <a:pt x="248412" y="62738"/>
                  </a:lnTo>
                  <a:lnTo>
                    <a:pt x="248412" y="34163"/>
                  </a:lnTo>
                  <a:lnTo>
                    <a:pt x="268859" y="62738"/>
                  </a:lnTo>
                  <a:lnTo>
                    <a:pt x="280162" y="62738"/>
                  </a:lnTo>
                  <a:lnTo>
                    <a:pt x="262890" y="39751"/>
                  </a:lnTo>
                  <a:lnTo>
                    <a:pt x="267335" y="39116"/>
                  </a:lnTo>
                  <a:lnTo>
                    <a:pt x="270903" y="34163"/>
                  </a:lnTo>
                  <a:lnTo>
                    <a:pt x="271830" y="32893"/>
                  </a:lnTo>
                  <a:lnTo>
                    <a:pt x="280543" y="20828"/>
                  </a:lnTo>
                  <a:lnTo>
                    <a:pt x="280543" y="15748"/>
                  </a:lnTo>
                  <a:close/>
                </a:path>
                <a:path w="518795" h="64135">
                  <a:moveTo>
                    <a:pt x="328803" y="1143"/>
                  </a:moveTo>
                  <a:lnTo>
                    <a:pt x="295529" y="1143"/>
                  </a:lnTo>
                  <a:lnTo>
                    <a:pt x="295529" y="62738"/>
                  </a:lnTo>
                  <a:lnTo>
                    <a:pt x="328803" y="62738"/>
                  </a:lnTo>
                  <a:lnTo>
                    <a:pt x="328803" y="54483"/>
                  </a:lnTo>
                  <a:lnTo>
                    <a:pt x="304546" y="54483"/>
                  </a:lnTo>
                  <a:lnTo>
                    <a:pt x="304546" y="35814"/>
                  </a:lnTo>
                  <a:lnTo>
                    <a:pt x="328803" y="35814"/>
                  </a:lnTo>
                  <a:lnTo>
                    <a:pt x="328803" y="27559"/>
                  </a:lnTo>
                  <a:lnTo>
                    <a:pt x="304546" y="27559"/>
                  </a:lnTo>
                  <a:lnTo>
                    <a:pt x="304546" y="9398"/>
                  </a:lnTo>
                  <a:lnTo>
                    <a:pt x="328803" y="9398"/>
                  </a:lnTo>
                  <a:lnTo>
                    <a:pt x="328803" y="1143"/>
                  </a:lnTo>
                  <a:close/>
                </a:path>
                <a:path w="518795" h="64135">
                  <a:moveTo>
                    <a:pt x="395351" y="1143"/>
                  </a:moveTo>
                  <a:lnTo>
                    <a:pt x="386334" y="1143"/>
                  </a:lnTo>
                  <a:lnTo>
                    <a:pt x="386334" y="48006"/>
                  </a:lnTo>
                  <a:lnTo>
                    <a:pt x="386207" y="48006"/>
                  </a:lnTo>
                  <a:lnTo>
                    <a:pt x="356108" y="1143"/>
                  </a:lnTo>
                  <a:lnTo>
                    <a:pt x="346329" y="1143"/>
                  </a:lnTo>
                  <a:lnTo>
                    <a:pt x="346329" y="62738"/>
                  </a:lnTo>
                  <a:lnTo>
                    <a:pt x="355346" y="62738"/>
                  </a:lnTo>
                  <a:lnTo>
                    <a:pt x="355346" y="15113"/>
                  </a:lnTo>
                  <a:lnTo>
                    <a:pt x="355473" y="15113"/>
                  </a:lnTo>
                  <a:lnTo>
                    <a:pt x="385953" y="62738"/>
                  </a:lnTo>
                  <a:lnTo>
                    <a:pt x="395351" y="62738"/>
                  </a:lnTo>
                  <a:lnTo>
                    <a:pt x="395351" y="1143"/>
                  </a:lnTo>
                  <a:close/>
                </a:path>
                <a:path w="518795" h="64135">
                  <a:moveTo>
                    <a:pt x="471424" y="16891"/>
                  </a:moveTo>
                  <a:lnTo>
                    <a:pt x="467614" y="10033"/>
                  </a:lnTo>
                  <a:lnTo>
                    <a:pt x="466344" y="9017"/>
                  </a:lnTo>
                  <a:lnTo>
                    <a:pt x="465074" y="8255"/>
                  </a:lnTo>
                  <a:lnTo>
                    <a:pt x="455295" y="1143"/>
                  </a:lnTo>
                  <a:lnTo>
                    <a:pt x="447802" y="0"/>
                  </a:lnTo>
                  <a:lnTo>
                    <a:pt x="443103" y="0"/>
                  </a:lnTo>
                  <a:lnTo>
                    <a:pt x="430911" y="2413"/>
                  </a:lnTo>
                  <a:lnTo>
                    <a:pt x="420751" y="9017"/>
                  </a:lnTo>
                  <a:lnTo>
                    <a:pt x="413893" y="19177"/>
                  </a:lnTo>
                  <a:lnTo>
                    <a:pt x="411480" y="31750"/>
                  </a:lnTo>
                  <a:lnTo>
                    <a:pt x="413893" y="44069"/>
                  </a:lnTo>
                  <a:lnTo>
                    <a:pt x="420624" y="54356"/>
                  </a:lnTo>
                  <a:lnTo>
                    <a:pt x="430784" y="61341"/>
                  </a:lnTo>
                  <a:lnTo>
                    <a:pt x="443103" y="63881"/>
                  </a:lnTo>
                  <a:lnTo>
                    <a:pt x="450469" y="63119"/>
                  </a:lnTo>
                  <a:lnTo>
                    <a:pt x="458089" y="60198"/>
                  </a:lnTo>
                  <a:lnTo>
                    <a:pt x="465074" y="55118"/>
                  </a:lnTo>
                  <a:lnTo>
                    <a:pt x="471043" y="47498"/>
                  </a:lnTo>
                  <a:lnTo>
                    <a:pt x="459994" y="47498"/>
                  </a:lnTo>
                  <a:lnTo>
                    <a:pt x="455676" y="52578"/>
                  </a:lnTo>
                  <a:lnTo>
                    <a:pt x="449580" y="55626"/>
                  </a:lnTo>
                  <a:lnTo>
                    <a:pt x="443103" y="55626"/>
                  </a:lnTo>
                  <a:lnTo>
                    <a:pt x="434467" y="53848"/>
                  </a:lnTo>
                  <a:lnTo>
                    <a:pt x="427228" y="48641"/>
                  </a:lnTo>
                  <a:lnTo>
                    <a:pt x="422275" y="41148"/>
                  </a:lnTo>
                  <a:lnTo>
                    <a:pt x="420370" y="31750"/>
                  </a:lnTo>
                  <a:lnTo>
                    <a:pt x="422148" y="22606"/>
                  </a:lnTo>
                  <a:lnTo>
                    <a:pt x="426974" y="15113"/>
                  </a:lnTo>
                  <a:lnTo>
                    <a:pt x="434340" y="10033"/>
                  </a:lnTo>
                  <a:lnTo>
                    <a:pt x="443357" y="8255"/>
                  </a:lnTo>
                  <a:lnTo>
                    <a:pt x="453263" y="8255"/>
                  </a:lnTo>
                  <a:lnTo>
                    <a:pt x="460629" y="16891"/>
                  </a:lnTo>
                  <a:lnTo>
                    <a:pt x="471424" y="16891"/>
                  </a:lnTo>
                  <a:close/>
                </a:path>
                <a:path w="518795" h="64135">
                  <a:moveTo>
                    <a:pt x="518668" y="1143"/>
                  </a:moveTo>
                  <a:lnTo>
                    <a:pt x="485521" y="1143"/>
                  </a:lnTo>
                  <a:lnTo>
                    <a:pt x="485521" y="62738"/>
                  </a:lnTo>
                  <a:lnTo>
                    <a:pt x="518668" y="62738"/>
                  </a:lnTo>
                  <a:lnTo>
                    <a:pt x="518668" y="54483"/>
                  </a:lnTo>
                  <a:lnTo>
                    <a:pt x="494411" y="54483"/>
                  </a:lnTo>
                  <a:lnTo>
                    <a:pt x="494411" y="35814"/>
                  </a:lnTo>
                  <a:lnTo>
                    <a:pt x="518668" y="35814"/>
                  </a:lnTo>
                  <a:lnTo>
                    <a:pt x="518668" y="27559"/>
                  </a:lnTo>
                  <a:lnTo>
                    <a:pt x="494411" y="27559"/>
                  </a:lnTo>
                  <a:lnTo>
                    <a:pt x="494411" y="9398"/>
                  </a:lnTo>
                  <a:lnTo>
                    <a:pt x="518668" y="9398"/>
                  </a:lnTo>
                  <a:lnTo>
                    <a:pt x="518668" y="1143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660255" y="2627629"/>
              <a:ext cx="345554" cy="63880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0031095" y="2631439"/>
              <a:ext cx="40005" cy="22225"/>
            </a:xfrm>
            <a:custGeom>
              <a:avLst/>
              <a:gdLst/>
              <a:ahLst/>
              <a:cxnLst/>
              <a:rect l="l" t="t" r="r" b="b"/>
              <a:pathLst>
                <a:path w="40004" h="22225">
                  <a:moveTo>
                    <a:pt x="13208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5461" y="2159"/>
                  </a:lnTo>
                  <a:lnTo>
                    <a:pt x="5461" y="21844"/>
                  </a:lnTo>
                  <a:lnTo>
                    <a:pt x="7874" y="21844"/>
                  </a:lnTo>
                  <a:lnTo>
                    <a:pt x="7874" y="2159"/>
                  </a:lnTo>
                  <a:lnTo>
                    <a:pt x="13208" y="2159"/>
                  </a:lnTo>
                  <a:lnTo>
                    <a:pt x="13208" y="0"/>
                  </a:lnTo>
                  <a:close/>
                </a:path>
                <a:path w="40004" h="22225">
                  <a:moveTo>
                    <a:pt x="39751" y="0"/>
                  </a:moveTo>
                  <a:lnTo>
                    <a:pt x="36449" y="0"/>
                  </a:lnTo>
                  <a:lnTo>
                    <a:pt x="28448" y="18288"/>
                  </a:lnTo>
                  <a:lnTo>
                    <a:pt x="20447" y="0"/>
                  </a:lnTo>
                  <a:lnTo>
                    <a:pt x="17018" y="0"/>
                  </a:lnTo>
                  <a:lnTo>
                    <a:pt x="17018" y="21844"/>
                  </a:lnTo>
                  <a:lnTo>
                    <a:pt x="19304" y="21844"/>
                  </a:lnTo>
                  <a:lnTo>
                    <a:pt x="19177" y="2413"/>
                  </a:lnTo>
                  <a:lnTo>
                    <a:pt x="27686" y="21844"/>
                  </a:lnTo>
                  <a:lnTo>
                    <a:pt x="29210" y="21844"/>
                  </a:lnTo>
                  <a:lnTo>
                    <a:pt x="37592" y="2413"/>
                  </a:lnTo>
                  <a:lnTo>
                    <a:pt x="37592" y="21844"/>
                  </a:lnTo>
                  <a:lnTo>
                    <a:pt x="39751" y="21844"/>
                  </a:lnTo>
                  <a:lnTo>
                    <a:pt x="39751" y="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4578602" y="1687447"/>
            <a:ext cx="22288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A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567301" y="3394581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C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600827" y="5099937"/>
            <a:ext cx="19240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E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721092" y="1687447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B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703057" y="3394581"/>
            <a:ext cx="22288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D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732394" y="5096635"/>
            <a:ext cx="17716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F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85" name="object 85"/>
          <p:cNvSpPr txBox="1">
            <a:spLocks noGrp="1"/>
          </p:cNvSpPr>
          <p:nvPr>
            <p:ph type="title"/>
          </p:nvPr>
        </p:nvSpPr>
        <p:spPr>
          <a:xfrm>
            <a:off x="9904221" y="184924"/>
            <a:ext cx="621030" cy="464184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27635">
              <a:lnSpc>
                <a:spcPts val="3529"/>
              </a:lnSpc>
            </a:pPr>
            <a:r>
              <a:rPr spc="-25" dirty="0"/>
              <a:t>49</a:t>
            </a:r>
          </a:p>
        </p:txBody>
      </p:sp>
      <p:sp>
        <p:nvSpPr>
          <p:cNvPr id="86" name="object 86"/>
          <p:cNvSpPr txBox="1"/>
          <p:nvPr/>
        </p:nvSpPr>
        <p:spPr>
          <a:xfrm>
            <a:off x="167538" y="257174"/>
            <a:ext cx="3037205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ASSOCIATE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SAICA CORRECTUSE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endParaRPr sz="20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593088" y="6947712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97914" y="2028823"/>
            <a:ext cx="16033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This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preferred application</a:t>
            </a:r>
            <a:endParaRPr sz="1200">
              <a:latin typeface="Arial"/>
              <a:cs typeface="Arial"/>
            </a:endParaRPr>
          </a:p>
          <a:p>
            <a:pPr marL="12700" marR="772795">
              <a:lnSpc>
                <a:spcPct val="100000"/>
              </a:lnSpc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full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97914" y="3120007"/>
            <a:ext cx="22199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Silver or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Grey backgrounds,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type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and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dividing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line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will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change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Ocean Blue.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97914" y="4030292"/>
            <a:ext cx="2362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285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290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290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285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black</a:t>
            </a:r>
            <a:r>
              <a:rPr sz="1200" spc="285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285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dark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backgrounds,</a:t>
            </a:r>
            <a:r>
              <a:rPr sz="1200" spc="4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39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4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type</a:t>
            </a:r>
            <a:r>
              <a:rPr sz="1200" spc="4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and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dividing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line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will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change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white.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97914" y="4757240"/>
            <a:ext cx="2426970" cy="1299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4470" algn="just">
              <a:lnSpc>
                <a:spcPct val="100000"/>
              </a:lnSpc>
              <a:spcBef>
                <a:spcPts val="100"/>
              </a:spcBef>
              <a:buAutoNum type="alphaUcPeriod" startAt="4"/>
              <a:tabLst>
                <a:tab pos="217170" algn="l"/>
              </a:tabLst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3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4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one</a:t>
            </a:r>
            <a:r>
              <a:rPr sz="1200" spc="409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colour</a:t>
            </a:r>
            <a:r>
              <a:rPr sz="1200" spc="3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Ocean</a:t>
            </a:r>
            <a:r>
              <a:rPr sz="1200" spc="40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Blue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can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used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one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print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jobs.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00007D"/>
              </a:buClr>
              <a:buFont typeface="Arial"/>
              <a:buAutoNum type="alphaUcPeriod" startAt="4"/>
            </a:pPr>
            <a:endParaRPr sz="1200">
              <a:latin typeface="Arial"/>
              <a:cs typeface="Arial"/>
            </a:endParaRPr>
          </a:p>
          <a:p>
            <a:pPr marL="12700" marR="55244" indent="280670" algn="just">
              <a:lnSpc>
                <a:spcPct val="100000"/>
              </a:lnSpc>
              <a:spcBef>
                <a:spcPts val="5"/>
              </a:spcBef>
              <a:buAutoNum type="alphaUcPeriod" startAt="4"/>
              <a:tabLst>
                <a:tab pos="293370" algn="l"/>
              </a:tabLst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355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365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350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dark</a:t>
            </a:r>
            <a:r>
              <a:rPr sz="1200" spc="350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coloured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backgrounds</a:t>
            </a:r>
            <a:r>
              <a:rPr sz="1200" spc="85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80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reversed</a:t>
            </a:r>
            <a:r>
              <a:rPr sz="1200" spc="90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white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can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used.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97914" y="6214489"/>
            <a:ext cx="22548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all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black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can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5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used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</a:t>
            </a:r>
            <a:r>
              <a:rPr sz="1200" spc="-1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print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jobs.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4979" y="6640499"/>
            <a:ext cx="67536" cy="675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74253" y="6640499"/>
            <a:ext cx="67536" cy="675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3525" y="6640499"/>
            <a:ext cx="67536" cy="675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32670" y="6640499"/>
            <a:ext cx="67536" cy="675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4979" y="6893166"/>
            <a:ext cx="67536" cy="675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74253" y="6893166"/>
            <a:ext cx="67536" cy="675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3525" y="6893166"/>
            <a:ext cx="67536" cy="675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32670" y="6893166"/>
            <a:ext cx="67536" cy="675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608496"/>
            <a:ext cx="4593360" cy="73129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347088" y="2158999"/>
            <a:ext cx="795464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Co-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branding</a:t>
            </a:r>
            <a:r>
              <a:rPr sz="1200" spc="2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is</a:t>
            </a:r>
            <a:r>
              <a:rPr sz="1200" spc="2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1200" spc="2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value-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adding</a:t>
            </a:r>
            <a:r>
              <a:rPr sz="1200" spc="2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mechanism</a:t>
            </a:r>
            <a:r>
              <a:rPr sz="12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that</a:t>
            </a:r>
            <a:r>
              <a:rPr sz="1200" spc="2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serves</a:t>
            </a:r>
            <a:r>
              <a:rPr sz="1200" spc="254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increase</a:t>
            </a:r>
            <a:r>
              <a:rPr sz="1200" spc="2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2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credibility</a:t>
            </a:r>
            <a:r>
              <a:rPr sz="1200" spc="2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2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product</a:t>
            </a:r>
            <a:r>
              <a:rPr sz="1200" spc="2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1200" spc="254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service</a:t>
            </a:r>
            <a:r>
              <a:rPr sz="1200" spc="2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your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company</a:t>
            </a:r>
            <a:r>
              <a:rPr sz="1200" spc="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provides</a:t>
            </a:r>
            <a:r>
              <a:rPr sz="1200" spc="1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spc="1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market.</a:t>
            </a:r>
            <a:r>
              <a:rPr sz="1200" spc="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You</a:t>
            </a:r>
            <a:r>
              <a:rPr sz="1200" spc="1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probably</a:t>
            </a:r>
            <a:r>
              <a:rPr sz="1200" spc="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have</a:t>
            </a:r>
            <a:r>
              <a:rPr sz="1200" spc="1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1200" spc="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spc="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for</a:t>
            </a:r>
            <a:r>
              <a:rPr sz="1200" spc="1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spc="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practice</a:t>
            </a:r>
            <a:r>
              <a:rPr sz="1200" spc="1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spc="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clients</a:t>
            </a:r>
            <a:r>
              <a:rPr sz="1200" spc="10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will</a:t>
            </a:r>
            <a:r>
              <a:rPr sz="1200" spc="1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recognise</a:t>
            </a:r>
            <a:r>
              <a:rPr sz="1200" spc="1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it</a:t>
            </a:r>
            <a:r>
              <a:rPr sz="1200" spc="1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as</a:t>
            </a:r>
            <a:r>
              <a:rPr sz="1200" spc="1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symbol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professional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quality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service.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208915">
              <a:lnSpc>
                <a:spcPct val="100000"/>
              </a:lnSpc>
            </a:pP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But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what</a:t>
            </a:r>
            <a:r>
              <a:rPr sz="1200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about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new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clients?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How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can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business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leverage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co-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branding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persuade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new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clients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choose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your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practice</a:t>
            </a:r>
            <a:r>
              <a:rPr sz="1200" b="1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rather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than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that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b="1" spc="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competitors?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19050">
              <a:lnSpc>
                <a:spcPct val="100000"/>
              </a:lnSpc>
            </a:pP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is</a:t>
            </a:r>
            <a:r>
              <a:rPr sz="1200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at the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forefront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of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developing,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influencing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leading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highest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standards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professional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excellence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delivery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quality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accountancy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finance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skills</a:t>
            </a:r>
            <a:r>
              <a:rPr sz="1200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for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nation.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1389380">
              <a:lnSpc>
                <a:spcPct val="100000"/>
              </a:lnSpc>
            </a:pP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By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co-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branding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you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will be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able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leverage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power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association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with</a:t>
            </a:r>
            <a:r>
              <a:rPr sz="1200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reputable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globally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recognised</a:t>
            </a:r>
            <a:r>
              <a:rPr sz="1200" spc="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accountancy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body.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has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developed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logos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for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CAs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(SA),</a:t>
            </a:r>
            <a:r>
              <a:rPr sz="1200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AGAs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(SA)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AT(SA)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members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associates.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1395730">
              <a:lnSpc>
                <a:spcPct val="100000"/>
              </a:lnSpc>
            </a:pP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CA(SA)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members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 practice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can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use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member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as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well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as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Chartered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Accountants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Worldwide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member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network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identifier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1257935">
              <a:lnSpc>
                <a:spcPct val="100000"/>
              </a:lnSpc>
            </a:pP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AT(SA)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can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use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AT(SA)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associate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SAICA logos.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Details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on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how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apply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these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as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part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practice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branding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are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</a:t>
            </a:r>
            <a:r>
              <a:rPr sz="1200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follow-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up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pages.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0384" y="818514"/>
            <a:ext cx="35744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dirty="0">
                <a:latin typeface="Arial"/>
                <a:cs typeface="Arial"/>
              </a:rPr>
              <a:t>BENEFITS</a:t>
            </a:r>
            <a:r>
              <a:rPr sz="2000" b="0" spc="-60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OF</a:t>
            </a:r>
            <a:r>
              <a:rPr sz="2000" b="0" spc="-65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CO-BRANDING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86009" y="200037"/>
            <a:ext cx="621030" cy="523240"/>
          </a:xfrm>
          <a:prstGeom prst="rect">
            <a:avLst/>
          </a:prstGeom>
          <a:solidFill>
            <a:srgbClr val="1F477B"/>
          </a:solidFill>
        </p:spPr>
        <p:txBody>
          <a:bodyPr vert="horz" wrap="square" lIns="0" tIns="0" rIns="0" bIns="0" rtlCol="0">
            <a:spAutoFit/>
          </a:bodyPr>
          <a:lstStyle/>
          <a:p>
            <a:pPr marL="219075">
              <a:lnSpc>
                <a:spcPts val="3529"/>
              </a:lnSpc>
            </a:pPr>
            <a:r>
              <a:rPr sz="3000" b="1" spc="-5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6390" y="6640499"/>
            <a:ext cx="67525" cy="6753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5654" y="6640499"/>
            <a:ext cx="67534" cy="6753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4927" y="6640499"/>
            <a:ext cx="67536" cy="6753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84072" y="6640499"/>
            <a:ext cx="67536" cy="6753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6390" y="6893166"/>
            <a:ext cx="67525" cy="6753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5654" y="6893166"/>
            <a:ext cx="67534" cy="6753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4927" y="6893166"/>
            <a:ext cx="67536" cy="6753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84072" y="6893166"/>
            <a:ext cx="67536" cy="6753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006" y="257174"/>
            <a:ext cx="3360420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ASSOCIATE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SAICA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INCORRECT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052777" y="1667592"/>
            <a:ext cx="2270760" cy="1327150"/>
            <a:chOff x="5052777" y="1667592"/>
            <a:chExt cx="2270760" cy="1327150"/>
          </a:xfrm>
        </p:grpSpPr>
        <p:sp>
          <p:nvSpPr>
            <p:cNvPr id="5" name="object 5"/>
            <p:cNvSpPr/>
            <p:nvPr/>
          </p:nvSpPr>
          <p:spPr>
            <a:xfrm>
              <a:off x="5056759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6" y="1313052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06920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31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06921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31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69001" y="2245232"/>
              <a:ext cx="316865" cy="169545"/>
            </a:xfrm>
            <a:custGeom>
              <a:avLst/>
              <a:gdLst/>
              <a:ahLst/>
              <a:cxnLst/>
              <a:rect l="l" t="t" r="r" b="b"/>
              <a:pathLst>
                <a:path w="316864" h="169544">
                  <a:moveTo>
                    <a:pt x="252603" y="83185"/>
                  </a:moveTo>
                  <a:lnTo>
                    <a:pt x="247269" y="67945"/>
                  </a:lnTo>
                  <a:lnTo>
                    <a:pt x="234188" y="54737"/>
                  </a:lnTo>
                  <a:lnTo>
                    <a:pt x="214503" y="44196"/>
                  </a:lnTo>
                  <a:lnTo>
                    <a:pt x="189738" y="37211"/>
                  </a:lnTo>
                  <a:lnTo>
                    <a:pt x="189738" y="83185"/>
                  </a:lnTo>
                  <a:lnTo>
                    <a:pt x="252603" y="83185"/>
                  </a:lnTo>
                  <a:close/>
                </a:path>
                <a:path w="316864" h="169544">
                  <a:moveTo>
                    <a:pt x="316484" y="84709"/>
                  </a:moveTo>
                  <a:lnTo>
                    <a:pt x="304038" y="51689"/>
                  </a:lnTo>
                  <a:lnTo>
                    <a:pt x="280543" y="33147"/>
                  </a:lnTo>
                  <a:lnTo>
                    <a:pt x="280543" y="84709"/>
                  </a:lnTo>
                  <a:lnTo>
                    <a:pt x="280543" y="149860"/>
                  </a:lnTo>
                  <a:lnTo>
                    <a:pt x="252603" y="149860"/>
                  </a:lnTo>
                  <a:lnTo>
                    <a:pt x="252603" y="98298"/>
                  </a:lnTo>
                  <a:lnTo>
                    <a:pt x="189738" y="98298"/>
                  </a:lnTo>
                  <a:lnTo>
                    <a:pt x="189738" y="149860"/>
                  </a:lnTo>
                  <a:lnTo>
                    <a:pt x="161798" y="149860"/>
                  </a:lnTo>
                  <a:lnTo>
                    <a:pt x="161798" y="149606"/>
                  </a:lnTo>
                  <a:lnTo>
                    <a:pt x="161798" y="19431"/>
                  </a:lnTo>
                  <a:lnTo>
                    <a:pt x="208153" y="25019"/>
                  </a:lnTo>
                  <a:lnTo>
                    <a:pt x="245872" y="38989"/>
                  </a:lnTo>
                  <a:lnTo>
                    <a:pt x="271272" y="59563"/>
                  </a:lnTo>
                  <a:lnTo>
                    <a:pt x="280543" y="84709"/>
                  </a:lnTo>
                  <a:lnTo>
                    <a:pt x="280543" y="33147"/>
                  </a:lnTo>
                  <a:lnTo>
                    <a:pt x="270129" y="24765"/>
                  </a:lnTo>
                  <a:lnTo>
                    <a:pt x="255397" y="19431"/>
                  </a:lnTo>
                  <a:lnTo>
                    <a:pt x="219710" y="6604"/>
                  </a:lnTo>
                  <a:lnTo>
                    <a:pt x="157861" y="0"/>
                  </a:lnTo>
                  <a:lnTo>
                    <a:pt x="147828" y="1016"/>
                  </a:lnTo>
                  <a:lnTo>
                    <a:pt x="147828" y="19812"/>
                  </a:lnTo>
                  <a:lnTo>
                    <a:pt x="147828" y="34798"/>
                  </a:lnTo>
                  <a:lnTo>
                    <a:pt x="115443" y="40259"/>
                  </a:lnTo>
                  <a:lnTo>
                    <a:pt x="89408" y="51308"/>
                  </a:lnTo>
                  <a:lnTo>
                    <a:pt x="72009" y="66548"/>
                  </a:lnTo>
                  <a:lnTo>
                    <a:pt x="65659" y="84709"/>
                  </a:lnTo>
                  <a:lnTo>
                    <a:pt x="72009" y="102870"/>
                  </a:lnTo>
                  <a:lnTo>
                    <a:pt x="89408" y="118110"/>
                  </a:lnTo>
                  <a:lnTo>
                    <a:pt x="115443" y="129032"/>
                  </a:lnTo>
                  <a:lnTo>
                    <a:pt x="147828" y="134493"/>
                  </a:lnTo>
                  <a:lnTo>
                    <a:pt x="147828" y="149606"/>
                  </a:lnTo>
                  <a:lnTo>
                    <a:pt x="104521" y="142875"/>
                  </a:lnTo>
                  <a:lnTo>
                    <a:pt x="69596" y="128778"/>
                  </a:lnTo>
                  <a:lnTo>
                    <a:pt x="46228" y="108712"/>
                  </a:lnTo>
                  <a:lnTo>
                    <a:pt x="37719" y="84709"/>
                  </a:lnTo>
                  <a:lnTo>
                    <a:pt x="46228" y="60579"/>
                  </a:lnTo>
                  <a:lnTo>
                    <a:pt x="69596" y="40640"/>
                  </a:lnTo>
                  <a:lnTo>
                    <a:pt x="104521" y="26416"/>
                  </a:lnTo>
                  <a:lnTo>
                    <a:pt x="147828" y="19812"/>
                  </a:lnTo>
                  <a:lnTo>
                    <a:pt x="147828" y="1016"/>
                  </a:lnTo>
                  <a:lnTo>
                    <a:pt x="96393" y="6604"/>
                  </a:lnTo>
                  <a:lnTo>
                    <a:pt x="46228" y="24765"/>
                  </a:lnTo>
                  <a:lnTo>
                    <a:pt x="12319" y="51689"/>
                  </a:lnTo>
                  <a:lnTo>
                    <a:pt x="0" y="84709"/>
                  </a:lnTo>
                  <a:lnTo>
                    <a:pt x="12446" y="117729"/>
                  </a:lnTo>
                  <a:lnTo>
                    <a:pt x="46355" y="144653"/>
                  </a:lnTo>
                  <a:lnTo>
                    <a:pt x="96774" y="162814"/>
                  </a:lnTo>
                  <a:lnTo>
                    <a:pt x="158623" y="169418"/>
                  </a:lnTo>
                  <a:lnTo>
                    <a:pt x="316484" y="169418"/>
                  </a:lnTo>
                  <a:lnTo>
                    <a:pt x="316484" y="149860"/>
                  </a:lnTo>
                  <a:lnTo>
                    <a:pt x="316484" y="84709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8040" y="2187320"/>
              <a:ext cx="957959" cy="28778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846572" y="2264612"/>
              <a:ext cx="5715" cy="139065"/>
            </a:xfrm>
            <a:custGeom>
              <a:avLst/>
              <a:gdLst/>
              <a:ahLst/>
              <a:cxnLst/>
              <a:rect l="l" t="t" r="r" b="b"/>
              <a:pathLst>
                <a:path w="5714" h="139064">
                  <a:moveTo>
                    <a:pt x="5651" y="0"/>
                  </a:moveTo>
                  <a:lnTo>
                    <a:pt x="0" y="0"/>
                  </a:lnTo>
                  <a:lnTo>
                    <a:pt x="0" y="138988"/>
                  </a:lnTo>
                  <a:lnTo>
                    <a:pt x="5651" y="138988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052777" y="3373456"/>
            <a:ext cx="2270760" cy="1327150"/>
            <a:chOff x="5052777" y="3373456"/>
            <a:chExt cx="2270760" cy="1327150"/>
          </a:xfrm>
        </p:grpSpPr>
        <p:sp>
          <p:nvSpPr>
            <p:cNvPr id="12" name="object 12"/>
            <p:cNvSpPr/>
            <p:nvPr/>
          </p:nvSpPr>
          <p:spPr>
            <a:xfrm>
              <a:off x="5056759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6" y="1313053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06920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7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06921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7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08040" y="3728465"/>
              <a:ext cx="523240" cy="73660"/>
            </a:xfrm>
            <a:custGeom>
              <a:avLst/>
              <a:gdLst/>
              <a:ahLst/>
              <a:cxnLst/>
              <a:rect l="l" t="t" r="r" b="b"/>
              <a:pathLst>
                <a:path w="523239" h="73660">
                  <a:moveTo>
                    <a:pt x="66294" y="71882"/>
                  </a:moveTo>
                  <a:lnTo>
                    <a:pt x="58166" y="52070"/>
                  </a:lnTo>
                  <a:lnTo>
                    <a:pt x="55372" y="45593"/>
                  </a:lnTo>
                  <a:lnTo>
                    <a:pt x="47117" y="25527"/>
                  </a:lnTo>
                  <a:lnTo>
                    <a:pt x="47117" y="45593"/>
                  </a:lnTo>
                  <a:lnTo>
                    <a:pt x="19050" y="45593"/>
                  </a:lnTo>
                  <a:lnTo>
                    <a:pt x="33020" y="10160"/>
                  </a:lnTo>
                  <a:lnTo>
                    <a:pt x="47117" y="45593"/>
                  </a:lnTo>
                  <a:lnTo>
                    <a:pt x="47117" y="25527"/>
                  </a:lnTo>
                  <a:lnTo>
                    <a:pt x="40754" y="10160"/>
                  </a:lnTo>
                  <a:lnTo>
                    <a:pt x="37084" y="1270"/>
                  </a:lnTo>
                  <a:lnTo>
                    <a:pt x="29464" y="1270"/>
                  </a:lnTo>
                  <a:lnTo>
                    <a:pt x="0" y="71882"/>
                  </a:lnTo>
                  <a:lnTo>
                    <a:pt x="8509" y="71882"/>
                  </a:lnTo>
                  <a:lnTo>
                    <a:pt x="16637" y="52070"/>
                  </a:lnTo>
                  <a:lnTo>
                    <a:pt x="49530" y="52070"/>
                  </a:lnTo>
                  <a:lnTo>
                    <a:pt x="57785" y="71882"/>
                  </a:lnTo>
                  <a:lnTo>
                    <a:pt x="66294" y="71882"/>
                  </a:lnTo>
                  <a:close/>
                </a:path>
                <a:path w="523239" h="73660">
                  <a:moveTo>
                    <a:pt x="109728" y="43065"/>
                  </a:moveTo>
                  <a:lnTo>
                    <a:pt x="101688" y="41033"/>
                  </a:lnTo>
                  <a:lnTo>
                    <a:pt x="109728" y="46812"/>
                  </a:lnTo>
                  <a:lnTo>
                    <a:pt x="109728" y="43065"/>
                  </a:lnTo>
                  <a:close/>
                </a:path>
                <a:path w="523239" h="73660">
                  <a:moveTo>
                    <a:pt x="116078" y="18288"/>
                  </a:moveTo>
                  <a:lnTo>
                    <a:pt x="113665" y="9779"/>
                  </a:lnTo>
                  <a:lnTo>
                    <a:pt x="108966" y="4064"/>
                  </a:lnTo>
                  <a:lnTo>
                    <a:pt x="102743" y="1016"/>
                  </a:lnTo>
                  <a:lnTo>
                    <a:pt x="96012" y="0"/>
                  </a:lnTo>
                  <a:lnTo>
                    <a:pt x="88138" y="1270"/>
                  </a:lnTo>
                  <a:lnTo>
                    <a:pt x="81407" y="5080"/>
                  </a:lnTo>
                  <a:lnTo>
                    <a:pt x="76708" y="11176"/>
                  </a:lnTo>
                  <a:lnTo>
                    <a:pt x="75057" y="19431"/>
                  </a:lnTo>
                  <a:lnTo>
                    <a:pt x="77089" y="27813"/>
                  </a:lnTo>
                  <a:lnTo>
                    <a:pt x="81915" y="33147"/>
                  </a:lnTo>
                  <a:lnTo>
                    <a:pt x="87884" y="36449"/>
                  </a:lnTo>
                  <a:lnTo>
                    <a:pt x="101574" y="41021"/>
                  </a:lnTo>
                  <a:lnTo>
                    <a:pt x="95338" y="36449"/>
                  </a:lnTo>
                  <a:lnTo>
                    <a:pt x="82804" y="27432"/>
                  </a:lnTo>
                  <a:lnTo>
                    <a:pt x="82804" y="11430"/>
                  </a:lnTo>
                  <a:lnTo>
                    <a:pt x="88646" y="6731"/>
                  </a:lnTo>
                  <a:lnTo>
                    <a:pt x="105029" y="6731"/>
                  </a:lnTo>
                  <a:lnTo>
                    <a:pt x="107315" y="13716"/>
                  </a:lnTo>
                  <a:lnTo>
                    <a:pt x="108204" y="18288"/>
                  </a:lnTo>
                  <a:lnTo>
                    <a:pt x="116078" y="18288"/>
                  </a:lnTo>
                  <a:close/>
                </a:path>
                <a:path w="523239" h="73660">
                  <a:moveTo>
                    <a:pt x="117602" y="52451"/>
                  </a:moveTo>
                  <a:lnTo>
                    <a:pt x="109728" y="46812"/>
                  </a:lnTo>
                  <a:lnTo>
                    <a:pt x="109728" y="60833"/>
                  </a:lnTo>
                  <a:lnTo>
                    <a:pt x="102997" y="66421"/>
                  </a:lnTo>
                  <a:lnTo>
                    <a:pt x="91186" y="66421"/>
                  </a:lnTo>
                  <a:lnTo>
                    <a:pt x="82677" y="64008"/>
                  </a:lnTo>
                  <a:lnTo>
                    <a:pt x="81534" y="52197"/>
                  </a:lnTo>
                  <a:lnTo>
                    <a:pt x="73533" y="52197"/>
                  </a:lnTo>
                  <a:lnTo>
                    <a:pt x="75565" y="61214"/>
                  </a:lnTo>
                  <a:lnTo>
                    <a:pt x="80391" y="67691"/>
                  </a:lnTo>
                  <a:lnTo>
                    <a:pt x="87376" y="71755"/>
                  </a:lnTo>
                  <a:lnTo>
                    <a:pt x="95758" y="73152"/>
                  </a:lnTo>
                  <a:lnTo>
                    <a:pt x="104648" y="71501"/>
                  </a:lnTo>
                  <a:lnTo>
                    <a:pt x="111633" y="67056"/>
                  </a:lnTo>
                  <a:lnTo>
                    <a:pt x="116078" y="60579"/>
                  </a:lnTo>
                  <a:lnTo>
                    <a:pt x="117602" y="52451"/>
                  </a:lnTo>
                  <a:close/>
                </a:path>
                <a:path w="523239" h="73660">
                  <a:moveTo>
                    <a:pt x="170053" y="18288"/>
                  </a:moveTo>
                  <a:lnTo>
                    <a:pt x="167640" y="9779"/>
                  </a:lnTo>
                  <a:lnTo>
                    <a:pt x="162941" y="4064"/>
                  </a:lnTo>
                  <a:lnTo>
                    <a:pt x="156718" y="1016"/>
                  </a:lnTo>
                  <a:lnTo>
                    <a:pt x="150114" y="0"/>
                  </a:lnTo>
                  <a:lnTo>
                    <a:pt x="142240" y="1270"/>
                  </a:lnTo>
                  <a:lnTo>
                    <a:pt x="135382" y="5080"/>
                  </a:lnTo>
                  <a:lnTo>
                    <a:pt x="130683" y="11176"/>
                  </a:lnTo>
                  <a:lnTo>
                    <a:pt x="129032" y="19431"/>
                  </a:lnTo>
                  <a:lnTo>
                    <a:pt x="131064" y="27813"/>
                  </a:lnTo>
                  <a:lnTo>
                    <a:pt x="135890" y="33147"/>
                  </a:lnTo>
                  <a:lnTo>
                    <a:pt x="141859" y="36449"/>
                  </a:lnTo>
                  <a:lnTo>
                    <a:pt x="155613" y="41008"/>
                  </a:lnTo>
                  <a:lnTo>
                    <a:pt x="163830" y="46888"/>
                  </a:lnTo>
                  <a:lnTo>
                    <a:pt x="163830" y="43053"/>
                  </a:lnTo>
                  <a:lnTo>
                    <a:pt x="155384" y="40830"/>
                  </a:lnTo>
                  <a:lnTo>
                    <a:pt x="136779" y="27432"/>
                  </a:lnTo>
                  <a:lnTo>
                    <a:pt x="136906" y="11430"/>
                  </a:lnTo>
                  <a:lnTo>
                    <a:pt x="142748" y="6731"/>
                  </a:lnTo>
                  <a:lnTo>
                    <a:pt x="159131" y="6731"/>
                  </a:lnTo>
                  <a:lnTo>
                    <a:pt x="161417" y="13716"/>
                  </a:lnTo>
                  <a:lnTo>
                    <a:pt x="162306" y="18288"/>
                  </a:lnTo>
                  <a:lnTo>
                    <a:pt x="170053" y="18288"/>
                  </a:lnTo>
                  <a:close/>
                </a:path>
                <a:path w="523239" h="73660">
                  <a:moveTo>
                    <a:pt x="171577" y="52451"/>
                  </a:moveTo>
                  <a:lnTo>
                    <a:pt x="163830" y="46888"/>
                  </a:lnTo>
                  <a:lnTo>
                    <a:pt x="163830" y="60833"/>
                  </a:lnTo>
                  <a:lnTo>
                    <a:pt x="156972" y="66421"/>
                  </a:lnTo>
                  <a:lnTo>
                    <a:pt x="145288" y="66421"/>
                  </a:lnTo>
                  <a:lnTo>
                    <a:pt x="136652" y="64008"/>
                  </a:lnTo>
                  <a:lnTo>
                    <a:pt x="135509" y="52197"/>
                  </a:lnTo>
                  <a:lnTo>
                    <a:pt x="127635" y="52197"/>
                  </a:lnTo>
                  <a:lnTo>
                    <a:pt x="129667" y="61214"/>
                  </a:lnTo>
                  <a:lnTo>
                    <a:pt x="134366" y="67691"/>
                  </a:lnTo>
                  <a:lnTo>
                    <a:pt x="141351" y="71755"/>
                  </a:lnTo>
                  <a:lnTo>
                    <a:pt x="149733" y="73152"/>
                  </a:lnTo>
                  <a:lnTo>
                    <a:pt x="158750" y="71501"/>
                  </a:lnTo>
                  <a:lnTo>
                    <a:pt x="165608" y="67056"/>
                  </a:lnTo>
                  <a:lnTo>
                    <a:pt x="170053" y="60579"/>
                  </a:lnTo>
                  <a:lnTo>
                    <a:pt x="171577" y="52451"/>
                  </a:lnTo>
                  <a:close/>
                </a:path>
                <a:path w="523239" h="73660">
                  <a:moveTo>
                    <a:pt x="255397" y="36830"/>
                  </a:moveTo>
                  <a:lnTo>
                    <a:pt x="255333" y="36283"/>
                  </a:lnTo>
                  <a:lnTo>
                    <a:pt x="252603" y="22098"/>
                  </a:lnTo>
                  <a:lnTo>
                    <a:pt x="247650" y="14732"/>
                  </a:lnTo>
                  <a:lnTo>
                    <a:pt x="247586" y="36283"/>
                  </a:lnTo>
                  <a:lnTo>
                    <a:pt x="247586" y="36830"/>
                  </a:lnTo>
                  <a:lnTo>
                    <a:pt x="245364" y="48006"/>
                  </a:lnTo>
                  <a:lnTo>
                    <a:pt x="239395" y="57404"/>
                  </a:lnTo>
                  <a:lnTo>
                    <a:pt x="230124" y="63881"/>
                  </a:lnTo>
                  <a:lnTo>
                    <a:pt x="229870" y="63881"/>
                  </a:lnTo>
                  <a:lnTo>
                    <a:pt x="218694" y="66167"/>
                  </a:lnTo>
                  <a:lnTo>
                    <a:pt x="189738" y="36830"/>
                  </a:lnTo>
                  <a:lnTo>
                    <a:pt x="189661" y="36283"/>
                  </a:lnTo>
                  <a:lnTo>
                    <a:pt x="191770" y="25146"/>
                  </a:lnTo>
                  <a:lnTo>
                    <a:pt x="197866" y="15748"/>
                  </a:lnTo>
                  <a:lnTo>
                    <a:pt x="207010" y="9271"/>
                  </a:lnTo>
                  <a:lnTo>
                    <a:pt x="218567" y="6985"/>
                  </a:lnTo>
                  <a:lnTo>
                    <a:pt x="230251" y="9271"/>
                  </a:lnTo>
                  <a:lnTo>
                    <a:pt x="239395" y="15748"/>
                  </a:lnTo>
                  <a:lnTo>
                    <a:pt x="243471" y="22098"/>
                  </a:lnTo>
                  <a:lnTo>
                    <a:pt x="245376" y="25146"/>
                  </a:lnTo>
                  <a:lnTo>
                    <a:pt x="247586" y="36283"/>
                  </a:lnTo>
                  <a:lnTo>
                    <a:pt x="247586" y="14732"/>
                  </a:lnTo>
                  <a:lnTo>
                    <a:pt x="244729" y="10541"/>
                  </a:lnTo>
                  <a:lnTo>
                    <a:pt x="239395" y="6985"/>
                  </a:lnTo>
                  <a:lnTo>
                    <a:pt x="233045" y="2794"/>
                  </a:lnTo>
                  <a:lnTo>
                    <a:pt x="218567" y="0"/>
                  </a:lnTo>
                  <a:lnTo>
                    <a:pt x="203822" y="2794"/>
                  </a:lnTo>
                  <a:lnTo>
                    <a:pt x="204203" y="2794"/>
                  </a:lnTo>
                  <a:lnTo>
                    <a:pt x="192659" y="10287"/>
                  </a:lnTo>
                  <a:lnTo>
                    <a:pt x="184658" y="21844"/>
                  </a:lnTo>
                  <a:lnTo>
                    <a:pt x="181787" y="36283"/>
                  </a:lnTo>
                  <a:lnTo>
                    <a:pt x="181737" y="36830"/>
                  </a:lnTo>
                  <a:lnTo>
                    <a:pt x="184531" y="51054"/>
                  </a:lnTo>
                  <a:lnTo>
                    <a:pt x="192405" y="62611"/>
                  </a:lnTo>
                  <a:lnTo>
                    <a:pt x="204089" y="70358"/>
                  </a:lnTo>
                  <a:lnTo>
                    <a:pt x="218567" y="73152"/>
                  </a:lnTo>
                  <a:lnTo>
                    <a:pt x="229323" y="66167"/>
                  </a:lnTo>
                  <a:lnTo>
                    <a:pt x="252603" y="51054"/>
                  </a:lnTo>
                  <a:lnTo>
                    <a:pt x="255397" y="36830"/>
                  </a:lnTo>
                  <a:close/>
                </a:path>
                <a:path w="523239" h="73660">
                  <a:moveTo>
                    <a:pt x="335280" y="20574"/>
                  </a:moveTo>
                  <a:lnTo>
                    <a:pt x="330835" y="13589"/>
                  </a:lnTo>
                  <a:lnTo>
                    <a:pt x="323977" y="6985"/>
                  </a:lnTo>
                  <a:lnTo>
                    <a:pt x="314579" y="2032"/>
                  </a:lnTo>
                  <a:lnTo>
                    <a:pt x="302641" y="0"/>
                  </a:lnTo>
                  <a:lnTo>
                    <a:pt x="288036" y="2921"/>
                  </a:lnTo>
                  <a:lnTo>
                    <a:pt x="276352" y="10795"/>
                  </a:lnTo>
                  <a:lnTo>
                    <a:pt x="268732" y="22352"/>
                  </a:lnTo>
                  <a:lnTo>
                    <a:pt x="265938" y="36576"/>
                  </a:lnTo>
                  <a:lnTo>
                    <a:pt x="268732" y="50927"/>
                  </a:lnTo>
                  <a:lnTo>
                    <a:pt x="276479" y="62484"/>
                  </a:lnTo>
                  <a:lnTo>
                    <a:pt x="288163" y="70231"/>
                  </a:lnTo>
                  <a:lnTo>
                    <a:pt x="302768" y="73152"/>
                  </a:lnTo>
                  <a:lnTo>
                    <a:pt x="313817" y="71501"/>
                  </a:lnTo>
                  <a:lnTo>
                    <a:pt x="323088" y="67056"/>
                  </a:lnTo>
                  <a:lnTo>
                    <a:pt x="330454" y="60579"/>
                  </a:lnTo>
                  <a:lnTo>
                    <a:pt x="335280" y="52832"/>
                  </a:lnTo>
                  <a:lnTo>
                    <a:pt x="326771" y="52832"/>
                  </a:lnTo>
                  <a:lnTo>
                    <a:pt x="324358" y="56134"/>
                  </a:lnTo>
                  <a:lnTo>
                    <a:pt x="319659" y="60579"/>
                  </a:lnTo>
                  <a:lnTo>
                    <a:pt x="312420" y="64516"/>
                  </a:lnTo>
                  <a:lnTo>
                    <a:pt x="302641" y="66167"/>
                  </a:lnTo>
                  <a:lnTo>
                    <a:pt x="291211" y="63881"/>
                  </a:lnTo>
                  <a:lnTo>
                    <a:pt x="282067" y="57531"/>
                  </a:lnTo>
                  <a:lnTo>
                    <a:pt x="275971" y="48133"/>
                  </a:lnTo>
                  <a:lnTo>
                    <a:pt x="273812" y="36449"/>
                  </a:lnTo>
                  <a:lnTo>
                    <a:pt x="275971" y="24892"/>
                  </a:lnTo>
                  <a:lnTo>
                    <a:pt x="282067" y="15621"/>
                  </a:lnTo>
                  <a:lnTo>
                    <a:pt x="291211" y="9271"/>
                  </a:lnTo>
                  <a:lnTo>
                    <a:pt x="302641" y="6985"/>
                  </a:lnTo>
                  <a:lnTo>
                    <a:pt x="311912" y="8509"/>
                  </a:lnTo>
                  <a:lnTo>
                    <a:pt x="318897" y="12192"/>
                  </a:lnTo>
                  <a:lnTo>
                    <a:pt x="323850" y="16764"/>
                  </a:lnTo>
                  <a:lnTo>
                    <a:pt x="326771" y="20574"/>
                  </a:lnTo>
                  <a:lnTo>
                    <a:pt x="335280" y="20574"/>
                  </a:lnTo>
                  <a:close/>
                </a:path>
                <a:path w="523239" h="73660">
                  <a:moveTo>
                    <a:pt x="356311" y="1257"/>
                  </a:moveTo>
                  <a:lnTo>
                    <a:pt x="348488" y="1257"/>
                  </a:lnTo>
                  <a:lnTo>
                    <a:pt x="348488" y="71882"/>
                  </a:lnTo>
                  <a:lnTo>
                    <a:pt x="356311" y="71882"/>
                  </a:lnTo>
                  <a:lnTo>
                    <a:pt x="356311" y="1257"/>
                  </a:lnTo>
                  <a:close/>
                </a:path>
                <a:path w="523239" h="73660">
                  <a:moveTo>
                    <a:pt x="433451" y="71882"/>
                  </a:moveTo>
                  <a:lnTo>
                    <a:pt x="425196" y="52070"/>
                  </a:lnTo>
                  <a:lnTo>
                    <a:pt x="422529" y="45593"/>
                  </a:lnTo>
                  <a:lnTo>
                    <a:pt x="414274" y="25527"/>
                  </a:lnTo>
                  <a:lnTo>
                    <a:pt x="414274" y="45593"/>
                  </a:lnTo>
                  <a:lnTo>
                    <a:pt x="386080" y="45593"/>
                  </a:lnTo>
                  <a:lnTo>
                    <a:pt x="400177" y="10160"/>
                  </a:lnTo>
                  <a:lnTo>
                    <a:pt x="414274" y="45593"/>
                  </a:lnTo>
                  <a:lnTo>
                    <a:pt x="414274" y="25527"/>
                  </a:lnTo>
                  <a:lnTo>
                    <a:pt x="407911" y="10160"/>
                  </a:lnTo>
                  <a:lnTo>
                    <a:pt x="404241" y="1270"/>
                  </a:lnTo>
                  <a:lnTo>
                    <a:pt x="396621" y="1270"/>
                  </a:lnTo>
                  <a:lnTo>
                    <a:pt x="367157" y="71882"/>
                  </a:lnTo>
                  <a:lnTo>
                    <a:pt x="375666" y="71882"/>
                  </a:lnTo>
                  <a:lnTo>
                    <a:pt x="383667" y="52070"/>
                  </a:lnTo>
                  <a:lnTo>
                    <a:pt x="416687" y="52070"/>
                  </a:lnTo>
                  <a:lnTo>
                    <a:pt x="424815" y="71882"/>
                  </a:lnTo>
                  <a:lnTo>
                    <a:pt x="433451" y="71882"/>
                  </a:lnTo>
                  <a:close/>
                </a:path>
                <a:path w="523239" h="73660">
                  <a:moveTo>
                    <a:pt x="473202" y="1270"/>
                  </a:moveTo>
                  <a:lnTo>
                    <a:pt x="430403" y="1270"/>
                  </a:lnTo>
                  <a:lnTo>
                    <a:pt x="430403" y="8255"/>
                  </a:lnTo>
                  <a:lnTo>
                    <a:pt x="447802" y="8255"/>
                  </a:lnTo>
                  <a:lnTo>
                    <a:pt x="447802" y="71882"/>
                  </a:lnTo>
                  <a:lnTo>
                    <a:pt x="455676" y="71882"/>
                  </a:lnTo>
                  <a:lnTo>
                    <a:pt x="455676" y="8255"/>
                  </a:lnTo>
                  <a:lnTo>
                    <a:pt x="473202" y="8255"/>
                  </a:lnTo>
                  <a:lnTo>
                    <a:pt x="473202" y="1270"/>
                  </a:lnTo>
                  <a:close/>
                </a:path>
                <a:path w="523239" h="73660">
                  <a:moveTo>
                    <a:pt x="522859" y="1270"/>
                  </a:moveTo>
                  <a:lnTo>
                    <a:pt x="483743" y="1270"/>
                  </a:lnTo>
                  <a:lnTo>
                    <a:pt x="483743" y="71882"/>
                  </a:lnTo>
                  <a:lnTo>
                    <a:pt x="522859" y="71882"/>
                  </a:lnTo>
                  <a:lnTo>
                    <a:pt x="522859" y="64897"/>
                  </a:lnTo>
                  <a:lnTo>
                    <a:pt x="491617" y="64897"/>
                  </a:lnTo>
                  <a:lnTo>
                    <a:pt x="491617" y="39751"/>
                  </a:lnTo>
                  <a:lnTo>
                    <a:pt x="522732" y="39751"/>
                  </a:lnTo>
                  <a:lnTo>
                    <a:pt x="522732" y="32766"/>
                  </a:lnTo>
                  <a:lnTo>
                    <a:pt x="491617" y="32766"/>
                  </a:lnTo>
                  <a:lnTo>
                    <a:pt x="491617" y="8255"/>
                  </a:lnTo>
                  <a:lnTo>
                    <a:pt x="522859" y="8255"/>
                  </a:lnTo>
                  <a:lnTo>
                    <a:pt x="522859" y="1270"/>
                  </a:lnTo>
                  <a:close/>
                </a:path>
              </a:pathLst>
            </a:custGeom>
            <a:solidFill>
              <a:srgbClr val="EB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3317" y="3728516"/>
              <a:ext cx="123316" cy="7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10199" y="3870705"/>
              <a:ext cx="154176" cy="25628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396355" y="3869561"/>
              <a:ext cx="203200" cy="254635"/>
            </a:xfrm>
            <a:custGeom>
              <a:avLst/>
              <a:gdLst/>
              <a:ahLst/>
              <a:cxnLst/>
              <a:rect l="l" t="t" r="r" b="b"/>
              <a:pathLst>
                <a:path w="203200" h="254635">
                  <a:moveTo>
                    <a:pt x="127888" y="0"/>
                  </a:moveTo>
                  <a:lnTo>
                    <a:pt x="76834" y="10033"/>
                  </a:lnTo>
                  <a:lnTo>
                    <a:pt x="36321" y="37338"/>
                  </a:lnTo>
                  <a:lnTo>
                    <a:pt x="9524" y="77724"/>
                  </a:lnTo>
                  <a:lnTo>
                    <a:pt x="0" y="127254"/>
                  </a:lnTo>
                  <a:lnTo>
                    <a:pt x="9778" y="177165"/>
                  </a:lnTo>
                  <a:lnTo>
                    <a:pt x="36829" y="217551"/>
                  </a:lnTo>
                  <a:lnTo>
                    <a:pt x="77469" y="244729"/>
                  </a:lnTo>
                  <a:lnTo>
                    <a:pt x="128269" y="254508"/>
                  </a:lnTo>
                  <a:lnTo>
                    <a:pt x="166496" y="248920"/>
                  </a:lnTo>
                  <a:lnTo>
                    <a:pt x="199135" y="233553"/>
                  </a:lnTo>
                  <a:lnTo>
                    <a:pt x="202818" y="230251"/>
                  </a:lnTo>
                  <a:lnTo>
                    <a:pt x="127888" y="230251"/>
                  </a:lnTo>
                  <a:lnTo>
                    <a:pt x="88137" y="222377"/>
                  </a:lnTo>
                  <a:lnTo>
                    <a:pt x="56133" y="200406"/>
                  </a:lnTo>
                  <a:lnTo>
                    <a:pt x="34924" y="167640"/>
                  </a:lnTo>
                  <a:lnTo>
                    <a:pt x="27177" y="126873"/>
                  </a:lnTo>
                  <a:lnTo>
                    <a:pt x="34924" y="86741"/>
                  </a:lnTo>
                  <a:lnTo>
                    <a:pt x="56006" y="54102"/>
                  </a:lnTo>
                  <a:lnTo>
                    <a:pt x="87883" y="32258"/>
                  </a:lnTo>
                  <a:lnTo>
                    <a:pt x="127888" y="24257"/>
                  </a:lnTo>
                  <a:lnTo>
                    <a:pt x="202183" y="24257"/>
                  </a:lnTo>
                  <a:lnTo>
                    <a:pt x="169290" y="6731"/>
                  </a:lnTo>
                  <a:lnTo>
                    <a:pt x="127888" y="0"/>
                  </a:lnTo>
                  <a:close/>
                </a:path>
              </a:pathLst>
            </a:custGeom>
            <a:solidFill>
              <a:srgbClr val="EB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24244" y="3873880"/>
              <a:ext cx="341755" cy="24587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2632" y="3873791"/>
              <a:ext cx="285445" cy="24596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469001" y="3836288"/>
              <a:ext cx="316865" cy="316230"/>
            </a:xfrm>
            <a:custGeom>
              <a:avLst/>
              <a:gdLst/>
              <a:ahLst/>
              <a:cxnLst/>
              <a:rect l="l" t="t" r="r" b="b"/>
              <a:pathLst>
                <a:path w="316864" h="316229">
                  <a:moveTo>
                    <a:pt x="252603" y="155194"/>
                  </a:moveTo>
                  <a:lnTo>
                    <a:pt x="247269" y="126746"/>
                  </a:lnTo>
                  <a:lnTo>
                    <a:pt x="234188" y="101981"/>
                  </a:lnTo>
                  <a:lnTo>
                    <a:pt x="214503" y="82423"/>
                  </a:lnTo>
                  <a:lnTo>
                    <a:pt x="189738" y="69469"/>
                  </a:lnTo>
                  <a:lnTo>
                    <a:pt x="189738" y="155194"/>
                  </a:lnTo>
                  <a:lnTo>
                    <a:pt x="252603" y="155194"/>
                  </a:lnTo>
                  <a:close/>
                </a:path>
                <a:path w="316864" h="316229">
                  <a:moveTo>
                    <a:pt x="316484" y="157861"/>
                  </a:moveTo>
                  <a:lnTo>
                    <a:pt x="308483" y="107950"/>
                  </a:lnTo>
                  <a:lnTo>
                    <a:pt x="286004" y="64643"/>
                  </a:lnTo>
                  <a:lnTo>
                    <a:pt x="280543" y="59309"/>
                  </a:lnTo>
                  <a:lnTo>
                    <a:pt x="280543" y="157861"/>
                  </a:lnTo>
                  <a:lnTo>
                    <a:pt x="280543" y="279273"/>
                  </a:lnTo>
                  <a:lnTo>
                    <a:pt x="252603" y="279273"/>
                  </a:lnTo>
                  <a:lnTo>
                    <a:pt x="252603" y="183134"/>
                  </a:lnTo>
                  <a:lnTo>
                    <a:pt x="189738" y="183134"/>
                  </a:lnTo>
                  <a:lnTo>
                    <a:pt x="189738" y="279273"/>
                  </a:lnTo>
                  <a:lnTo>
                    <a:pt x="161798" y="279273"/>
                  </a:lnTo>
                  <a:lnTo>
                    <a:pt x="161798" y="278765"/>
                  </a:lnTo>
                  <a:lnTo>
                    <a:pt x="161798" y="36322"/>
                  </a:lnTo>
                  <a:lnTo>
                    <a:pt x="208153" y="46609"/>
                  </a:lnTo>
                  <a:lnTo>
                    <a:pt x="245872" y="72771"/>
                  </a:lnTo>
                  <a:lnTo>
                    <a:pt x="271272" y="111125"/>
                  </a:lnTo>
                  <a:lnTo>
                    <a:pt x="280543" y="157861"/>
                  </a:lnTo>
                  <a:lnTo>
                    <a:pt x="280543" y="59309"/>
                  </a:lnTo>
                  <a:lnTo>
                    <a:pt x="257556" y="36322"/>
                  </a:lnTo>
                  <a:lnTo>
                    <a:pt x="251714" y="30480"/>
                  </a:lnTo>
                  <a:lnTo>
                    <a:pt x="208153" y="8001"/>
                  </a:lnTo>
                  <a:lnTo>
                    <a:pt x="157861" y="0"/>
                  </a:lnTo>
                  <a:lnTo>
                    <a:pt x="147828" y="1651"/>
                  </a:lnTo>
                  <a:lnTo>
                    <a:pt x="147828" y="36830"/>
                  </a:lnTo>
                  <a:lnTo>
                    <a:pt x="147828" y="65024"/>
                  </a:lnTo>
                  <a:lnTo>
                    <a:pt x="115443" y="75184"/>
                  </a:lnTo>
                  <a:lnTo>
                    <a:pt x="89408" y="95504"/>
                  </a:lnTo>
                  <a:lnTo>
                    <a:pt x="72009" y="123952"/>
                  </a:lnTo>
                  <a:lnTo>
                    <a:pt x="65659" y="157861"/>
                  </a:lnTo>
                  <a:lnTo>
                    <a:pt x="72009" y="191643"/>
                  </a:lnTo>
                  <a:lnTo>
                    <a:pt x="89408" y="220091"/>
                  </a:lnTo>
                  <a:lnTo>
                    <a:pt x="115443" y="240538"/>
                  </a:lnTo>
                  <a:lnTo>
                    <a:pt x="147828" y="250571"/>
                  </a:lnTo>
                  <a:lnTo>
                    <a:pt x="147828" y="278765"/>
                  </a:lnTo>
                  <a:lnTo>
                    <a:pt x="104521" y="266319"/>
                  </a:lnTo>
                  <a:lnTo>
                    <a:pt x="69596" y="239903"/>
                  </a:lnTo>
                  <a:lnTo>
                    <a:pt x="46228" y="202565"/>
                  </a:lnTo>
                  <a:lnTo>
                    <a:pt x="37719" y="157861"/>
                  </a:lnTo>
                  <a:lnTo>
                    <a:pt x="46228" y="113030"/>
                  </a:lnTo>
                  <a:lnTo>
                    <a:pt x="69596" y="75819"/>
                  </a:lnTo>
                  <a:lnTo>
                    <a:pt x="104521" y="49276"/>
                  </a:lnTo>
                  <a:lnTo>
                    <a:pt x="147828" y="36830"/>
                  </a:lnTo>
                  <a:lnTo>
                    <a:pt x="147828" y="1651"/>
                  </a:lnTo>
                  <a:lnTo>
                    <a:pt x="107950" y="8001"/>
                  </a:lnTo>
                  <a:lnTo>
                    <a:pt x="64643" y="30480"/>
                  </a:lnTo>
                  <a:lnTo>
                    <a:pt x="30480" y="64643"/>
                  </a:lnTo>
                  <a:lnTo>
                    <a:pt x="8001" y="107950"/>
                  </a:lnTo>
                  <a:lnTo>
                    <a:pt x="0" y="157861"/>
                  </a:lnTo>
                  <a:lnTo>
                    <a:pt x="8001" y="207772"/>
                  </a:lnTo>
                  <a:lnTo>
                    <a:pt x="30480" y="251079"/>
                  </a:lnTo>
                  <a:lnTo>
                    <a:pt x="64770" y="285242"/>
                  </a:lnTo>
                  <a:lnTo>
                    <a:pt x="108331" y="307594"/>
                  </a:lnTo>
                  <a:lnTo>
                    <a:pt x="158623" y="315722"/>
                  </a:lnTo>
                  <a:lnTo>
                    <a:pt x="316484" y="315722"/>
                  </a:lnTo>
                  <a:lnTo>
                    <a:pt x="316484" y="279273"/>
                  </a:lnTo>
                  <a:lnTo>
                    <a:pt x="316484" y="157861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846572" y="3872521"/>
              <a:ext cx="5715" cy="259079"/>
            </a:xfrm>
            <a:custGeom>
              <a:avLst/>
              <a:gdLst/>
              <a:ahLst/>
              <a:cxnLst/>
              <a:rect l="l" t="t" r="r" b="b"/>
              <a:pathLst>
                <a:path w="5714" h="259079">
                  <a:moveTo>
                    <a:pt x="5651" y="0"/>
                  </a:moveTo>
                  <a:lnTo>
                    <a:pt x="0" y="0"/>
                  </a:lnTo>
                  <a:lnTo>
                    <a:pt x="0" y="258914"/>
                  </a:lnTo>
                  <a:lnTo>
                    <a:pt x="5651" y="258914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124A8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98210" y="4211954"/>
              <a:ext cx="802005" cy="52705"/>
            </a:xfrm>
            <a:custGeom>
              <a:avLst/>
              <a:gdLst/>
              <a:ahLst/>
              <a:cxnLst/>
              <a:rect l="l" t="t" r="r" b="b"/>
              <a:pathLst>
                <a:path w="802004" h="52704">
                  <a:moveTo>
                    <a:pt x="42291" y="21463"/>
                  </a:moveTo>
                  <a:lnTo>
                    <a:pt x="40767" y="15367"/>
                  </a:lnTo>
                  <a:lnTo>
                    <a:pt x="37084" y="10287"/>
                  </a:lnTo>
                  <a:lnTo>
                    <a:pt x="35306" y="7747"/>
                  </a:lnTo>
                  <a:lnTo>
                    <a:pt x="34925" y="7239"/>
                  </a:lnTo>
                  <a:lnTo>
                    <a:pt x="34925" y="26428"/>
                  </a:lnTo>
                  <a:lnTo>
                    <a:pt x="33274" y="35179"/>
                  </a:lnTo>
                  <a:lnTo>
                    <a:pt x="28956" y="40894"/>
                  </a:lnTo>
                  <a:lnTo>
                    <a:pt x="22860" y="43942"/>
                  </a:lnTo>
                  <a:lnTo>
                    <a:pt x="16256" y="44831"/>
                  </a:lnTo>
                  <a:lnTo>
                    <a:pt x="7366" y="44831"/>
                  </a:lnTo>
                  <a:lnTo>
                    <a:pt x="7366" y="7747"/>
                  </a:lnTo>
                  <a:lnTo>
                    <a:pt x="16383" y="7747"/>
                  </a:lnTo>
                  <a:lnTo>
                    <a:pt x="25019" y="9525"/>
                  </a:lnTo>
                  <a:lnTo>
                    <a:pt x="30861" y="14224"/>
                  </a:lnTo>
                  <a:lnTo>
                    <a:pt x="33909" y="20193"/>
                  </a:lnTo>
                  <a:lnTo>
                    <a:pt x="34925" y="26428"/>
                  </a:lnTo>
                  <a:lnTo>
                    <a:pt x="34925" y="7239"/>
                  </a:lnTo>
                  <a:lnTo>
                    <a:pt x="33274" y="4953"/>
                  </a:lnTo>
                  <a:lnTo>
                    <a:pt x="26924" y="1016"/>
                  </a:lnTo>
                  <a:lnTo>
                    <a:pt x="0" y="1016"/>
                  </a:lnTo>
                  <a:lnTo>
                    <a:pt x="0" y="51562"/>
                  </a:lnTo>
                  <a:lnTo>
                    <a:pt x="23241" y="51562"/>
                  </a:lnTo>
                  <a:lnTo>
                    <a:pt x="30099" y="50038"/>
                  </a:lnTo>
                  <a:lnTo>
                    <a:pt x="35433" y="44831"/>
                  </a:lnTo>
                  <a:lnTo>
                    <a:pt x="39624" y="40513"/>
                  </a:lnTo>
                  <a:lnTo>
                    <a:pt x="42291" y="33274"/>
                  </a:lnTo>
                  <a:lnTo>
                    <a:pt x="42291" y="21463"/>
                  </a:lnTo>
                  <a:close/>
                </a:path>
                <a:path w="802004" h="52704">
                  <a:moveTo>
                    <a:pt x="63627" y="977"/>
                  </a:moveTo>
                  <a:lnTo>
                    <a:pt x="56261" y="977"/>
                  </a:lnTo>
                  <a:lnTo>
                    <a:pt x="56261" y="51574"/>
                  </a:lnTo>
                  <a:lnTo>
                    <a:pt x="63627" y="51574"/>
                  </a:lnTo>
                  <a:lnTo>
                    <a:pt x="63627" y="977"/>
                  </a:lnTo>
                  <a:close/>
                </a:path>
                <a:path w="802004" h="52704">
                  <a:moveTo>
                    <a:pt x="104127" y="1016"/>
                  </a:moveTo>
                  <a:lnTo>
                    <a:pt x="78600" y="1016"/>
                  </a:lnTo>
                  <a:lnTo>
                    <a:pt x="78600" y="51562"/>
                  </a:lnTo>
                  <a:lnTo>
                    <a:pt x="85966" y="51562"/>
                  </a:lnTo>
                  <a:lnTo>
                    <a:pt x="85966" y="29718"/>
                  </a:lnTo>
                  <a:lnTo>
                    <a:pt x="104127" y="29718"/>
                  </a:lnTo>
                  <a:lnTo>
                    <a:pt x="104127" y="22860"/>
                  </a:lnTo>
                  <a:lnTo>
                    <a:pt x="85966" y="22860"/>
                  </a:lnTo>
                  <a:lnTo>
                    <a:pt x="85966" y="7747"/>
                  </a:lnTo>
                  <a:lnTo>
                    <a:pt x="104127" y="7747"/>
                  </a:lnTo>
                  <a:lnTo>
                    <a:pt x="104127" y="1016"/>
                  </a:lnTo>
                  <a:close/>
                </a:path>
                <a:path w="802004" h="52704">
                  <a:moveTo>
                    <a:pt x="142608" y="1016"/>
                  </a:moveTo>
                  <a:lnTo>
                    <a:pt x="117081" y="1016"/>
                  </a:lnTo>
                  <a:lnTo>
                    <a:pt x="117081" y="51562"/>
                  </a:lnTo>
                  <a:lnTo>
                    <a:pt x="124447" y="51562"/>
                  </a:lnTo>
                  <a:lnTo>
                    <a:pt x="124447" y="29718"/>
                  </a:lnTo>
                  <a:lnTo>
                    <a:pt x="142608" y="29718"/>
                  </a:lnTo>
                  <a:lnTo>
                    <a:pt x="142608" y="22860"/>
                  </a:lnTo>
                  <a:lnTo>
                    <a:pt x="124447" y="22860"/>
                  </a:lnTo>
                  <a:lnTo>
                    <a:pt x="124447" y="7747"/>
                  </a:lnTo>
                  <a:lnTo>
                    <a:pt x="142608" y="7747"/>
                  </a:lnTo>
                  <a:lnTo>
                    <a:pt x="142608" y="1016"/>
                  </a:lnTo>
                  <a:close/>
                </a:path>
                <a:path w="802004" h="52704">
                  <a:moveTo>
                    <a:pt x="182740" y="1016"/>
                  </a:moveTo>
                  <a:lnTo>
                    <a:pt x="155435" y="1016"/>
                  </a:lnTo>
                  <a:lnTo>
                    <a:pt x="155435" y="51562"/>
                  </a:lnTo>
                  <a:lnTo>
                    <a:pt x="182740" y="51562"/>
                  </a:lnTo>
                  <a:lnTo>
                    <a:pt x="182740" y="44831"/>
                  </a:lnTo>
                  <a:lnTo>
                    <a:pt x="162928" y="44831"/>
                  </a:lnTo>
                  <a:lnTo>
                    <a:pt x="162928" y="29476"/>
                  </a:lnTo>
                  <a:lnTo>
                    <a:pt x="182740" y="29476"/>
                  </a:lnTo>
                  <a:lnTo>
                    <a:pt x="182740" y="22606"/>
                  </a:lnTo>
                  <a:lnTo>
                    <a:pt x="162928" y="22606"/>
                  </a:lnTo>
                  <a:lnTo>
                    <a:pt x="162928" y="7747"/>
                  </a:lnTo>
                  <a:lnTo>
                    <a:pt x="182740" y="7747"/>
                  </a:lnTo>
                  <a:lnTo>
                    <a:pt x="182740" y="1016"/>
                  </a:lnTo>
                  <a:close/>
                </a:path>
                <a:path w="802004" h="52704">
                  <a:moveTo>
                    <a:pt x="230365" y="12954"/>
                  </a:moveTo>
                  <a:lnTo>
                    <a:pt x="228841" y="8255"/>
                  </a:lnTo>
                  <a:lnTo>
                    <a:pt x="228333" y="7747"/>
                  </a:lnTo>
                  <a:lnTo>
                    <a:pt x="222999" y="2667"/>
                  </a:lnTo>
                  <a:lnTo>
                    <a:pt x="222999" y="12954"/>
                  </a:lnTo>
                  <a:lnTo>
                    <a:pt x="222999" y="26924"/>
                  </a:lnTo>
                  <a:lnTo>
                    <a:pt x="211950" y="27063"/>
                  </a:lnTo>
                  <a:lnTo>
                    <a:pt x="203949" y="27063"/>
                  </a:lnTo>
                  <a:lnTo>
                    <a:pt x="203949" y="7747"/>
                  </a:lnTo>
                  <a:lnTo>
                    <a:pt x="220078" y="7747"/>
                  </a:lnTo>
                  <a:lnTo>
                    <a:pt x="222999" y="12954"/>
                  </a:lnTo>
                  <a:lnTo>
                    <a:pt x="222999" y="2667"/>
                  </a:lnTo>
                  <a:lnTo>
                    <a:pt x="219316" y="1016"/>
                  </a:lnTo>
                  <a:lnTo>
                    <a:pt x="196583" y="1016"/>
                  </a:lnTo>
                  <a:lnTo>
                    <a:pt x="196583" y="51562"/>
                  </a:lnTo>
                  <a:lnTo>
                    <a:pt x="203949" y="51562"/>
                  </a:lnTo>
                  <a:lnTo>
                    <a:pt x="203949" y="28067"/>
                  </a:lnTo>
                  <a:lnTo>
                    <a:pt x="220713" y="51562"/>
                  </a:lnTo>
                  <a:lnTo>
                    <a:pt x="229984" y="51562"/>
                  </a:lnTo>
                  <a:lnTo>
                    <a:pt x="215887" y="32651"/>
                  </a:lnTo>
                  <a:lnTo>
                    <a:pt x="219062" y="32651"/>
                  </a:lnTo>
                  <a:lnTo>
                    <a:pt x="230365" y="30607"/>
                  </a:lnTo>
                  <a:lnTo>
                    <a:pt x="230365" y="28067"/>
                  </a:lnTo>
                  <a:lnTo>
                    <a:pt x="230365" y="27063"/>
                  </a:lnTo>
                  <a:lnTo>
                    <a:pt x="230365" y="12954"/>
                  </a:lnTo>
                  <a:close/>
                </a:path>
                <a:path w="802004" h="52704">
                  <a:moveTo>
                    <a:pt x="269989" y="1016"/>
                  </a:moveTo>
                  <a:lnTo>
                    <a:pt x="242684" y="1016"/>
                  </a:lnTo>
                  <a:lnTo>
                    <a:pt x="242684" y="51562"/>
                  </a:lnTo>
                  <a:lnTo>
                    <a:pt x="269989" y="51562"/>
                  </a:lnTo>
                  <a:lnTo>
                    <a:pt x="269989" y="44831"/>
                  </a:lnTo>
                  <a:lnTo>
                    <a:pt x="250050" y="44831"/>
                  </a:lnTo>
                  <a:lnTo>
                    <a:pt x="250050" y="29476"/>
                  </a:lnTo>
                  <a:lnTo>
                    <a:pt x="269989" y="29476"/>
                  </a:lnTo>
                  <a:lnTo>
                    <a:pt x="269989" y="22606"/>
                  </a:lnTo>
                  <a:lnTo>
                    <a:pt x="250050" y="22606"/>
                  </a:lnTo>
                  <a:lnTo>
                    <a:pt x="250050" y="7747"/>
                  </a:lnTo>
                  <a:lnTo>
                    <a:pt x="269989" y="7747"/>
                  </a:lnTo>
                  <a:lnTo>
                    <a:pt x="269989" y="1016"/>
                  </a:lnTo>
                  <a:close/>
                </a:path>
                <a:path w="802004" h="52704">
                  <a:moveTo>
                    <a:pt x="324599" y="1016"/>
                  </a:moveTo>
                  <a:lnTo>
                    <a:pt x="317233" y="1016"/>
                  </a:lnTo>
                  <a:lnTo>
                    <a:pt x="317233" y="39497"/>
                  </a:lnTo>
                  <a:lnTo>
                    <a:pt x="317106" y="39497"/>
                  </a:lnTo>
                  <a:lnTo>
                    <a:pt x="292468" y="1016"/>
                  </a:lnTo>
                  <a:lnTo>
                    <a:pt x="284340" y="1016"/>
                  </a:lnTo>
                  <a:lnTo>
                    <a:pt x="284340" y="51562"/>
                  </a:lnTo>
                  <a:lnTo>
                    <a:pt x="291706" y="51562"/>
                  </a:lnTo>
                  <a:lnTo>
                    <a:pt x="291706" y="12446"/>
                  </a:lnTo>
                  <a:lnTo>
                    <a:pt x="291833" y="12446"/>
                  </a:lnTo>
                  <a:lnTo>
                    <a:pt x="316979" y="51562"/>
                  </a:lnTo>
                  <a:lnTo>
                    <a:pt x="324599" y="51562"/>
                  </a:lnTo>
                  <a:lnTo>
                    <a:pt x="324599" y="1016"/>
                  </a:lnTo>
                  <a:close/>
                </a:path>
                <a:path w="802004" h="52704">
                  <a:moveTo>
                    <a:pt x="387083" y="13843"/>
                  </a:moveTo>
                  <a:lnTo>
                    <a:pt x="383908" y="8255"/>
                  </a:lnTo>
                  <a:lnTo>
                    <a:pt x="373875" y="889"/>
                  </a:lnTo>
                  <a:lnTo>
                    <a:pt x="367652" y="0"/>
                  </a:lnTo>
                  <a:lnTo>
                    <a:pt x="363842" y="0"/>
                  </a:lnTo>
                  <a:lnTo>
                    <a:pt x="353809" y="2032"/>
                  </a:lnTo>
                  <a:lnTo>
                    <a:pt x="345554" y="7493"/>
                  </a:lnTo>
                  <a:lnTo>
                    <a:pt x="339839" y="15748"/>
                  </a:lnTo>
                  <a:lnTo>
                    <a:pt x="337807" y="26162"/>
                  </a:lnTo>
                  <a:lnTo>
                    <a:pt x="339839" y="36322"/>
                  </a:lnTo>
                  <a:lnTo>
                    <a:pt x="345427" y="44704"/>
                  </a:lnTo>
                  <a:lnTo>
                    <a:pt x="353682" y="50419"/>
                  </a:lnTo>
                  <a:lnTo>
                    <a:pt x="363842" y="52590"/>
                  </a:lnTo>
                  <a:lnTo>
                    <a:pt x="369938" y="51828"/>
                  </a:lnTo>
                  <a:lnTo>
                    <a:pt x="374129" y="43180"/>
                  </a:lnTo>
                  <a:lnTo>
                    <a:pt x="369176" y="45720"/>
                  </a:lnTo>
                  <a:lnTo>
                    <a:pt x="363842" y="45720"/>
                  </a:lnTo>
                  <a:lnTo>
                    <a:pt x="356730" y="44196"/>
                  </a:lnTo>
                  <a:lnTo>
                    <a:pt x="350761" y="40005"/>
                  </a:lnTo>
                  <a:lnTo>
                    <a:pt x="346697" y="33782"/>
                  </a:lnTo>
                  <a:lnTo>
                    <a:pt x="345173" y="26162"/>
                  </a:lnTo>
                  <a:lnTo>
                    <a:pt x="346697" y="18542"/>
                  </a:lnTo>
                  <a:lnTo>
                    <a:pt x="350634" y="12446"/>
                  </a:lnTo>
                  <a:lnTo>
                    <a:pt x="356603" y="8255"/>
                  </a:lnTo>
                  <a:lnTo>
                    <a:pt x="363969" y="6731"/>
                  </a:lnTo>
                  <a:lnTo>
                    <a:pt x="372224" y="6731"/>
                  </a:lnTo>
                  <a:lnTo>
                    <a:pt x="376669" y="12192"/>
                  </a:lnTo>
                  <a:lnTo>
                    <a:pt x="378193" y="13843"/>
                  </a:lnTo>
                  <a:lnTo>
                    <a:pt x="387083" y="13843"/>
                  </a:lnTo>
                  <a:close/>
                </a:path>
                <a:path w="802004" h="52704">
                  <a:moveTo>
                    <a:pt x="425945" y="1016"/>
                  </a:moveTo>
                  <a:lnTo>
                    <a:pt x="398640" y="1016"/>
                  </a:lnTo>
                  <a:lnTo>
                    <a:pt x="398640" y="51562"/>
                  </a:lnTo>
                  <a:lnTo>
                    <a:pt x="425945" y="51562"/>
                  </a:lnTo>
                  <a:lnTo>
                    <a:pt x="425945" y="44831"/>
                  </a:lnTo>
                  <a:lnTo>
                    <a:pt x="406006" y="44831"/>
                  </a:lnTo>
                  <a:lnTo>
                    <a:pt x="406006" y="29476"/>
                  </a:lnTo>
                  <a:lnTo>
                    <a:pt x="425945" y="29476"/>
                  </a:lnTo>
                  <a:lnTo>
                    <a:pt x="425945" y="22606"/>
                  </a:lnTo>
                  <a:lnTo>
                    <a:pt x="406006" y="22606"/>
                  </a:lnTo>
                  <a:lnTo>
                    <a:pt x="406006" y="7747"/>
                  </a:lnTo>
                  <a:lnTo>
                    <a:pt x="425945" y="7747"/>
                  </a:lnTo>
                  <a:lnTo>
                    <a:pt x="425945" y="1016"/>
                  </a:lnTo>
                  <a:close/>
                </a:path>
                <a:path w="802004" h="52704">
                  <a:moveTo>
                    <a:pt x="518401" y="889"/>
                  </a:moveTo>
                  <a:lnTo>
                    <a:pt x="506717" y="889"/>
                  </a:lnTo>
                  <a:lnTo>
                    <a:pt x="491477" y="39763"/>
                  </a:lnTo>
                  <a:lnTo>
                    <a:pt x="476364" y="889"/>
                  </a:lnTo>
                  <a:lnTo>
                    <a:pt x="464680" y="889"/>
                  </a:lnTo>
                  <a:lnTo>
                    <a:pt x="464680" y="51562"/>
                  </a:lnTo>
                  <a:lnTo>
                    <a:pt x="472046" y="51562"/>
                  </a:lnTo>
                  <a:lnTo>
                    <a:pt x="472046" y="8763"/>
                  </a:lnTo>
                  <a:lnTo>
                    <a:pt x="472173" y="8763"/>
                  </a:lnTo>
                  <a:lnTo>
                    <a:pt x="489318" y="51562"/>
                  </a:lnTo>
                  <a:lnTo>
                    <a:pt x="493763" y="51562"/>
                  </a:lnTo>
                  <a:lnTo>
                    <a:pt x="510781" y="8763"/>
                  </a:lnTo>
                  <a:lnTo>
                    <a:pt x="511022" y="8763"/>
                  </a:lnTo>
                  <a:lnTo>
                    <a:pt x="511022" y="51562"/>
                  </a:lnTo>
                  <a:lnTo>
                    <a:pt x="518401" y="51562"/>
                  </a:lnTo>
                  <a:lnTo>
                    <a:pt x="518401" y="889"/>
                  </a:lnTo>
                  <a:close/>
                </a:path>
                <a:path w="802004" h="52704">
                  <a:moveTo>
                    <a:pt x="574916" y="51574"/>
                  </a:moveTo>
                  <a:lnTo>
                    <a:pt x="569201" y="36728"/>
                  </a:lnTo>
                  <a:lnTo>
                    <a:pt x="566648" y="29857"/>
                  </a:lnTo>
                  <a:lnTo>
                    <a:pt x="559295" y="10541"/>
                  </a:lnTo>
                  <a:lnTo>
                    <a:pt x="558901" y="9398"/>
                  </a:lnTo>
                  <a:lnTo>
                    <a:pt x="558901" y="29857"/>
                  </a:lnTo>
                  <a:lnTo>
                    <a:pt x="545833" y="29857"/>
                  </a:lnTo>
                  <a:lnTo>
                    <a:pt x="552297" y="10541"/>
                  </a:lnTo>
                  <a:lnTo>
                    <a:pt x="558901" y="29857"/>
                  </a:lnTo>
                  <a:lnTo>
                    <a:pt x="558901" y="9398"/>
                  </a:lnTo>
                  <a:lnTo>
                    <a:pt x="555726" y="889"/>
                  </a:lnTo>
                  <a:lnTo>
                    <a:pt x="549008" y="889"/>
                  </a:lnTo>
                  <a:lnTo>
                    <a:pt x="529831" y="51574"/>
                  </a:lnTo>
                  <a:lnTo>
                    <a:pt x="537578" y="51574"/>
                  </a:lnTo>
                  <a:lnTo>
                    <a:pt x="543293" y="36728"/>
                  </a:lnTo>
                  <a:lnTo>
                    <a:pt x="561454" y="36728"/>
                  </a:lnTo>
                  <a:lnTo>
                    <a:pt x="567042" y="51574"/>
                  </a:lnTo>
                  <a:lnTo>
                    <a:pt x="574916" y="51574"/>
                  </a:lnTo>
                  <a:close/>
                </a:path>
                <a:path w="802004" h="52704">
                  <a:moveTo>
                    <a:pt x="594728" y="939"/>
                  </a:moveTo>
                  <a:lnTo>
                    <a:pt x="587349" y="939"/>
                  </a:lnTo>
                  <a:lnTo>
                    <a:pt x="587349" y="51574"/>
                  </a:lnTo>
                  <a:lnTo>
                    <a:pt x="594728" y="51574"/>
                  </a:lnTo>
                  <a:lnTo>
                    <a:pt x="594728" y="939"/>
                  </a:lnTo>
                  <a:close/>
                </a:path>
                <a:path w="802004" h="52704">
                  <a:moveTo>
                    <a:pt x="623176" y="889"/>
                  </a:moveTo>
                  <a:lnTo>
                    <a:pt x="614146" y="889"/>
                  </a:lnTo>
                  <a:lnTo>
                    <a:pt x="594855" y="26035"/>
                  </a:lnTo>
                  <a:lnTo>
                    <a:pt x="614146" y="51562"/>
                  </a:lnTo>
                  <a:lnTo>
                    <a:pt x="623176" y="51562"/>
                  </a:lnTo>
                  <a:lnTo>
                    <a:pt x="603491" y="26035"/>
                  </a:lnTo>
                  <a:lnTo>
                    <a:pt x="623176" y="889"/>
                  </a:lnTo>
                  <a:close/>
                </a:path>
                <a:path w="802004" h="52704">
                  <a:moveTo>
                    <a:pt x="660641" y="889"/>
                  </a:moveTo>
                  <a:lnTo>
                    <a:pt x="633450" y="889"/>
                  </a:lnTo>
                  <a:lnTo>
                    <a:pt x="633450" y="51562"/>
                  </a:lnTo>
                  <a:lnTo>
                    <a:pt x="660641" y="51562"/>
                  </a:lnTo>
                  <a:lnTo>
                    <a:pt x="660641" y="44831"/>
                  </a:lnTo>
                  <a:lnTo>
                    <a:pt x="640829" y="44831"/>
                  </a:lnTo>
                  <a:lnTo>
                    <a:pt x="640829" y="29476"/>
                  </a:lnTo>
                  <a:lnTo>
                    <a:pt x="660641" y="29476"/>
                  </a:lnTo>
                  <a:lnTo>
                    <a:pt x="660641" y="22606"/>
                  </a:lnTo>
                  <a:lnTo>
                    <a:pt x="640829" y="22606"/>
                  </a:lnTo>
                  <a:lnTo>
                    <a:pt x="640829" y="7747"/>
                  </a:lnTo>
                  <a:lnTo>
                    <a:pt x="660641" y="7747"/>
                  </a:lnTo>
                  <a:lnTo>
                    <a:pt x="660641" y="889"/>
                  </a:lnTo>
                  <a:close/>
                </a:path>
                <a:path w="802004" h="52704">
                  <a:moveTo>
                    <a:pt x="708266" y="12954"/>
                  </a:moveTo>
                  <a:lnTo>
                    <a:pt x="706742" y="8255"/>
                  </a:lnTo>
                  <a:lnTo>
                    <a:pt x="706234" y="7747"/>
                  </a:lnTo>
                  <a:lnTo>
                    <a:pt x="700900" y="2667"/>
                  </a:lnTo>
                  <a:lnTo>
                    <a:pt x="700900" y="12954"/>
                  </a:lnTo>
                  <a:lnTo>
                    <a:pt x="700900" y="26924"/>
                  </a:lnTo>
                  <a:lnTo>
                    <a:pt x="689851" y="27063"/>
                  </a:lnTo>
                  <a:lnTo>
                    <a:pt x="681850" y="27063"/>
                  </a:lnTo>
                  <a:lnTo>
                    <a:pt x="681850" y="7747"/>
                  </a:lnTo>
                  <a:lnTo>
                    <a:pt x="697979" y="7747"/>
                  </a:lnTo>
                  <a:lnTo>
                    <a:pt x="700900" y="12954"/>
                  </a:lnTo>
                  <a:lnTo>
                    <a:pt x="700900" y="2667"/>
                  </a:lnTo>
                  <a:lnTo>
                    <a:pt x="697217" y="889"/>
                  </a:lnTo>
                  <a:lnTo>
                    <a:pt x="674484" y="889"/>
                  </a:lnTo>
                  <a:lnTo>
                    <a:pt x="674484" y="51562"/>
                  </a:lnTo>
                  <a:lnTo>
                    <a:pt x="681850" y="51562"/>
                  </a:lnTo>
                  <a:lnTo>
                    <a:pt x="681850" y="28067"/>
                  </a:lnTo>
                  <a:lnTo>
                    <a:pt x="698614" y="51562"/>
                  </a:lnTo>
                  <a:lnTo>
                    <a:pt x="707885" y="51562"/>
                  </a:lnTo>
                  <a:lnTo>
                    <a:pt x="693788" y="32651"/>
                  </a:lnTo>
                  <a:lnTo>
                    <a:pt x="696963" y="32651"/>
                  </a:lnTo>
                  <a:lnTo>
                    <a:pt x="708266" y="30607"/>
                  </a:lnTo>
                  <a:lnTo>
                    <a:pt x="708266" y="28067"/>
                  </a:lnTo>
                  <a:lnTo>
                    <a:pt x="708266" y="27063"/>
                  </a:lnTo>
                  <a:lnTo>
                    <a:pt x="708266" y="12954"/>
                  </a:lnTo>
                  <a:close/>
                </a:path>
                <a:path w="802004" h="52704">
                  <a:moveTo>
                    <a:pt x="748398" y="25019"/>
                  </a:moveTo>
                  <a:lnTo>
                    <a:pt x="739254" y="22987"/>
                  </a:lnTo>
                  <a:lnTo>
                    <a:pt x="730745" y="19812"/>
                  </a:lnTo>
                  <a:lnTo>
                    <a:pt x="726173" y="18542"/>
                  </a:lnTo>
                  <a:lnTo>
                    <a:pt x="726173" y="10668"/>
                  </a:lnTo>
                  <a:lnTo>
                    <a:pt x="728586" y="6731"/>
                  </a:lnTo>
                  <a:lnTo>
                    <a:pt x="735952" y="6731"/>
                  </a:lnTo>
                  <a:lnTo>
                    <a:pt x="740016" y="8509"/>
                  </a:lnTo>
                  <a:lnTo>
                    <a:pt x="740016" y="14097"/>
                  </a:lnTo>
                  <a:lnTo>
                    <a:pt x="747382" y="14097"/>
                  </a:lnTo>
                  <a:lnTo>
                    <a:pt x="747382" y="5588"/>
                  </a:lnTo>
                  <a:lnTo>
                    <a:pt x="741413" y="0"/>
                  </a:lnTo>
                  <a:lnTo>
                    <a:pt x="723379" y="0"/>
                  </a:lnTo>
                  <a:lnTo>
                    <a:pt x="718807" y="7874"/>
                  </a:lnTo>
                  <a:lnTo>
                    <a:pt x="718807" y="17272"/>
                  </a:lnTo>
                  <a:lnTo>
                    <a:pt x="719823" y="20955"/>
                  </a:lnTo>
                  <a:lnTo>
                    <a:pt x="724522" y="25539"/>
                  </a:lnTo>
                  <a:lnTo>
                    <a:pt x="726173" y="26301"/>
                  </a:lnTo>
                  <a:lnTo>
                    <a:pt x="736460" y="30365"/>
                  </a:lnTo>
                  <a:lnTo>
                    <a:pt x="741032" y="31496"/>
                  </a:lnTo>
                  <a:lnTo>
                    <a:pt x="741032" y="42545"/>
                  </a:lnTo>
                  <a:lnTo>
                    <a:pt x="737603" y="45720"/>
                  </a:lnTo>
                  <a:lnTo>
                    <a:pt x="725411" y="45720"/>
                  </a:lnTo>
                  <a:lnTo>
                    <a:pt x="724776" y="38354"/>
                  </a:lnTo>
                  <a:lnTo>
                    <a:pt x="724776" y="36588"/>
                  </a:lnTo>
                  <a:lnTo>
                    <a:pt x="717283" y="36588"/>
                  </a:lnTo>
                  <a:lnTo>
                    <a:pt x="717283" y="47879"/>
                  </a:lnTo>
                  <a:lnTo>
                    <a:pt x="725919" y="52590"/>
                  </a:lnTo>
                  <a:lnTo>
                    <a:pt x="742302" y="52590"/>
                  </a:lnTo>
                  <a:lnTo>
                    <a:pt x="748398" y="45974"/>
                  </a:lnTo>
                  <a:lnTo>
                    <a:pt x="748398" y="25019"/>
                  </a:lnTo>
                  <a:close/>
                </a:path>
                <a:path w="802004" h="52704">
                  <a:moveTo>
                    <a:pt x="780034" y="3175"/>
                  </a:moveTo>
                  <a:lnTo>
                    <a:pt x="769226" y="3175"/>
                  </a:lnTo>
                  <a:lnTo>
                    <a:pt x="769226" y="4953"/>
                  </a:lnTo>
                  <a:lnTo>
                    <a:pt x="773671" y="4953"/>
                  </a:lnTo>
                  <a:lnTo>
                    <a:pt x="773671" y="21082"/>
                  </a:lnTo>
                  <a:lnTo>
                    <a:pt x="775703" y="21082"/>
                  </a:lnTo>
                  <a:lnTo>
                    <a:pt x="775703" y="4953"/>
                  </a:lnTo>
                  <a:lnTo>
                    <a:pt x="780034" y="4953"/>
                  </a:lnTo>
                  <a:lnTo>
                    <a:pt x="780034" y="3175"/>
                  </a:lnTo>
                  <a:close/>
                </a:path>
                <a:path w="802004" h="52704">
                  <a:moveTo>
                    <a:pt x="801992" y="3175"/>
                  </a:moveTo>
                  <a:lnTo>
                    <a:pt x="799198" y="3175"/>
                  </a:lnTo>
                  <a:lnTo>
                    <a:pt x="792594" y="18161"/>
                  </a:lnTo>
                  <a:lnTo>
                    <a:pt x="785990" y="3175"/>
                  </a:lnTo>
                  <a:lnTo>
                    <a:pt x="783196" y="3175"/>
                  </a:lnTo>
                  <a:lnTo>
                    <a:pt x="783196" y="21082"/>
                  </a:lnTo>
                  <a:lnTo>
                    <a:pt x="785101" y="21082"/>
                  </a:lnTo>
                  <a:lnTo>
                    <a:pt x="784974" y="5080"/>
                  </a:lnTo>
                  <a:lnTo>
                    <a:pt x="791959" y="21082"/>
                  </a:lnTo>
                  <a:lnTo>
                    <a:pt x="793229" y="21082"/>
                  </a:lnTo>
                  <a:lnTo>
                    <a:pt x="800087" y="5080"/>
                  </a:lnTo>
                  <a:lnTo>
                    <a:pt x="800087" y="21082"/>
                  </a:lnTo>
                  <a:lnTo>
                    <a:pt x="801992" y="21082"/>
                  </a:lnTo>
                  <a:lnTo>
                    <a:pt x="801992" y="3175"/>
                  </a:lnTo>
                  <a:close/>
                </a:path>
              </a:pathLst>
            </a:custGeom>
            <a:solidFill>
              <a:srgbClr val="EB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8177104" y="1667592"/>
            <a:ext cx="2270760" cy="1327150"/>
            <a:chOff x="8177104" y="1667592"/>
            <a:chExt cx="2270760" cy="1327150"/>
          </a:xfrm>
        </p:grpSpPr>
        <p:sp>
          <p:nvSpPr>
            <p:cNvPr id="25" name="object 25"/>
            <p:cNvSpPr/>
            <p:nvPr/>
          </p:nvSpPr>
          <p:spPr>
            <a:xfrm>
              <a:off x="8181086" y="1671573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7" y="1313052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231245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31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231247" y="2777869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31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21903" y="2063165"/>
              <a:ext cx="1396997" cy="536003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8177104" y="3373456"/>
            <a:ext cx="2270760" cy="1327150"/>
            <a:chOff x="8177104" y="3373456"/>
            <a:chExt cx="2270760" cy="1327150"/>
          </a:xfrm>
        </p:grpSpPr>
        <p:sp>
          <p:nvSpPr>
            <p:cNvPr id="30" name="object 30"/>
            <p:cNvSpPr/>
            <p:nvPr/>
          </p:nvSpPr>
          <p:spPr>
            <a:xfrm>
              <a:off x="8181086" y="337743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231245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7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231247" y="448373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7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83649" y="3819168"/>
              <a:ext cx="126047" cy="17193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002903" y="3679824"/>
              <a:ext cx="635000" cy="633730"/>
            </a:xfrm>
            <a:custGeom>
              <a:avLst/>
              <a:gdLst/>
              <a:ahLst/>
              <a:cxnLst/>
              <a:rect l="l" t="t" r="r" b="b"/>
              <a:pathLst>
                <a:path w="635000" h="633729">
                  <a:moveTo>
                    <a:pt x="296672" y="1473"/>
                  </a:moveTo>
                  <a:lnTo>
                    <a:pt x="225298" y="13335"/>
                  </a:lnTo>
                  <a:lnTo>
                    <a:pt x="183261" y="29464"/>
                  </a:lnTo>
                  <a:lnTo>
                    <a:pt x="144272" y="51054"/>
                  </a:lnTo>
                  <a:lnTo>
                    <a:pt x="108965" y="77724"/>
                  </a:lnTo>
                  <a:lnTo>
                    <a:pt x="77723" y="108839"/>
                  </a:lnTo>
                  <a:lnTo>
                    <a:pt x="51054" y="144272"/>
                  </a:lnTo>
                  <a:lnTo>
                    <a:pt x="29464" y="183134"/>
                  </a:lnTo>
                  <a:lnTo>
                    <a:pt x="13462" y="225171"/>
                  </a:lnTo>
                  <a:lnTo>
                    <a:pt x="3429" y="269875"/>
                  </a:lnTo>
                  <a:lnTo>
                    <a:pt x="0" y="316611"/>
                  </a:lnTo>
                  <a:lnTo>
                    <a:pt x="3301" y="361950"/>
                  </a:lnTo>
                  <a:lnTo>
                    <a:pt x="13462" y="408178"/>
                  </a:lnTo>
                  <a:lnTo>
                    <a:pt x="29464" y="450215"/>
                  </a:lnTo>
                  <a:lnTo>
                    <a:pt x="51181" y="489204"/>
                  </a:lnTo>
                  <a:lnTo>
                    <a:pt x="77851" y="524510"/>
                  </a:lnTo>
                  <a:lnTo>
                    <a:pt x="109220" y="555752"/>
                  </a:lnTo>
                  <a:lnTo>
                    <a:pt x="144779" y="582307"/>
                  </a:lnTo>
                  <a:lnTo>
                    <a:pt x="183895" y="603885"/>
                  </a:lnTo>
                  <a:lnTo>
                    <a:pt x="226187" y="619887"/>
                  </a:lnTo>
                  <a:lnTo>
                    <a:pt x="271145" y="629932"/>
                  </a:lnTo>
                  <a:lnTo>
                    <a:pt x="318262" y="633349"/>
                  </a:lnTo>
                  <a:lnTo>
                    <a:pt x="635000" y="633349"/>
                  </a:lnTo>
                  <a:lnTo>
                    <a:pt x="635000" y="560197"/>
                  </a:lnTo>
                  <a:lnTo>
                    <a:pt x="324612" y="560197"/>
                  </a:lnTo>
                  <a:lnTo>
                    <a:pt x="324612" y="559193"/>
                  </a:lnTo>
                  <a:lnTo>
                    <a:pt x="296672" y="559193"/>
                  </a:lnTo>
                  <a:lnTo>
                    <a:pt x="251586" y="550672"/>
                  </a:lnTo>
                  <a:lnTo>
                    <a:pt x="209804" y="534289"/>
                  </a:lnTo>
                  <a:lnTo>
                    <a:pt x="172212" y="510921"/>
                  </a:lnTo>
                  <a:lnTo>
                    <a:pt x="139700" y="481203"/>
                  </a:lnTo>
                  <a:lnTo>
                    <a:pt x="112903" y="446151"/>
                  </a:lnTo>
                  <a:lnTo>
                    <a:pt x="92709" y="406400"/>
                  </a:lnTo>
                  <a:lnTo>
                    <a:pt x="80009" y="362966"/>
                  </a:lnTo>
                  <a:lnTo>
                    <a:pt x="75692" y="316611"/>
                  </a:lnTo>
                  <a:lnTo>
                    <a:pt x="80009" y="270256"/>
                  </a:lnTo>
                  <a:lnTo>
                    <a:pt x="92709" y="226695"/>
                  </a:lnTo>
                  <a:lnTo>
                    <a:pt x="112903" y="187071"/>
                  </a:lnTo>
                  <a:lnTo>
                    <a:pt x="139700" y="152019"/>
                  </a:lnTo>
                  <a:lnTo>
                    <a:pt x="172212" y="122301"/>
                  </a:lnTo>
                  <a:lnTo>
                    <a:pt x="209804" y="98806"/>
                  </a:lnTo>
                  <a:lnTo>
                    <a:pt x="251586" y="82423"/>
                  </a:lnTo>
                  <a:lnTo>
                    <a:pt x="296672" y="73914"/>
                  </a:lnTo>
                  <a:lnTo>
                    <a:pt x="296672" y="1473"/>
                  </a:lnTo>
                  <a:close/>
                </a:path>
                <a:path w="635000" h="633729">
                  <a:moveTo>
                    <a:pt x="506895" y="367245"/>
                  </a:moveTo>
                  <a:lnTo>
                    <a:pt x="380746" y="367245"/>
                  </a:lnTo>
                  <a:lnTo>
                    <a:pt x="380746" y="560197"/>
                  </a:lnTo>
                  <a:lnTo>
                    <a:pt x="506895" y="560197"/>
                  </a:lnTo>
                  <a:lnTo>
                    <a:pt x="506895" y="367245"/>
                  </a:lnTo>
                  <a:close/>
                </a:path>
                <a:path w="635000" h="633729">
                  <a:moveTo>
                    <a:pt x="562991" y="116573"/>
                  </a:moveTo>
                  <a:lnTo>
                    <a:pt x="562991" y="560197"/>
                  </a:lnTo>
                  <a:lnTo>
                    <a:pt x="635000" y="560197"/>
                  </a:lnTo>
                  <a:lnTo>
                    <a:pt x="635000" y="316611"/>
                  </a:lnTo>
                  <a:lnTo>
                    <a:pt x="631598" y="270256"/>
                  </a:lnTo>
                  <a:lnTo>
                    <a:pt x="621538" y="225171"/>
                  </a:lnTo>
                  <a:lnTo>
                    <a:pt x="605536" y="183134"/>
                  </a:lnTo>
                  <a:lnTo>
                    <a:pt x="583946" y="144272"/>
                  </a:lnTo>
                  <a:lnTo>
                    <a:pt x="562991" y="116573"/>
                  </a:lnTo>
                  <a:close/>
                </a:path>
                <a:path w="635000" h="633729">
                  <a:moveTo>
                    <a:pt x="316738" y="0"/>
                  </a:moveTo>
                  <a:lnTo>
                    <a:pt x="296672" y="1473"/>
                  </a:lnTo>
                  <a:lnTo>
                    <a:pt x="296672" y="130302"/>
                  </a:lnTo>
                  <a:lnTo>
                    <a:pt x="252222" y="141351"/>
                  </a:lnTo>
                  <a:lnTo>
                    <a:pt x="212598" y="162306"/>
                  </a:lnTo>
                  <a:lnTo>
                    <a:pt x="179323" y="191643"/>
                  </a:lnTo>
                  <a:lnTo>
                    <a:pt x="153797" y="228219"/>
                  </a:lnTo>
                  <a:lnTo>
                    <a:pt x="137540" y="270256"/>
                  </a:lnTo>
                  <a:lnTo>
                    <a:pt x="131698" y="316611"/>
                  </a:lnTo>
                  <a:lnTo>
                    <a:pt x="137414" y="361950"/>
                  </a:lnTo>
                  <a:lnTo>
                    <a:pt x="153797" y="405003"/>
                  </a:lnTo>
                  <a:lnTo>
                    <a:pt x="179323" y="441452"/>
                  </a:lnTo>
                  <a:lnTo>
                    <a:pt x="212598" y="470789"/>
                  </a:lnTo>
                  <a:lnTo>
                    <a:pt x="252222" y="491744"/>
                  </a:lnTo>
                  <a:lnTo>
                    <a:pt x="296672" y="502793"/>
                  </a:lnTo>
                  <a:lnTo>
                    <a:pt x="296672" y="559193"/>
                  </a:lnTo>
                  <a:lnTo>
                    <a:pt x="324612" y="559193"/>
                  </a:lnTo>
                  <a:lnTo>
                    <a:pt x="324612" y="72898"/>
                  </a:lnTo>
                  <a:lnTo>
                    <a:pt x="519368" y="72898"/>
                  </a:lnTo>
                  <a:lnTo>
                    <a:pt x="490347" y="51054"/>
                  </a:lnTo>
                  <a:lnTo>
                    <a:pt x="451231" y="29464"/>
                  </a:lnTo>
                  <a:lnTo>
                    <a:pt x="408940" y="13335"/>
                  </a:lnTo>
                  <a:lnTo>
                    <a:pt x="363982" y="3429"/>
                  </a:lnTo>
                  <a:lnTo>
                    <a:pt x="316738" y="0"/>
                  </a:lnTo>
                  <a:close/>
                </a:path>
                <a:path w="635000" h="633729">
                  <a:moveTo>
                    <a:pt x="519368" y="72898"/>
                  </a:moveTo>
                  <a:lnTo>
                    <a:pt x="324612" y="72898"/>
                  </a:lnTo>
                  <a:lnTo>
                    <a:pt x="372872" y="78740"/>
                  </a:lnTo>
                  <a:lnTo>
                    <a:pt x="417703" y="93599"/>
                  </a:lnTo>
                  <a:lnTo>
                    <a:pt x="458089" y="116332"/>
                  </a:lnTo>
                  <a:lnTo>
                    <a:pt x="493395" y="146050"/>
                  </a:lnTo>
                  <a:lnTo>
                    <a:pt x="522478" y="181864"/>
                  </a:lnTo>
                  <a:lnTo>
                    <a:pt x="544322" y="222885"/>
                  </a:lnTo>
                  <a:lnTo>
                    <a:pt x="558165" y="268097"/>
                  </a:lnTo>
                  <a:lnTo>
                    <a:pt x="562991" y="316611"/>
                  </a:lnTo>
                  <a:lnTo>
                    <a:pt x="562991" y="116573"/>
                  </a:lnTo>
                  <a:lnTo>
                    <a:pt x="525780" y="77724"/>
                  </a:lnTo>
                  <a:lnTo>
                    <a:pt x="519368" y="72898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7087868" y="6170675"/>
            <a:ext cx="235585" cy="235585"/>
            <a:chOff x="7087868" y="6170675"/>
            <a:chExt cx="235585" cy="235585"/>
          </a:xfrm>
        </p:grpSpPr>
        <p:sp>
          <p:nvSpPr>
            <p:cNvPr id="36" name="object 36"/>
            <p:cNvSpPr/>
            <p:nvPr/>
          </p:nvSpPr>
          <p:spPr>
            <a:xfrm>
              <a:off x="7106918" y="6189725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43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06918" y="6189725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56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8177104" y="5079434"/>
            <a:ext cx="2270760" cy="1327150"/>
            <a:chOff x="8177104" y="5079434"/>
            <a:chExt cx="2270760" cy="1327150"/>
          </a:xfrm>
        </p:grpSpPr>
        <p:sp>
          <p:nvSpPr>
            <p:cNvPr id="39" name="object 39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2"/>
                  </a:lnTo>
                  <a:lnTo>
                    <a:pt x="2256917" y="1313052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181086" y="5083415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AE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231245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43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231247" y="6189724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56"/>
                  </a:lnTo>
                </a:path>
              </a:pathLst>
            </a:custGeom>
            <a:ln w="38100">
              <a:solidFill>
                <a:srgbClr val="EA1F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19375" y="5515736"/>
              <a:ext cx="1402041" cy="548639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4578602" y="1687447"/>
            <a:ext cx="22288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A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567301" y="3394581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C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00827" y="5099937"/>
            <a:ext cx="19240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E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721092" y="1687447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B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703057" y="3394581"/>
            <a:ext cx="22288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D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732394" y="5096635"/>
            <a:ext cx="17716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F</a:t>
            </a:r>
            <a:endParaRPr sz="2150">
              <a:latin typeface="Univers"/>
              <a:cs typeface="Univers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6023990" y="5682995"/>
            <a:ext cx="825500" cy="222885"/>
            <a:chOff x="6023990" y="5682995"/>
            <a:chExt cx="825500" cy="222885"/>
          </a:xfrm>
        </p:grpSpPr>
        <p:sp>
          <p:nvSpPr>
            <p:cNvPr id="51" name="object 51"/>
            <p:cNvSpPr/>
            <p:nvPr/>
          </p:nvSpPr>
          <p:spPr>
            <a:xfrm>
              <a:off x="6023990" y="5684012"/>
              <a:ext cx="133350" cy="221615"/>
            </a:xfrm>
            <a:custGeom>
              <a:avLst/>
              <a:gdLst/>
              <a:ahLst/>
              <a:cxnLst/>
              <a:rect l="l" t="t" r="r" b="b"/>
              <a:pathLst>
                <a:path w="133350" h="221614">
                  <a:moveTo>
                    <a:pt x="67945" y="0"/>
                  </a:moveTo>
                  <a:lnTo>
                    <a:pt x="44196" y="3937"/>
                  </a:lnTo>
                  <a:lnTo>
                    <a:pt x="23749" y="15367"/>
                  </a:lnTo>
                  <a:lnTo>
                    <a:pt x="9525" y="33782"/>
                  </a:lnTo>
                  <a:lnTo>
                    <a:pt x="4318" y="58928"/>
                  </a:lnTo>
                  <a:lnTo>
                    <a:pt x="10541" y="84201"/>
                  </a:lnTo>
                  <a:lnTo>
                    <a:pt x="25146" y="100457"/>
                  </a:lnTo>
                  <a:lnTo>
                    <a:pt x="43180" y="110236"/>
                  </a:lnTo>
                  <a:lnTo>
                    <a:pt x="77343" y="121793"/>
                  </a:lnTo>
                  <a:lnTo>
                    <a:pt x="93599" y="129794"/>
                  </a:lnTo>
                  <a:lnTo>
                    <a:pt x="105156" y="141859"/>
                  </a:lnTo>
                  <a:lnTo>
                    <a:pt x="109474" y="160401"/>
                  </a:lnTo>
                  <a:lnTo>
                    <a:pt x="105918" y="176784"/>
                  </a:lnTo>
                  <a:lnTo>
                    <a:pt x="96520" y="189611"/>
                  </a:lnTo>
                  <a:lnTo>
                    <a:pt x="82804" y="198120"/>
                  </a:lnTo>
                  <a:lnTo>
                    <a:pt x="66802" y="201168"/>
                  </a:lnTo>
                  <a:lnTo>
                    <a:pt x="54991" y="199390"/>
                  </a:lnTo>
                  <a:lnTo>
                    <a:pt x="41656" y="192913"/>
                  </a:lnTo>
                  <a:lnTo>
                    <a:pt x="30353" y="179832"/>
                  </a:lnTo>
                  <a:lnTo>
                    <a:pt x="24003" y="158115"/>
                  </a:lnTo>
                  <a:lnTo>
                    <a:pt x="0" y="158115"/>
                  </a:lnTo>
                  <a:lnTo>
                    <a:pt x="6096" y="185166"/>
                  </a:lnTo>
                  <a:lnTo>
                    <a:pt x="20701" y="204978"/>
                  </a:lnTo>
                  <a:lnTo>
                    <a:pt x="41656" y="217170"/>
                  </a:lnTo>
                  <a:lnTo>
                    <a:pt x="67056" y="221361"/>
                  </a:lnTo>
                  <a:lnTo>
                    <a:pt x="94234" y="216408"/>
                  </a:lnTo>
                  <a:lnTo>
                    <a:pt x="115062" y="203073"/>
                  </a:lnTo>
                  <a:lnTo>
                    <a:pt x="128524" y="183134"/>
                  </a:lnTo>
                  <a:lnTo>
                    <a:pt x="133223" y="158623"/>
                  </a:lnTo>
                  <a:lnTo>
                    <a:pt x="114808" y="117602"/>
                  </a:lnTo>
                  <a:lnTo>
                    <a:pt x="59182" y="92583"/>
                  </a:lnTo>
                  <a:lnTo>
                    <a:pt x="42418" y="84201"/>
                  </a:lnTo>
                  <a:lnTo>
                    <a:pt x="31750" y="73152"/>
                  </a:lnTo>
                  <a:lnTo>
                    <a:pt x="28067" y="56896"/>
                  </a:lnTo>
                  <a:lnTo>
                    <a:pt x="31115" y="41783"/>
                  </a:lnTo>
                  <a:lnTo>
                    <a:pt x="39497" y="30226"/>
                  </a:lnTo>
                  <a:lnTo>
                    <a:pt x="51943" y="22860"/>
                  </a:lnTo>
                  <a:lnTo>
                    <a:pt x="67056" y="20320"/>
                  </a:lnTo>
                  <a:lnTo>
                    <a:pt x="84582" y="23749"/>
                  </a:lnTo>
                  <a:lnTo>
                    <a:pt x="95631" y="32512"/>
                  </a:lnTo>
                  <a:lnTo>
                    <a:pt x="101854" y="43942"/>
                  </a:lnTo>
                  <a:lnTo>
                    <a:pt x="104902" y="55245"/>
                  </a:lnTo>
                  <a:lnTo>
                    <a:pt x="128651" y="55245"/>
                  </a:lnTo>
                  <a:lnTo>
                    <a:pt x="121412" y="29591"/>
                  </a:lnTo>
                  <a:lnTo>
                    <a:pt x="106934" y="12446"/>
                  </a:lnTo>
                  <a:lnTo>
                    <a:pt x="88138" y="2921"/>
                  </a:lnTo>
                  <a:lnTo>
                    <a:pt x="67945" y="0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43852" y="5682995"/>
              <a:ext cx="405625" cy="21983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164326" y="5686678"/>
              <a:ext cx="247015" cy="212725"/>
            </a:xfrm>
            <a:custGeom>
              <a:avLst/>
              <a:gdLst/>
              <a:ahLst/>
              <a:cxnLst/>
              <a:rect l="l" t="t" r="r" b="b"/>
              <a:pathLst>
                <a:path w="247014" h="212725">
                  <a:moveTo>
                    <a:pt x="199517" y="212471"/>
                  </a:moveTo>
                  <a:lnTo>
                    <a:pt x="174752" y="152781"/>
                  </a:lnTo>
                  <a:lnTo>
                    <a:pt x="166751" y="133223"/>
                  </a:lnTo>
                  <a:lnTo>
                    <a:pt x="141732" y="72809"/>
                  </a:lnTo>
                  <a:lnTo>
                    <a:pt x="141732" y="133223"/>
                  </a:lnTo>
                  <a:lnTo>
                    <a:pt x="57150" y="133223"/>
                  </a:lnTo>
                  <a:lnTo>
                    <a:pt x="99314" y="26797"/>
                  </a:lnTo>
                  <a:lnTo>
                    <a:pt x="141732" y="133223"/>
                  </a:lnTo>
                  <a:lnTo>
                    <a:pt x="141732" y="72809"/>
                  </a:lnTo>
                  <a:lnTo>
                    <a:pt x="122682" y="26797"/>
                  </a:lnTo>
                  <a:lnTo>
                    <a:pt x="111633" y="0"/>
                  </a:lnTo>
                  <a:lnTo>
                    <a:pt x="88646" y="0"/>
                  </a:lnTo>
                  <a:lnTo>
                    <a:pt x="0" y="212471"/>
                  </a:lnTo>
                  <a:lnTo>
                    <a:pt x="25527" y="212471"/>
                  </a:lnTo>
                  <a:lnTo>
                    <a:pt x="49911" y="152781"/>
                  </a:lnTo>
                  <a:lnTo>
                    <a:pt x="148971" y="152781"/>
                  </a:lnTo>
                  <a:lnTo>
                    <a:pt x="173609" y="212471"/>
                  </a:lnTo>
                  <a:lnTo>
                    <a:pt x="199517" y="212471"/>
                  </a:lnTo>
                  <a:close/>
                </a:path>
                <a:path w="247014" h="212725">
                  <a:moveTo>
                    <a:pt x="246557" y="38"/>
                  </a:moveTo>
                  <a:lnTo>
                    <a:pt x="223012" y="38"/>
                  </a:lnTo>
                  <a:lnTo>
                    <a:pt x="223012" y="212471"/>
                  </a:lnTo>
                  <a:lnTo>
                    <a:pt x="246557" y="212471"/>
                  </a:lnTo>
                  <a:lnTo>
                    <a:pt x="246557" y="38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5485384" y="5600064"/>
            <a:ext cx="381000" cy="380365"/>
            <a:chOff x="5485384" y="5600064"/>
            <a:chExt cx="381000" cy="380365"/>
          </a:xfrm>
        </p:grpSpPr>
        <p:pic>
          <p:nvPicPr>
            <p:cNvPr id="55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13857" y="5683592"/>
              <a:ext cx="75639" cy="10314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485384" y="5600064"/>
              <a:ext cx="381000" cy="380365"/>
            </a:xfrm>
            <a:custGeom>
              <a:avLst/>
              <a:gdLst/>
              <a:ahLst/>
              <a:cxnLst/>
              <a:rect l="l" t="t" r="r" b="b"/>
              <a:pathLst>
                <a:path w="381000" h="380364">
                  <a:moveTo>
                    <a:pt x="178054" y="1612"/>
                  </a:moveTo>
                  <a:lnTo>
                    <a:pt x="139572" y="6731"/>
                  </a:lnTo>
                  <a:lnTo>
                    <a:pt x="94107" y="25908"/>
                  </a:lnTo>
                  <a:lnTo>
                    <a:pt x="55753" y="55626"/>
                  </a:lnTo>
                  <a:lnTo>
                    <a:pt x="26035" y="94107"/>
                  </a:lnTo>
                  <a:lnTo>
                    <a:pt x="6857" y="139446"/>
                  </a:lnTo>
                  <a:lnTo>
                    <a:pt x="0" y="189992"/>
                  </a:lnTo>
                  <a:lnTo>
                    <a:pt x="4699" y="230759"/>
                  </a:lnTo>
                  <a:lnTo>
                    <a:pt x="19431" y="273558"/>
                  </a:lnTo>
                  <a:lnTo>
                    <a:pt x="41910" y="308876"/>
                  </a:lnTo>
                  <a:lnTo>
                    <a:pt x="71500" y="338328"/>
                  </a:lnTo>
                  <a:lnTo>
                    <a:pt x="106934" y="360680"/>
                  </a:lnTo>
                  <a:lnTo>
                    <a:pt x="147065" y="374904"/>
                  </a:lnTo>
                  <a:lnTo>
                    <a:pt x="191008" y="379984"/>
                  </a:lnTo>
                  <a:lnTo>
                    <a:pt x="381000" y="379984"/>
                  </a:lnTo>
                  <a:lnTo>
                    <a:pt x="381000" y="336181"/>
                  </a:lnTo>
                  <a:lnTo>
                    <a:pt x="194818" y="336181"/>
                  </a:lnTo>
                  <a:lnTo>
                    <a:pt x="194818" y="335534"/>
                  </a:lnTo>
                  <a:lnTo>
                    <a:pt x="178054" y="335534"/>
                  </a:lnTo>
                  <a:lnTo>
                    <a:pt x="135636" y="324993"/>
                  </a:lnTo>
                  <a:lnTo>
                    <a:pt x="99186" y="303288"/>
                  </a:lnTo>
                  <a:lnTo>
                    <a:pt x="70739" y="272161"/>
                  </a:lnTo>
                  <a:lnTo>
                    <a:pt x="52070" y="233680"/>
                  </a:lnTo>
                  <a:lnTo>
                    <a:pt x="45465" y="189992"/>
                  </a:lnTo>
                  <a:lnTo>
                    <a:pt x="52070" y="146431"/>
                  </a:lnTo>
                  <a:lnTo>
                    <a:pt x="70739" y="107823"/>
                  </a:lnTo>
                  <a:lnTo>
                    <a:pt x="99186" y="76708"/>
                  </a:lnTo>
                  <a:lnTo>
                    <a:pt x="135636" y="54864"/>
                  </a:lnTo>
                  <a:lnTo>
                    <a:pt x="178054" y="44323"/>
                  </a:lnTo>
                  <a:lnTo>
                    <a:pt x="178054" y="1612"/>
                  </a:lnTo>
                  <a:close/>
                </a:path>
                <a:path w="381000" h="380364">
                  <a:moveTo>
                    <a:pt x="304165" y="220408"/>
                  </a:moveTo>
                  <a:lnTo>
                    <a:pt x="228473" y="220408"/>
                  </a:lnTo>
                  <a:lnTo>
                    <a:pt x="228473" y="336181"/>
                  </a:lnTo>
                  <a:lnTo>
                    <a:pt x="304165" y="336181"/>
                  </a:lnTo>
                  <a:lnTo>
                    <a:pt x="304165" y="220408"/>
                  </a:lnTo>
                  <a:close/>
                </a:path>
                <a:path w="381000" h="380364">
                  <a:moveTo>
                    <a:pt x="337820" y="69735"/>
                  </a:moveTo>
                  <a:lnTo>
                    <a:pt x="337820" y="336181"/>
                  </a:lnTo>
                  <a:lnTo>
                    <a:pt x="381000" y="336181"/>
                  </a:lnTo>
                  <a:lnTo>
                    <a:pt x="381000" y="189992"/>
                  </a:lnTo>
                  <a:lnTo>
                    <a:pt x="376047" y="146431"/>
                  </a:lnTo>
                  <a:lnTo>
                    <a:pt x="361696" y="106426"/>
                  </a:lnTo>
                  <a:lnTo>
                    <a:pt x="339217" y="71120"/>
                  </a:lnTo>
                  <a:lnTo>
                    <a:pt x="337820" y="69735"/>
                  </a:lnTo>
                  <a:close/>
                </a:path>
                <a:path w="381000" h="380364">
                  <a:moveTo>
                    <a:pt x="190119" y="0"/>
                  </a:moveTo>
                  <a:lnTo>
                    <a:pt x="178054" y="1612"/>
                  </a:lnTo>
                  <a:lnTo>
                    <a:pt x="178054" y="78232"/>
                  </a:lnTo>
                  <a:lnTo>
                    <a:pt x="139065" y="90424"/>
                  </a:lnTo>
                  <a:lnTo>
                    <a:pt x="107696" y="115062"/>
                  </a:lnTo>
                  <a:lnTo>
                    <a:pt x="86740" y="149098"/>
                  </a:lnTo>
                  <a:lnTo>
                    <a:pt x="79121" y="189992"/>
                  </a:lnTo>
                  <a:lnTo>
                    <a:pt x="86740" y="230759"/>
                  </a:lnTo>
                  <a:lnTo>
                    <a:pt x="107696" y="264795"/>
                  </a:lnTo>
                  <a:lnTo>
                    <a:pt x="139065" y="289433"/>
                  </a:lnTo>
                  <a:lnTo>
                    <a:pt x="178054" y="301625"/>
                  </a:lnTo>
                  <a:lnTo>
                    <a:pt x="178054" y="335534"/>
                  </a:lnTo>
                  <a:lnTo>
                    <a:pt x="194818" y="335534"/>
                  </a:lnTo>
                  <a:lnTo>
                    <a:pt x="194818" y="43815"/>
                  </a:lnTo>
                  <a:lnTo>
                    <a:pt x="311793" y="43815"/>
                  </a:lnTo>
                  <a:lnTo>
                    <a:pt x="309626" y="41656"/>
                  </a:lnTo>
                  <a:lnTo>
                    <a:pt x="274193" y="19304"/>
                  </a:lnTo>
                  <a:lnTo>
                    <a:pt x="233934" y="4953"/>
                  </a:lnTo>
                  <a:lnTo>
                    <a:pt x="190119" y="0"/>
                  </a:lnTo>
                  <a:close/>
                </a:path>
                <a:path w="381000" h="380364">
                  <a:moveTo>
                    <a:pt x="311793" y="43815"/>
                  </a:moveTo>
                  <a:lnTo>
                    <a:pt x="194818" y="43815"/>
                  </a:lnTo>
                  <a:lnTo>
                    <a:pt x="240157" y="51943"/>
                  </a:lnTo>
                  <a:lnTo>
                    <a:pt x="279400" y="73025"/>
                  </a:lnTo>
                  <a:lnTo>
                    <a:pt x="310388" y="104521"/>
                  </a:lnTo>
                  <a:lnTo>
                    <a:pt x="330581" y="144272"/>
                  </a:lnTo>
                  <a:lnTo>
                    <a:pt x="337820" y="189992"/>
                  </a:lnTo>
                  <a:lnTo>
                    <a:pt x="337820" y="69735"/>
                  </a:lnTo>
                  <a:lnTo>
                    <a:pt x="311793" y="43815"/>
                  </a:lnTo>
                  <a:close/>
                </a:path>
              </a:pathLst>
            </a:custGeom>
            <a:solidFill>
              <a:srgbClr val="124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/>
          <p:nvPr/>
        </p:nvSpPr>
        <p:spPr>
          <a:xfrm>
            <a:off x="5946140" y="5668428"/>
            <a:ext cx="5715" cy="259079"/>
          </a:xfrm>
          <a:custGeom>
            <a:avLst/>
            <a:gdLst/>
            <a:ahLst/>
            <a:cxnLst/>
            <a:rect l="l" t="t" r="r" b="b"/>
            <a:pathLst>
              <a:path w="5714" h="259079">
                <a:moveTo>
                  <a:pt x="5651" y="0"/>
                </a:moveTo>
                <a:lnTo>
                  <a:pt x="0" y="0"/>
                </a:lnTo>
                <a:lnTo>
                  <a:pt x="0" y="258914"/>
                </a:lnTo>
                <a:lnTo>
                  <a:pt x="5651" y="258914"/>
                </a:lnTo>
                <a:lnTo>
                  <a:pt x="5651" y="0"/>
                </a:lnTo>
                <a:close/>
              </a:path>
            </a:pathLst>
          </a:custGeom>
          <a:solidFill>
            <a:srgbClr val="124A89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>
            <a:spLocks noGrp="1"/>
          </p:cNvSpPr>
          <p:nvPr>
            <p:ph type="title"/>
          </p:nvPr>
        </p:nvSpPr>
        <p:spPr>
          <a:xfrm>
            <a:off x="9904221" y="184924"/>
            <a:ext cx="621030" cy="448945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27635">
              <a:lnSpc>
                <a:spcPts val="3410"/>
              </a:lnSpc>
            </a:pPr>
            <a:r>
              <a:rPr spc="-25" dirty="0"/>
              <a:t>50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849985" y="6743801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41223" y="2428111"/>
            <a:ext cx="34048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stretch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vertically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horizontally.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twist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bend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it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way.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apply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different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colour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sections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 the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41223" y="3509846"/>
            <a:ext cx="27832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Never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symbol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its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own.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41223" y="3871796"/>
            <a:ext cx="33572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Never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take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away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primary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and/or</a:t>
            </a:r>
            <a:r>
              <a:rPr sz="1200" spc="-114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secondary logo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type.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35052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Don’t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low-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res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file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looks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fuzzy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or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pixelated.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57928" y="4384165"/>
            <a:ext cx="0" cy="2153285"/>
          </a:xfrm>
          <a:custGeom>
            <a:avLst/>
            <a:gdLst/>
            <a:ahLst/>
            <a:cxnLst/>
            <a:rect l="l" t="t" r="r" b="b"/>
            <a:pathLst>
              <a:path h="2153284">
                <a:moveTo>
                  <a:pt x="0" y="0"/>
                </a:moveTo>
                <a:lnTo>
                  <a:pt x="0" y="2152700"/>
                </a:lnTo>
              </a:path>
            </a:pathLst>
          </a:custGeom>
          <a:ln w="3175">
            <a:solidFill>
              <a:srgbClr val="949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422269" y="4384165"/>
            <a:ext cx="4353560" cy="2155190"/>
            <a:chOff x="3422269" y="4384165"/>
            <a:chExt cx="4353560" cy="2155190"/>
          </a:xfrm>
        </p:grpSpPr>
        <p:sp>
          <p:nvSpPr>
            <p:cNvPr id="4" name="object 4"/>
            <p:cNvSpPr/>
            <p:nvPr/>
          </p:nvSpPr>
          <p:spPr>
            <a:xfrm>
              <a:off x="7438390" y="4384165"/>
              <a:ext cx="0" cy="2153285"/>
            </a:xfrm>
            <a:custGeom>
              <a:avLst/>
              <a:gdLst/>
              <a:ahLst/>
              <a:cxnLst/>
              <a:rect l="l" t="t" r="r" b="b"/>
              <a:pathLst>
                <a:path h="2153284">
                  <a:moveTo>
                    <a:pt x="0" y="0"/>
                  </a:moveTo>
                  <a:lnTo>
                    <a:pt x="0" y="2152700"/>
                  </a:lnTo>
                </a:path>
              </a:pathLst>
            </a:custGeom>
            <a:ln w="3175">
              <a:solidFill>
                <a:srgbClr val="949D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22269" y="4716651"/>
              <a:ext cx="4352925" cy="0"/>
            </a:xfrm>
            <a:custGeom>
              <a:avLst/>
              <a:gdLst/>
              <a:ahLst/>
              <a:cxnLst/>
              <a:rect l="l" t="t" r="r" b="b"/>
              <a:pathLst>
                <a:path w="4352925">
                  <a:moveTo>
                    <a:pt x="0" y="0"/>
                  </a:moveTo>
                  <a:lnTo>
                    <a:pt x="4352925" y="0"/>
                  </a:lnTo>
                </a:path>
              </a:pathLst>
            </a:custGeom>
            <a:ln w="3175">
              <a:solidFill>
                <a:srgbClr val="949D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22269" y="6201917"/>
              <a:ext cx="4352925" cy="0"/>
            </a:xfrm>
            <a:custGeom>
              <a:avLst/>
              <a:gdLst/>
              <a:ahLst/>
              <a:cxnLst/>
              <a:rect l="l" t="t" r="r" b="b"/>
              <a:pathLst>
                <a:path w="4352925">
                  <a:moveTo>
                    <a:pt x="0" y="0"/>
                  </a:moveTo>
                  <a:lnTo>
                    <a:pt x="4352925" y="0"/>
                  </a:lnTo>
                </a:path>
              </a:pathLst>
            </a:custGeom>
            <a:ln w="3175">
              <a:solidFill>
                <a:srgbClr val="949D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23918" y="4384165"/>
              <a:ext cx="0" cy="2153285"/>
            </a:xfrm>
            <a:custGeom>
              <a:avLst/>
              <a:gdLst/>
              <a:ahLst/>
              <a:cxnLst/>
              <a:rect l="l" t="t" r="r" b="b"/>
              <a:pathLst>
                <a:path h="2153284">
                  <a:moveTo>
                    <a:pt x="0" y="0"/>
                  </a:moveTo>
                  <a:lnTo>
                    <a:pt x="0" y="2152700"/>
                  </a:lnTo>
                </a:path>
              </a:pathLst>
            </a:custGeom>
            <a:ln w="3175">
              <a:solidFill>
                <a:srgbClr val="949D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773670" y="4384165"/>
              <a:ext cx="0" cy="2153285"/>
            </a:xfrm>
            <a:custGeom>
              <a:avLst/>
              <a:gdLst/>
              <a:ahLst/>
              <a:cxnLst/>
              <a:rect l="l" t="t" r="r" b="b"/>
              <a:pathLst>
                <a:path h="2153284">
                  <a:moveTo>
                    <a:pt x="0" y="0"/>
                  </a:moveTo>
                  <a:lnTo>
                    <a:pt x="0" y="2152700"/>
                  </a:lnTo>
                </a:path>
              </a:pathLst>
            </a:custGeom>
            <a:ln w="3175">
              <a:solidFill>
                <a:srgbClr val="949D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22269" y="4385816"/>
              <a:ext cx="4352925" cy="0"/>
            </a:xfrm>
            <a:custGeom>
              <a:avLst/>
              <a:gdLst/>
              <a:ahLst/>
              <a:cxnLst/>
              <a:rect l="l" t="t" r="r" b="b"/>
              <a:pathLst>
                <a:path w="4352925">
                  <a:moveTo>
                    <a:pt x="0" y="0"/>
                  </a:moveTo>
                  <a:lnTo>
                    <a:pt x="4352925" y="0"/>
                  </a:lnTo>
                </a:path>
              </a:pathLst>
            </a:custGeom>
            <a:ln w="3175">
              <a:solidFill>
                <a:srgbClr val="949D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22269" y="6535279"/>
              <a:ext cx="4352925" cy="0"/>
            </a:xfrm>
            <a:custGeom>
              <a:avLst/>
              <a:gdLst/>
              <a:ahLst/>
              <a:cxnLst/>
              <a:rect l="l" t="t" r="r" b="b"/>
              <a:pathLst>
                <a:path w="4352925">
                  <a:moveTo>
                    <a:pt x="0" y="0"/>
                  </a:moveTo>
                  <a:lnTo>
                    <a:pt x="4352925" y="0"/>
                  </a:lnTo>
                </a:path>
              </a:pathLst>
            </a:custGeom>
            <a:ln w="3175">
              <a:solidFill>
                <a:srgbClr val="949D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26587" y="4387214"/>
              <a:ext cx="4345305" cy="2152015"/>
            </a:xfrm>
            <a:custGeom>
              <a:avLst/>
              <a:gdLst/>
              <a:ahLst/>
              <a:cxnLst/>
              <a:rect l="l" t="t" r="r" b="b"/>
              <a:pathLst>
                <a:path w="4345305" h="2152015">
                  <a:moveTo>
                    <a:pt x="333756" y="1257046"/>
                  </a:moveTo>
                  <a:lnTo>
                    <a:pt x="202819" y="1309611"/>
                  </a:lnTo>
                  <a:lnTo>
                    <a:pt x="202819" y="1344676"/>
                  </a:lnTo>
                  <a:lnTo>
                    <a:pt x="202819" y="1479042"/>
                  </a:lnTo>
                  <a:lnTo>
                    <a:pt x="31750" y="1410716"/>
                  </a:lnTo>
                  <a:lnTo>
                    <a:pt x="202819" y="1344676"/>
                  </a:lnTo>
                  <a:lnTo>
                    <a:pt x="202819" y="1309611"/>
                  </a:lnTo>
                  <a:lnTo>
                    <a:pt x="0" y="1391031"/>
                  </a:lnTo>
                  <a:lnTo>
                    <a:pt x="0" y="1427353"/>
                  </a:lnTo>
                  <a:lnTo>
                    <a:pt x="333756" y="1565148"/>
                  </a:lnTo>
                  <a:lnTo>
                    <a:pt x="333756" y="1530223"/>
                  </a:lnTo>
                  <a:lnTo>
                    <a:pt x="229870" y="1489075"/>
                  </a:lnTo>
                  <a:lnTo>
                    <a:pt x="229870" y="1479042"/>
                  </a:lnTo>
                  <a:lnTo>
                    <a:pt x="229870" y="1333627"/>
                  </a:lnTo>
                  <a:lnTo>
                    <a:pt x="333756" y="1291971"/>
                  </a:lnTo>
                  <a:lnTo>
                    <a:pt x="333756" y="1257046"/>
                  </a:lnTo>
                  <a:close/>
                </a:path>
                <a:path w="4345305" h="2152015">
                  <a:moveTo>
                    <a:pt x="1256665" y="333629"/>
                  </a:moveTo>
                  <a:lnTo>
                    <a:pt x="1215009" y="229870"/>
                  </a:lnTo>
                  <a:lnTo>
                    <a:pt x="1204214" y="202819"/>
                  </a:lnTo>
                  <a:lnTo>
                    <a:pt x="1169162" y="115557"/>
                  </a:lnTo>
                  <a:lnTo>
                    <a:pt x="1169162" y="202819"/>
                  </a:lnTo>
                  <a:lnTo>
                    <a:pt x="1034796" y="202819"/>
                  </a:lnTo>
                  <a:lnTo>
                    <a:pt x="1103122" y="31750"/>
                  </a:lnTo>
                  <a:lnTo>
                    <a:pt x="1169162" y="202819"/>
                  </a:lnTo>
                  <a:lnTo>
                    <a:pt x="1169162" y="115557"/>
                  </a:lnTo>
                  <a:lnTo>
                    <a:pt x="1135507" y="31750"/>
                  </a:lnTo>
                  <a:lnTo>
                    <a:pt x="1122807" y="0"/>
                  </a:lnTo>
                  <a:lnTo>
                    <a:pt x="1086358" y="0"/>
                  </a:lnTo>
                  <a:lnTo>
                    <a:pt x="948690" y="333629"/>
                  </a:lnTo>
                  <a:lnTo>
                    <a:pt x="983488" y="333629"/>
                  </a:lnTo>
                  <a:lnTo>
                    <a:pt x="1024636" y="229870"/>
                  </a:lnTo>
                  <a:lnTo>
                    <a:pt x="1180211" y="229870"/>
                  </a:lnTo>
                  <a:lnTo>
                    <a:pt x="1221740" y="333629"/>
                  </a:lnTo>
                  <a:lnTo>
                    <a:pt x="1256665" y="333629"/>
                  </a:lnTo>
                  <a:close/>
                </a:path>
                <a:path w="4345305" h="2152015">
                  <a:moveTo>
                    <a:pt x="2757043" y="2151748"/>
                  </a:moveTo>
                  <a:lnTo>
                    <a:pt x="2715387" y="2047976"/>
                  </a:lnTo>
                  <a:lnTo>
                    <a:pt x="2704592" y="2020874"/>
                  </a:lnTo>
                  <a:lnTo>
                    <a:pt x="2669540" y="1933587"/>
                  </a:lnTo>
                  <a:lnTo>
                    <a:pt x="2669540" y="2020874"/>
                  </a:lnTo>
                  <a:lnTo>
                    <a:pt x="2535047" y="2020874"/>
                  </a:lnTo>
                  <a:lnTo>
                    <a:pt x="2603500" y="1849755"/>
                  </a:lnTo>
                  <a:lnTo>
                    <a:pt x="2669540" y="2020874"/>
                  </a:lnTo>
                  <a:lnTo>
                    <a:pt x="2669540" y="1933587"/>
                  </a:lnTo>
                  <a:lnTo>
                    <a:pt x="2635885" y="1849755"/>
                  </a:lnTo>
                  <a:lnTo>
                    <a:pt x="2623058" y="1818005"/>
                  </a:lnTo>
                  <a:lnTo>
                    <a:pt x="2586736" y="1818005"/>
                  </a:lnTo>
                  <a:lnTo>
                    <a:pt x="2448941" y="2151748"/>
                  </a:lnTo>
                  <a:lnTo>
                    <a:pt x="2483866" y="2151748"/>
                  </a:lnTo>
                  <a:lnTo>
                    <a:pt x="2525014" y="2047976"/>
                  </a:lnTo>
                  <a:lnTo>
                    <a:pt x="2680589" y="2047976"/>
                  </a:lnTo>
                  <a:lnTo>
                    <a:pt x="2722118" y="2151748"/>
                  </a:lnTo>
                  <a:lnTo>
                    <a:pt x="2757043" y="2151748"/>
                  </a:lnTo>
                  <a:close/>
                </a:path>
                <a:path w="4345305" h="2152015">
                  <a:moveTo>
                    <a:pt x="4345178" y="1310005"/>
                  </a:moveTo>
                  <a:lnTo>
                    <a:pt x="4214368" y="1362519"/>
                  </a:lnTo>
                  <a:lnTo>
                    <a:pt x="4214368" y="1397635"/>
                  </a:lnTo>
                  <a:lnTo>
                    <a:pt x="4214368" y="1532013"/>
                  </a:lnTo>
                  <a:lnTo>
                    <a:pt x="4043299" y="1463548"/>
                  </a:lnTo>
                  <a:lnTo>
                    <a:pt x="4214368" y="1397635"/>
                  </a:lnTo>
                  <a:lnTo>
                    <a:pt x="4214368" y="1362519"/>
                  </a:lnTo>
                  <a:lnTo>
                    <a:pt x="4011422" y="1443990"/>
                  </a:lnTo>
                  <a:lnTo>
                    <a:pt x="4011422" y="1480312"/>
                  </a:lnTo>
                  <a:lnTo>
                    <a:pt x="4345178" y="1618107"/>
                  </a:lnTo>
                  <a:lnTo>
                    <a:pt x="4345178" y="1583182"/>
                  </a:lnTo>
                  <a:lnTo>
                    <a:pt x="4241419" y="1542034"/>
                  </a:lnTo>
                  <a:lnTo>
                    <a:pt x="4241419" y="1532013"/>
                  </a:lnTo>
                  <a:lnTo>
                    <a:pt x="4241419" y="1386586"/>
                  </a:lnTo>
                  <a:lnTo>
                    <a:pt x="4345178" y="1344930"/>
                  </a:lnTo>
                  <a:lnTo>
                    <a:pt x="4345178" y="1310005"/>
                  </a:lnTo>
                  <a:close/>
                </a:path>
              </a:pathLst>
            </a:custGeom>
            <a:solidFill>
              <a:srgbClr val="94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61487" y="5178804"/>
              <a:ext cx="922655" cy="1007110"/>
            </a:xfrm>
            <a:custGeom>
              <a:avLst/>
              <a:gdLst/>
              <a:ahLst/>
              <a:cxnLst/>
              <a:rect l="l" t="t" r="r" b="b"/>
              <a:pathLst>
                <a:path w="922654" h="1007110">
                  <a:moveTo>
                    <a:pt x="649732" y="373379"/>
                  </a:moveTo>
                  <a:lnTo>
                    <a:pt x="618363" y="373379"/>
                  </a:lnTo>
                  <a:lnTo>
                    <a:pt x="516382" y="375157"/>
                  </a:lnTo>
                  <a:lnTo>
                    <a:pt x="444373" y="379094"/>
                  </a:lnTo>
                  <a:lnTo>
                    <a:pt x="372237" y="386968"/>
                  </a:lnTo>
                  <a:lnTo>
                    <a:pt x="301371" y="399668"/>
                  </a:lnTo>
                  <a:lnTo>
                    <a:pt x="233045" y="417575"/>
                  </a:lnTo>
                  <a:lnTo>
                    <a:pt x="169545" y="442594"/>
                  </a:lnTo>
                  <a:lnTo>
                    <a:pt x="113538" y="475868"/>
                  </a:lnTo>
                  <a:lnTo>
                    <a:pt x="66675" y="518413"/>
                  </a:lnTo>
                  <a:lnTo>
                    <a:pt x="30607" y="570610"/>
                  </a:lnTo>
                  <a:lnTo>
                    <a:pt x="7620" y="634364"/>
                  </a:lnTo>
                  <a:lnTo>
                    <a:pt x="0" y="710945"/>
                  </a:lnTo>
                  <a:lnTo>
                    <a:pt x="1778" y="746251"/>
                  </a:lnTo>
                  <a:lnTo>
                    <a:pt x="15493" y="810513"/>
                  </a:lnTo>
                  <a:lnTo>
                    <a:pt x="42671" y="865758"/>
                  </a:lnTo>
                  <a:lnTo>
                    <a:pt x="80264" y="912240"/>
                  </a:lnTo>
                  <a:lnTo>
                    <a:pt x="127254" y="949705"/>
                  </a:lnTo>
                  <a:lnTo>
                    <a:pt x="182118" y="977772"/>
                  </a:lnTo>
                  <a:lnTo>
                    <a:pt x="243713" y="996568"/>
                  </a:lnTo>
                  <a:lnTo>
                    <a:pt x="308356" y="1005966"/>
                  </a:lnTo>
                  <a:lnTo>
                    <a:pt x="341630" y="1007109"/>
                  </a:lnTo>
                  <a:lnTo>
                    <a:pt x="386461" y="1004950"/>
                  </a:lnTo>
                  <a:lnTo>
                    <a:pt x="430276" y="998727"/>
                  </a:lnTo>
                  <a:lnTo>
                    <a:pt x="472440" y="988313"/>
                  </a:lnTo>
                  <a:lnTo>
                    <a:pt x="514477" y="973581"/>
                  </a:lnTo>
                  <a:lnTo>
                    <a:pt x="553339" y="954023"/>
                  </a:lnTo>
                  <a:lnTo>
                    <a:pt x="588264" y="929131"/>
                  </a:lnTo>
                  <a:lnTo>
                    <a:pt x="618998" y="898778"/>
                  </a:lnTo>
                  <a:lnTo>
                    <a:pt x="645795" y="862964"/>
                  </a:lnTo>
                  <a:lnTo>
                    <a:pt x="922264" y="862964"/>
                  </a:lnTo>
                  <a:lnTo>
                    <a:pt x="922265" y="805687"/>
                  </a:lnTo>
                  <a:lnTo>
                    <a:pt x="424561" y="805687"/>
                  </a:lnTo>
                  <a:lnTo>
                    <a:pt x="400177" y="804036"/>
                  </a:lnTo>
                  <a:lnTo>
                    <a:pt x="352679" y="791209"/>
                  </a:lnTo>
                  <a:lnTo>
                    <a:pt x="309880" y="765428"/>
                  </a:lnTo>
                  <a:lnTo>
                    <a:pt x="287147" y="725931"/>
                  </a:lnTo>
                  <a:lnTo>
                    <a:pt x="284353" y="701039"/>
                  </a:lnTo>
                  <a:lnTo>
                    <a:pt x="286385" y="677671"/>
                  </a:lnTo>
                  <a:lnTo>
                    <a:pt x="302641" y="639190"/>
                  </a:lnTo>
                  <a:lnTo>
                    <a:pt x="334137" y="610996"/>
                  </a:lnTo>
                  <a:lnTo>
                    <a:pt x="373634" y="590295"/>
                  </a:lnTo>
                  <a:lnTo>
                    <a:pt x="419354" y="576325"/>
                  </a:lnTo>
                  <a:lnTo>
                    <a:pt x="467741" y="567943"/>
                  </a:lnTo>
                  <a:lnTo>
                    <a:pt x="516890" y="564387"/>
                  </a:lnTo>
                  <a:lnTo>
                    <a:pt x="558800" y="562990"/>
                  </a:lnTo>
                  <a:lnTo>
                    <a:pt x="576707" y="562736"/>
                  </a:lnTo>
                  <a:lnTo>
                    <a:pt x="649732" y="562736"/>
                  </a:lnTo>
                  <a:lnTo>
                    <a:pt x="649732" y="373379"/>
                  </a:lnTo>
                  <a:close/>
                </a:path>
                <a:path w="922654" h="1007110">
                  <a:moveTo>
                    <a:pt x="922264" y="862964"/>
                  </a:moveTo>
                  <a:lnTo>
                    <a:pt x="649732" y="862964"/>
                  </a:lnTo>
                  <a:lnTo>
                    <a:pt x="649732" y="983360"/>
                  </a:lnTo>
                  <a:lnTo>
                    <a:pt x="922261" y="983360"/>
                  </a:lnTo>
                  <a:lnTo>
                    <a:pt x="922264" y="862964"/>
                  </a:lnTo>
                  <a:close/>
                </a:path>
                <a:path w="922654" h="1007110">
                  <a:moveTo>
                    <a:pt x="876046" y="201421"/>
                  </a:moveTo>
                  <a:lnTo>
                    <a:pt x="460121" y="201421"/>
                  </a:lnTo>
                  <a:lnTo>
                    <a:pt x="497332" y="204342"/>
                  </a:lnTo>
                  <a:lnTo>
                    <a:pt x="532003" y="212978"/>
                  </a:lnTo>
                  <a:lnTo>
                    <a:pt x="593471" y="247776"/>
                  </a:lnTo>
                  <a:lnTo>
                    <a:pt x="635635" y="302386"/>
                  </a:lnTo>
                  <a:lnTo>
                    <a:pt x="649732" y="373379"/>
                  </a:lnTo>
                  <a:lnTo>
                    <a:pt x="649732" y="625982"/>
                  </a:lnTo>
                  <a:lnTo>
                    <a:pt x="639191" y="687450"/>
                  </a:lnTo>
                  <a:lnTo>
                    <a:pt x="620776" y="720991"/>
                  </a:lnTo>
                  <a:lnTo>
                    <a:pt x="580517" y="760221"/>
                  </a:lnTo>
                  <a:lnTo>
                    <a:pt x="546735" y="779525"/>
                  </a:lnTo>
                  <a:lnTo>
                    <a:pt x="508508" y="793876"/>
                  </a:lnTo>
                  <a:lnTo>
                    <a:pt x="467233" y="802766"/>
                  </a:lnTo>
                  <a:lnTo>
                    <a:pt x="424561" y="805687"/>
                  </a:lnTo>
                  <a:lnTo>
                    <a:pt x="922265" y="805687"/>
                  </a:lnTo>
                  <a:lnTo>
                    <a:pt x="922274" y="495680"/>
                  </a:lnTo>
                  <a:lnTo>
                    <a:pt x="921131" y="442594"/>
                  </a:lnTo>
                  <a:lnTo>
                    <a:pt x="917321" y="382650"/>
                  </a:lnTo>
                  <a:lnTo>
                    <a:pt x="911098" y="331088"/>
                  </a:lnTo>
                  <a:lnTo>
                    <a:pt x="902462" y="283336"/>
                  </a:lnTo>
                  <a:lnTo>
                    <a:pt x="890651" y="239267"/>
                  </a:lnTo>
                  <a:lnTo>
                    <a:pt x="876046" y="201421"/>
                  </a:lnTo>
                  <a:close/>
                </a:path>
                <a:path w="922654" h="1007110">
                  <a:moveTo>
                    <a:pt x="483870" y="0"/>
                  </a:moveTo>
                  <a:lnTo>
                    <a:pt x="436753" y="1523"/>
                  </a:lnTo>
                  <a:lnTo>
                    <a:pt x="390271" y="6095"/>
                  </a:lnTo>
                  <a:lnTo>
                    <a:pt x="344424" y="13842"/>
                  </a:lnTo>
                  <a:lnTo>
                    <a:pt x="299339" y="24637"/>
                  </a:lnTo>
                  <a:lnTo>
                    <a:pt x="254762" y="38480"/>
                  </a:lnTo>
                  <a:lnTo>
                    <a:pt x="211582" y="55371"/>
                  </a:lnTo>
                  <a:lnTo>
                    <a:pt x="170688" y="75437"/>
                  </a:lnTo>
                  <a:lnTo>
                    <a:pt x="131826" y="98678"/>
                  </a:lnTo>
                  <a:lnTo>
                    <a:pt x="95504" y="124713"/>
                  </a:lnTo>
                  <a:lnTo>
                    <a:pt x="61214" y="154050"/>
                  </a:lnTo>
                  <a:lnTo>
                    <a:pt x="219202" y="315975"/>
                  </a:lnTo>
                  <a:lnTo>
                    <a:pt x="243713" y="290702"/>
                  </a:lnTo>
                  <a:lnTo>
                    <a:pt x="269748" y="268350"/>
                  </a:lnTo>
                  <a:lnTo>
                    <a:pt x="326771" y="232028"/>
                  </a:lnTo>
                  <a:lnTo>
                    <a:pt x="390271" y="209041"/>
                  </a:lnTo>
                  <a:lnTo>
                    <a:pt x="460121" y="201421"/>
                  </a:lnTo>
                  <a:lnTo>
                    <a:pt x="876046" y="201421"/>
                  </a:lnTo>
                  <a:lnTo>
                    <a:pt x="875030" y="198627"/>
                  </a:lnTo>
                  <a:lnTo>
                    <a:pt x="855599" y="161670"/>
                  </a:lnTo>
                  <a:lnTo>
                    <a:pt x="832358" y="128396"/>
                  </a:lnTo>
                  <a:lnTo>
                    <a:pt x="805053" y="98678"/>
                  </a:lnTo>
                  <a:lnTo>
                    <a:pt x="773557" y="72770"/>
                  </a:lnTo>
                  <a:lnTo>
                    <a:pt x="737997" y="50799"/>
                  </a:lnTo>
                  <a:lnTo>
                    <a:pt x="698119" y="32511"/>
                  </a:lnTo>
                  <a:lnTo>
                    <a:pt x="653161" y="18287"/>
                  </a:lnTo>
                  <a:lnTo>
                    <a:pt x="602488" y="8127"/>
                  </a:lnTo>
                  <a:lnTo>
                    <a:pt x="546100" y="2031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00B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673981" y="4717668"/>
              <a:ext cx="648970" cy="1476375"/>
            </a:xfrm>
            <a:custGeom>
              <a:avLst/>
              <a:gdLst/>
              <a:ahLst/>
              <a:cxnLst/>
              <a:rect l="l" t="t" r="r" b="b"/>
              <a:pathLst>
                <a:path w="648970" h="1476375">
                  <a:moveTo>
                    <a:pt x="351282" y="0"/>
                  </a:moveTo>
                  <a:lnTo>
                    <a:pt x="6350" y="0"/>
                  </a:lnTo>
                  <a:lnTo>
                    <a:pt x="6350" y="729996"/>
                  </a:lnTo>
                  <a:lnTo>
                    <a:pt x="351282" y="729996"/>
                  </a:lnTo>
                  <a:lnTo>
                    <a:pt x="351282" y="0"/>
                  </a:lnTo>
                  <a:close/>
                </a:path>
                <a:path w="648970" h="1476375">
                  <a:moveTo>
                    <a:pt x="648462" y="1154430"/>
                  </a:moveTo>
                  <a:lnTo>
                    <a:pt x="601599" y="1177036"/>
                  </a:lnTo>
                  <a:lnTo>
                    <a:pt x="559308" y="1183386"/>
                  </a:lnTo>
                  <a:lnTo>
                    <a:pt x="508127" y="1186561"/>
                  </a:lnTo>
                  <a:lnTo>
                    <a:pt x="481965" y="1185684"/>
                  </a:lnTo>
                  <a:lnTo>
                    <a:pt x="437642" y="1178179"/>
                  </a:lnTo>
                  <a:lnTo>
                    <a:pt x="390525" y="1153541"/>
                  </a:lnTo>
                  <a:lnTo>
                    <a:pt x="362839" y="1114679"/>
                  </a:lnTo>
                  <a:lnTo>
                    <a:pt x="349504" y="1063625"/>
                  </a:lnTo>
                  <a:lnTo>
                    <a:pt x="346075" y="1024001"/>
                  </a:lnTo>
                  <a:lnTo>
                    <a:pt x="344932" y="980567"/>
                  </a:lnTo>
                  <a:lnTo>
                    <a:pt x="344932" y="947039"/>
                  </a:lnTo>
                  <a:lnTo>
                    <a:pt x="0" y="947039"/>
                  </a:lnTo>
                  <a:lnTo>
                    <a:pt x="0" y="1138301"/>
                  </a:lnTo>
                  <a:lnTo>
                    <a:pt x="1905" y="1182624"/>
                  </a:lnTo>
                  <a:lnTo>
                    <a:pt x="7747" y="1223391"/>
                  </a:lnTo>
                  <a:lnTo>
                    <a:pt x="17399" y="1260856"/>
                  </a:lnTo>
                  <a:lnTo>
                    <a:pt x="48006" y="1325372"/>
                  </a:lnTo>
                  <a:lnTo>
                    <a:pt x="91186" y="1377696"/>
                  </a:lnTo>
                  <a:lnTo>
                    <a:pt x="145923" y="1418082"/>
                  </a:lnTo>
                  <a:lnTo>
                    <a:pt x="210312" y="1447419"/>
                  </a:lnTo>
                  <a:lnTo>
                    <a:pt x="283718" y="1465961"/>
                  </a:lnTo>
                  <a:lnTo>
                    <a:pt x="323088" y="1471803"/>
                  </a:lnTo>
                  <a:lnTo>
                    <a:pt x="364109" y="1475232"/>
                  </a:lnTo>
                  <a:lnTo>
                    <a:pt x="407035" y="1476375"/>
                  </a:lnTo>
                  <a:lnTo>
                    <a:pt x="437007" y="1475994"/>
                  </a:lnTo>
                  <a:lnTo>
                    <a:pt x="497967" y="1472565"/>
                  </a:lnTo>
                  <a:lnTo>
                    <a:pt x="559562" y="1465199"/>
                  </a:lnTo>
                  <a:lnTo>
                    <a:pt x="619379" y="1451356"/>
                  </a:lnTo>
                  <a:lnTo>
                    <a:pt x="648462" y="1441831"/>
                  </a:lnTo>
                  <a:lnTo>
                    <a:pt x="648462" y="1154430"/>
                  </a:lnTo>
                  <a:close/>
                </a:path>
              </a:pathLst>
            </a:custGeom>
            <a:solidFill>
              <a:srgbClr val="80C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92192" y="5447664"/>
              <a:ext cx="461009" cy="217170"/>
            </a:xfrm>
            <a:custGeom>
              <a:avLst/>
              <a:gdLst/>
              <a:ahLst/>
              <a:cxnLst/>
              <a:rect l="l" t="t" r="r" b="b"/>
              <a:pathLst>
                <a:path w="461010" h="217170">
                  <a:moveTo>
                    <a:pt x="460501" y="0"/>
                  </a:moveTo>
                  <a:lnTo>
                    <a:pt x="0" y="0"/>
                  </a:lnTo>
                  <a:lnTo>
                    <a:pt x="0" y="217043"/>
                  </a:lnTo>
                  <a:lnTo>
                    <a:pt x="460501" y="217043"/>
                  </a:lnTo>
                  <a:lnTo>
                    <a:pt x="460501" y="0"/>
                  </a:lnTo>
                  <a:close/>
                </a:path>
              </a:pathLst>
            </a:custGeom>
            <a:solidFill>
              <a:srgbClr val="51BD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2516" y="5409424"/>
              <a:ext cx="1785491" cy="53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4592" y="6076060"/>
              <a:ext cx="110741" cy="11213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7653" y="6074663"/>
              <a:ext cx="82918" cy="11492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036689" y="6076098"/>
              <a:ext cx="24765" cy="112395"/>
            </a:xfrm>
            <a:custGeom>
              <a:avLst/>
              <a:gdLst/>
              <a:ahLst/>
              <a:cxnLst/>
              <a:rect l="l" t="t" r="r" b="b"/>
              <a:pathLst>
                <a:path w="24765" h="112395">
                  <a:moveTo>
                    <a:pt x="24638" y="0"/>
                  </a:moveTo>
                  <a:lnTo>
                    <a:pt x="0" y="0"/>
                  </a:lnTo>
                  <a:lnTo>
                    <a:pt x="0" y="112102"/>
                  </a:lnTo>
                  <a:lnTo>
                    <a:pt x="24638" y="112102"/>
                  </a:lnTo>
                  <a:lnTo>
                    <a:pt x="24638" y="0"/>
                  </a:lnTo>
                  <a:close/>
                </a:path>
              </a:pathLst>
            </a:custGeom>
            <a:solidFill>
              <a:srgbClr val="80C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4128" y="6076060"/>
              <a:ext cx="90549" cy="11353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0110" y="6076060"/>
              <a:ext cx="68832" cy="11213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263" y="6076060"/>
              <a:ext cx="110742" cy="11213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128131" y="6076060"/>
              <a:ext cx="252095" cy="112395"/>
            </a:xfrm>
            <a:custGeom>
              <a:avLst/>
              <a:gdLst/>
              <a:ahLst/>
              <a:cxnLst/>
              <a:rect l="l" t="t" r="r" b="b"/>
              <a:pathLst>
                <a:path w="252095" h="112395">
                  <a:moveTo>
                    <a:pt x="54597" y="20358"/>
                  </a:moveTo>
                  <a:lnTo>
                    <a:pt x="29972" y="20358"/>
                  </a:lnTo>
                  <a:lnTo>
                    <a:pt x="29972" y="112141"/>
                  </a:lnTo>
                  <a:lnTo>
                    <a:pt x="54597" y="112141"/>
                  </a:lnTo>
                  <a:lnTo>
                    <a:pt x="54597" y="20358"/>
                  </a:lnTo>
                  <a:close/>
                </a:path>
                <a:path w="252095" h="112395">
                  <a:moveTo>
                    <a:pt x="85115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85115" y="20320"/>
                  </a:lnTo>
                  <a:lnTo>
                    <a:pt x="85115" y="0"/>
                  </a:lnTo>
                  <a:close/>
                </a:path>
                <a:path w="252095" h="112395">
                  <a:moveTo>
                    <a:pt x="251955" y="64439"/>
                  </a:moveTo>
                  <a:lnTo>
                    <a:pt x="227330" y="64439"/>
                  </a:lnTo>
                  <a:lnTo>
                    <a:pt x="227330" y="112141"/>
                  </a:lnTo>
                  <a:lnTo>
                    <a:pt x="251955" y="112141"/>
                  </a:lnTo>
                  <a:lnTo>
                    <a:pt x="251955" y="64439"/>
                  </a:lnTo>
                  <a:close/>
                </a:path>
                <a:path w="252095" h="112395">
                  <a:moveTo>
                    <a:pt x="251955" y="63"/>
                  </a:moveTo>
                  <a:lnTo>
                    <a:pt x="227330" y="63"/>
                  </a:lnTo>
                  <a:lnTo>
                    <a:pt x="227330" y="44704"/>
                  </a:lnTo>
                  <a:lnTo>
                    <a:pt x="251955" y="44704"/>
                  </a:lnTo>
                  <a:lnTo>
                    <a:pt x="251955" y="63"/>
                  </a:lnTo>
                  <a:close/>
                </a:path>
                <a:path w="252095" h="112395">
                  <a:moveTo>
                    <a:pt x="251968" y="44831"/>
                  </a:moveTo>
                  <a:lnTo>
                    <a:pt x="180848" y="44831"/>
                  </a:lnTo>
                  <a:lnTo>
                    <a:pt x="180848" y="381"/>
                  </a:lnTo>
                  <a:lnTo>
                    <a:pt x="156210" y="381"/>
                  </a:lnTo>
                  <a:lnTo>
                    <a:pt x="156210" y="44831"/>
                  </a:lnTo>
                  <a:lnTo>
                    <a:pt x="156210" y="63881"/>
                  </a:lnTo>
                  <a:lnTo>
                    <a:pt x="156210" y="112141"/>
                  </a:lnTo>
                  <a:lnTo>
                    <a:pt x="180848" y="112141"/>
                  </a:lnTo>
                  <a:lnTo>
                    <a:pt x="180848" y="63881"/>
                  </a:lnTo>
                  <a:lnTo>
                    <a:pt x="251968" y="63881"/>
                  </a:lnTo>
                  <a:lnTo>
                    <a:pt x="251968" y="44831"/>
                  </a:lnTo>
                  <a:close/>
                </a:path>
              </a:pathLst>
            </a:custGeom>
            <a:solidFill>
              <a:srgbClr val="80C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66333" y="6076060"/>
              <a:ext cx="91438" cy="11353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85104" y="6074663"/>
              <a:ext cx="106171" cy="11492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42736" y="6074663"/>
              <a:ext cx="70990" cy="114922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88467" y="1578304"/>
            <a:ext cx="2367280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AT(SA)</a:t>
            </a:r>
            <a:r>
              <a:rPr sz="1200" b="1" spc="2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2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</a:t>
            </a:r>
            <a:r>
              <a:rPr sz="1200" spc="2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endorsed</a:t>
            </a:r>
            <a:r>
              <a:rPr sz="1200" spc="2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brand</a:t>
            </a:r>
            <a:r>
              <a:rPr sz="1200" spc="2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2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spc="2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master</a:t>
            </a:r>
            <a:r>
              <a:rPr sz="1200" spc="2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brand.</a:t>
            </a:r>
            <a:r>
              <a:rPr sz="1200" spc="2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It</a:t>
            </a:r>
            <a:r>
              <a:rPr sz="1200" spc="2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does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leverage</a:t>
            </a:r>
            <a:r>
              <a:rPr sz="1200" spc="2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off</a:t>
            </a:r>
            <a:r>
              <a:rPr sz="1200" spc="2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2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spc="229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brand</a:t>
            </a:r>
            <a:r>
              <a:rPr sz="1200" spc="2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using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common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components.</a:t>
            </a:r>
            <a:endParaRPr sz="1200">
              <a:latin typeface="Arial"/>
              <a:cs typeface="Arial"/>
            </a:endParaRPr>
          </a:p>
          <a:p>
            <a:pPr marL="12700" marR="92710">
              <a:lnSpc>
                <a:spcPct val="100000"/>
              </a:lnSpc>
            </a:pP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Essentially,</a:t>
            </a:r>
            <a:r>
              <a:rPr sz="1200" spc="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brand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construc-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tion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modification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the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SAICA logo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symbol,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primary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type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secondary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type.</a:t>
            </a:r>
            <a:r>
              <a:rPr sz="1200" spc="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revised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symbol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adopts</a:t>
            </a:r>
            <a:r>
              <a:rPr sz="1200" spc="-10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same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colour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pallette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SAICA colour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palette.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54424" y="1578304"/>
            <a:ext cx="23583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Always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ensure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that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correct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logo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and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colour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values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are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used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in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AT(SA)</a:t>
            </a:r>
            <a:r>
              <a:rPr sz="1200" b="1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123050"/>
            <a:ext cx="3943983" cy="863992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3754373" y="2310510"/>
            <a:ext cx="24841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AT(SA)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should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always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be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accompanied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by</a:t>
            </a:r>
            <a:r>
              <a:rPr sz="1200" spc="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‘associate</a:t>
            </a:r>
            <a:r>
              <a:rPr sz="1200" b="1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57575B"/>
                </a:solidFill>
                <a:latin typeface="Arial"/>
                <a:cs typeface="Arial"/>
              </a:rPr>
              <a:t>of’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on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all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collateral.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width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‘associate</a:t>
            </a:r>
            <a:r>
              <a:rPr sz="1200" spc="-9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of’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SAICA</a:t>
            </a:r>
            <a:r>
              <a:rPr sz="1200" spc="50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must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always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be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same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as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width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AT(SA)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90766" y="1578228"/>
            <a:ext cx="23691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Protecting</a:t>
            </a:r>
            <a:r>
              <a:rPr sz="1200" b="1" spc="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b="1" spc="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clear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space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around</a:t>
            </a:r>
            <a:r>
              <a:rPr sz="1200" spc="-9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logo</a:t>
            </a:r>
            <a:r>
              <a:rPr sz="1200" spc="4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is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important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to</a:t>
            </a:r>
            <a:r>
              <a:rPr sz="1200" spc="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maintaining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professional</a:t>
            </a:r>
            <a:r>
              <a:rPr sz="1200" spc="-3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look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of</a:t>
            </a:r>
            <a:r>
              <a:rPr sz="1200" spc="1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identifier.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It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based</a:t>
            </a:r>
            <a:r>
              <a:rPr sz="1200" spc="-8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upon</a:t>
            </a:r>
            <a:r>
              <a:rPr sz="1200" spc="-8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cap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height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‘A’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found</a:t>
            </a:r>
            <a:r>
              <a:rPr sz="1200" spc="-10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in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‘(SA)’.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90766" y="2858998"/>
            <a:ext cx="2118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‘A’</a:t>
            </a:r>
            <a:r>
              <a:rPr sz="1200" spc="-4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minimum</a:t>
            </a:r>
            <a:r>
              <a:rPr sz="1200" spc="-9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clear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space</a:t>
            </a:r>
            <a:r>
              <a:rPr sz="1200" spc="-4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required.</a:t>
            </a:r>
            <a:r>
              <a:rPr sz="1200" spc="-3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You</a:t>
            </a:r>
            <a:r>
              <a:rPr sz="1200" spc="-2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should</a:t>
            </a:r>
            <a:r>
              <a:rPr sz="1200" spc="-7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aim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for</a:t>
            </a:r>
            <a:r>
              <a:rPr sz="1200" spc="-6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larger</a:t>
            </a:r>
            <a:r>
              <a:rPr sz="1200" spc="-5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clear</a:t>
            </a:r>
            <a:r>
              <a:rPr sz="1200" spc="-60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space</a:t>
            </a:r>
            <a:r>
              <a:rPr sz="1200" spc="-7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7575B"/>
                </a:solidFill>
                <a:latin typeface="Arial"/>
                <a:cs typeface="Arial"/>
              </a:rPr>
              <a:t>area</a:t>
            </a:r>
            <a:r>
              <a:rPr sz="1200" spc="-55" dirty="0">
                <a:solidFill>
                  <a:srgbClr val="57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7575B"/>
                </a:solidFill>
                <a:latin typeface="Arial"/>
                <a:cs typeface="Arial"/>
              </a:rPr>
              <a:t>if </a:t>
            </a:r>
            <a:r>
              <a:rPr sz="1200" spc="-10" dirty="0">
                <a:solidFill>
                  <a:srgbClr val="57575B"/>
                </a:solidFill>
                <a:latin typeface="Arial"/>
                <a:cs typeface="Arial"/>
              </a:rPr>
              <a:t>possible.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4205" y="151157"/>
            <a:ext cx="2879725" cy="7359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(SA)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CONSTRUCTION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9904221" y="184924"/>
            <a:ext cx="621030" cy="481330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825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65"/>
              </a:spcBef>
            </a:pPr>
            <a:r>
              <a:rPr spc="-25" dirty="0"/>
              <a:t>51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867736" y="1479632"/>
            <a:ext cx="2322195" cy="1321435"/>
            <a:chOff x="5867736" y="1479632"/>
            <a:chExt cx="2322195" cy="1321435"/>
          </a:xfrm>
        </p:grpSpPr>
        <p:sp>
          <p:nvSpPr>
            <p:cNvPr id="4" name="object 4"/>
            <p:cNvSpPr/>
            <p:nvPr/>
          </p:nvSpPr>
          <p:spPr>
            <a:xfrm>
              <a:off x="5871717" y="1483613"/>
              <a:ext cx="2314575" cy="1313180"/>
            </a:xfrm>
            <a:custGeom>
              <a:avLst/>
              <a:gdLst/>
              <a:ahLst/>
              <a:cxnLst/>
              <a:rect l="l" t="t" r="r" b="b"/>
              <a:pathLst>
                <a:path w="2314575" h="1313180">
                  <a:moveTo>
                    <a:pt x="0" y="1313052"/>
                  </a:moveTo>
                  <a:lnTo>
                    <a:pt x="2314066" y="1313052"/>
                  </a:lnTo>
                  <a:lnTo>
                    <a:pt x="2314066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30645" y="1974594"/>
              <a:ext cx="551180" cy="601980"/>
            </a:xfrm>
            <a:custGeom>
              <a:avLst/>
              <a:gdLst/>
              <a:ahLst/>
              <a:cxnLst/>
              <a:rect l="l" t="t" r="r" b="b"/>
              <a:pathLst>
                <a:path w="551179" h="601980">
                  <a:moveTo>
                    <a:pt x="388111" y="223012"/>
                  </a:moveTo>
                  <a:lnTo>
                    <a:pt x="369442" y="223012"/>
                  </a:lnTo>
                  <a:lnTo>
                    <a:pt x="308482" y="224155"/>
                  </a:lnTo>
                  <a:lnTo>
                    <a:pt x="265429" y="226441"/>
                  </a:lnTo>
                  <a:lnTo>
                    <a:pt x="222376" y="231140"/>
                  </a:lnTo>
                  <a:lnTo>
                    <a:pt x="180085" y="238760"/>
                  </a:lnTo>
                  <a:lnTo>
                    <a:pt x="139191" y="249428"/>
                  </a:lnTo>
                  <a:lnTo>
                    <a:pt x="101345" y="264287"/>
                  </a:lnTo>
                  <a:lnTo>
                    <a:pt x="67817" y="284226"/>
                  </a:lnTo>
                  <a:lnTo>
                    <a:pt x="28320" y="324485"/>
                  </a:lnTo>
                  <a:lnTo>
                    <a:pt x="10286" y="358902"/>
                  </a:lnTo>
                  <a:lnTo>
                    <a:pt x="1142" y="400812"/>
                  </a:lnTo>
                  <a:lnTo>
                    <a:pt x="0" y="424561"/>
                  </a:lnTo>
                  <a:lnTo>
                    <a:pt x="1015" y="445770"/>
                  </a:lnTo>
                  <a:lnTo>
                    <a:pt x="9270" y="484124"/>
                  </a:lnTo>
                  <a:lnTo>
                    <a:pt x="36067" y="531622"/>
                  </a:lnTo>
                  <a:lnTo>
                    <a:pt x="76072" y="567182"/>
                  </a:lnTo>
                  <a:lnTo>
                    <a:pt x="126872" y="590296"/>
                  </a:lnTo>
                  <a:lnTo>
                    <a:pt x="164718" y="598805"/>
                  </a:lnTo>
                  <a:lnTo>
                    <a:pt x="204088" y="601599"/>
                  </a:lnTo>
                  <a:lnTo>
                    <a:pt x="230885" y="600329"/>
                  </a:lnTo>
                  <a:lnTo>
                    <a:pt x="282193" y="590296"/>
                  </a:lnTo>
                  <a:lnTo>
                    <a:pt x="330580" y="569849"/>
                  </a:lnTo>
                  <a:lnTo>
                    <a:pt x="369823" y="536829"/>
                  </a:lnTo>
                  <a:lnTo>
                    <a:pt x="385698" y="515493"/>
                  </a:lnTo>
                  <a:lnTo>
                    <a:pt x="550906" y="515493"/>
                  </a:lnTo>
                  <a:lnTo>
                    <a:pt x="550909" y="481203"/>
                  </a:lnTo>
                  <a:lnTo>
                    <a:pt x="253618" y="481203"/>
                  </a:lnTo>
                  <a:lnTo>
                    <a:pt x="239013" y="480314"/>
                  </a:lnTo>
                  <a:lnTo>
                    <a:pt x="196976" y="465963"/>
                  </a:lnTo>
                  <a:lnTo>
                    <a:pt x="171576" y="433578"/>
                  </a:lnTo>
                  <a:lnTo>
                    <a:pt x="169925" y="418719"/>
                  </a:lnTo>
                  <a:lnTo>
                    <a:pt x="171068" y="404749"/>
                  </a:lnTo>
                  <a:lnTo>
                    <a:pt x="199643" y="364998"/>
                  </a:lnTo>
                  <a:lnTo>
                    <a:pt x="236600" y="347980"/>
                  </a:lnTo>
                  <a:lnTo>
                    <a:pt x="279399" y="339217"/>
                  </a:lnTo>
                  <a:lnTo>
                    <a:pt x="321944" y="336550"/>
                  </a:lnTo>
                  <a:lnTo>
                    <a:pt x="333755" y="336296"/>
                  </a:lnTo>
                  <a:lnTo>
                    <a:pt x="388111" y="336296"/>
                  </a:lnTo>
                  <a:lnTo>
                    <a:pt x="388111" y="223012"/>
                  </a:lnTo>
                  <a:close/>
                </a:path>
                <a:path w="551179" h="601980">
                  <a:moveTo>
                    <a:pt x="550906" y="515493"/>
                  </a:moveTo>
                  <a:lnTo>
                    <a:pt x="388111" y="515493"/>
                  </a:lnTo>
                  <a:lnTo>
                    <a:pt x="388111" y="587375"/>
                  </a:lnTo>
                  <a:lnTo>
                    <a:pt x="550900" y="587375"/>
                  </a:lnTo>
                  <a:lnTo>
                    <a:pt x="550906" y="515493"/>
                  </a:lnTo>
                  <a:close/>
                </a:path>
                <a:path w="551179" h="601980">
                  <a:moveTo>
                    <a:pt x="523366" y="120269"/>
                  </a:moveTo>
                  <a:lnTo>
                    <a:pt x="274827" y="120269"/>
                  </a:lnTo>
                  <a:lnTo>
                    <a:pt x="297052" y="122047"/>
                  </a:lnTo>
                  <a:lnTo>
                    <a:pt x="317753" y="127254"/>
                  </a:lnTo>
                  <a:lnTo>
                    <a:pt x="354456" y="147955"/>
                  </a:lnTo>
                  <a:lnTo>
                    <a:pt x="379729" y="180594"/>
                  </a:lnTo>
                  <a:lnTo>
                    <a:pt x="388111" y="223012"/>
                  </a:lnTo>
                  <a:lnTo>
                    <a:pt x="388111" y="373888"/>
                  </a:lnTo>
                  <a:lnTo>
                    <a:pt x="370839" y="430657"/>
                  </a:lnTo>
                  <a:lnTo>
                    <a:pt x="337057" y="460248"/>
                  </a:lnTo>
                  <a:lnTo>
                    <a:pt x="291591" y="477266"/>
                  </a:lnTo>
                  <a:lnTo>
                    <a:pt x="253618" y="481203"/>
                  </a:lnTo>
                  <a:lnTo>
                    <a:pt x="550909" y="481203"/>
                  </a:lnTo>
                  <a:lnTo>
                    <a:pt x="550926" y="296037"/>
                  </a:lnTo>
                  <a:lnTo>
                    <a:pt x="548120" y="231140"/>
                  </a:lnTo>
                  <a:lnTo>
                    <a:pt x="548005" y="228473"/>
                  </a:lnTo>
                  <a:lnTo>
                    <a:pt x="539115" y="169291"/>
                  </a:lnTo>
                  <a:lnTo>
                    <a:pt x="523366" y="120269"/>
                  </a:lnTo>
                  <a:close/>
                </a:path>
                <a:path w="551179" h="601980">
                  <a:moveTo>
                    <a:pt x="289051" y="0"/>
                  </a:moveTo>
                  <a:lnTo>
                    <a:pt x="219455" y="5715"/>
                  </a:lnTo>
                  <a:lnTo>
                    <a:pt x="152145" y="22987"/>
                  </a:lnTo>
                  <a:lnTo>
                    <a:pt x="90296" y="51689"/>
                  </a:lnTo>
                  <a:lnTo>
                    <a:pt x="36575" y="91948"/>
                  </a:lnTo>
                  <a:lnTo>
                    <a:pt x="130936" y="188722"/>
                  </a:lnTo>
                  <a:lnTo>
                    <a:pt x="145541" y="173609"/>
                  </a:lnTo>
                  <a:lnTo>
                    <a:pt x="161162" y="160274"/>
                  </a:lnTo>
                  <a:lnTo>
                    <a:pt x="195198" y="138557"/>
                  </a:lnTo>
                  <a:lnTo>
                    <a:pt x="233171" y="124841"/>
                  </a:lnTo>
                  <a:lnTo>
                    <a:pt x="274827" y="120269"/>
                  </a:lnTo>
                  <a:lnTo>
                    <a:pt x="523366" y="120269"/>
                  </a:lnTo>
                  <a:lnTo>
                    <a:pt x="497204" y="76708"/>
                  </a:lnTo>
                  <a:lnTo>
                    <a:pt x="462152" y="43434"/>
                  </a:lnTo>
                  <a:lnTo>
                    <a:pt x="417067" y="19431"/>
                  </a:lnTo>
                  <a:lnTo>
                    <a:pt x="359917" y="4826"/>
                  </a:lnTo>
                  <a:lnTo>
                    <a:pt x="289051" y="0"/>
                  </a:lnTo>
                  <a:close/>
                </a:path>
              </a:pathLst>
            </a:custGeom>
            <a:solidFill>
              <a:srgbClr val="00B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75730" y="1699132"/>
              <a:ext cx="387350" cy="882015"/>
            </a:xfrm>
            <a:custGeom>
              <a:avLst/>
              <a:gdLst/>
              <a:ahLst/>
              <a:cxnLst/>
              <a:rect l="l" t="t" r="r" b="b"/>
              <a:pathLst>
                <a:path w="387350" h="882014">
                  <a:moveTo>
                    <a:pt x="209804" y="0"/>
                  </a:moveTo>
                  <a:lnTo>
                    <a:pt x="3797" y="0"/>
                  </a:lnTo>
                  <a:lnTo>
                    <a:pt x="3797" y="436130"/>
                  </a:lnTo>
                  <a:lnTo>
                    <a:pt x="209804" y="436130"/>
                  </a:lnTo>
                  <a:lnTo>
                    <a:pt x="209804" y="0"/>
                  </a:lnTo>
                  <a:close/>
                </a:path>
                <a:path w="387350" h="882014">
                  <a:moveTo>
                    <a:pt x="387350" y="689610"/>
                  </a:moveTo>
                  <a:lnTo>
                    <a:pt x="346837" y="705358"/>
                  </a:lnTo>
                  <a:lnTo>
                    <a:pt x="303530" y="708787"/>
                  </a:lnTo>
                  <a:lnTo>
                    <a:pt x="287909" y="708279"/>
                  </a:lnTo>
                  <a:lnTo>
                    <a:pt x="250698" y="699897"/>
                  </a:lnTo>
                  <a:lnTo>
                    <a:pt x="221107" y="674497"/>
                  </a:lnTo>
                  <a:lnTo>
                    <a:pt x="208788" y="635381"/>
                  </a:lnTo>
                  <a:lnTo>
                    <a:pt x="205994" y="565658"/>
                  </a:lnTo>
                  <a:lnTo>
                    <a:pt x="0" y="565658"/>
                  </a:lnTo>
                  <a:lnTo>
                    <a:pt x="0" y="679958"/>
                  </a:lnTo>
                  <a:lnTo>
                    <a:pt x="1143" y="706374"/>
                  </a:lnTo>
                  <a:lnTo>
                    <a:pt x="10414" y="753110"/>
                  </a:lnTo>
                  <a:lnTo>
                    <a:pt x="28689" y="791718"/>
                  </a:lnTo>
                  <a:lnTo>
                    <a:pt x="54483" y="822960"/>
                  </a:lnTo>
                  <a:lnTo>
                    <a:pt x="87249" y="847090"/>
                  </a:lnTo>
                  <a:lnTo>
                    <a:pt x="125590" y="864616"/>
                  </a:lnTo>
                  <a:lnTo>
                    <a:pt x="169418" y="875665"/>
                  </a:lnTo>
                  <a:lnTo>
                    <a:pt x="217551" y="881253"/>
                  </a:lnTo>
                  <a:lnTo>
                    <a:pt x="243078" y="881888"/>
                  </a:lnTo>
                  <a:lnTo>
                    <a:pt x="260985" y="881634"/>
                  </a:lnTo>
                  <a:lnTo>
                    <a:pt x="315849" y="877824"/>
                  </a:lnTo>
                  <a:lnTo>
                    <a:pt x="369951" y="866902"/>
                  </a:lnTo>
                  <a:lnTo>
                    <a:pt x="387350" y="861314"/>
                  </a:lnTo>
                  <a:lnTo>
                    <a:pt x="387350" y="689610"/>
                  </a:lnTo>
                  <a:close/>
                </a:path>
              </a:pathLst>
            </a:custGeom>
            <a:solidFill>
              <a:srgbClr val="80C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25538" y="2135250"/>
              <a:ext cx="275590" cy="129539"/>
            </a:xfrm>
            <a:custGeom>
              <a:avLst/>
              <a:gdLst/>
              <a:ahLst/>
              <a:cxnLst/>
              <a:rect l="l" t="t" r="r" b="b"/>
              <a:pathLst>
                <a:path w="275590" h="129539">
                  <a:moveTo>
                    <a:pt x="275081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275081" y="129539"/>
                  </a:lnTo>
                  <a:lnTo>
                    <a:pt x="275081" y="0"/>
                  </a:lnTo>
                  <a:close/>
                </a:path>
              </a:pathLst>
            </a:custGeom>
            <a:solidFill>
              <a:srgbClr val="51BD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60183" y="2112340"/>
              <a:ext cx="1066531" cy="3209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5162" y="2510535"/>
              <a:ext cx="66027" cy="6692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703947" y="2509646"/>
              <a:ext cx="293370" cy="69215"/>
            </a:xfrm>
            <a:custGeom>
              <a:avLst/>
              <a:gdLst/>
              <a:ahLst/>
              <a:cxnLst/>
              <a:rect l="l" t="t" r="r" b="b"/>
              <a:pathLst>
                <a:path w="293370" h="69214">
                  <a:moveTo>
                    <a:pt x="41021" y="889"/>
                  </a:moveTo>
                  <a:lnTo>
                    <a:pt x="0" y="889"/>
                  </a:lnTo>
                  <a:lnTo>
                    <a:pt x="0" y="67818"/>
                  </a:lnTo>
                  <a:lnTo>
                    <a:pt x="14732" y="67818"/>
                  </a:lnTo>
                  <a:lnTo>
                    <a:pt x="14732" y="39878"/>
                  </a:lnTo>
                  <a:lnTo>
                    <a:pt x="38100" y="39878"/>
                  </a:lnTo>
                  <a:lnTo>
                    <a:pt x="38100" y="28702"/>
                  </a:lnTo>
                  <a:lnTo>
                    <a:pt x="14732" y="28702"/>
                  </a:lnTo>
                  <a:lnTo>
                    <a:pt x="14732" y="13081"/>
                  </a:lnTo>
                  <a:lnTo>
                    <a:pt x="41021" y="13081"/>
                  </a:lnTo>
                  <a:lnTo>
                    <a:pt x="41021" y="889"/>
                  </a:lnTo>
                  <a:close/>
                </a:path>
                <a:path w="293370" h="69214">
                  <a:moveTo>
                    <a:pt x="140081" y="57277"/>
                  </a:moveTo>
                  <a:lnTo>
                    <a:pt x="135890" y="57277"/>
                  </a:lnTo>
                  <a:lnTo>
                    <a:pt x="133985" y="56642"/>
                  </a:lnTo>
                  <a:lnTo>
                    <a:pt x="123444" y="41148"/>
                  </a:lnTo>
                  <a:lnTo>
                    <a:pt x="121666" y="38481"/>
                  </a:lnTo>
                  <a:lnTo>
                    <a:pt x="130556" y="35052"/>
                  </a:lnTo>
                  <a:lnTo>
                    <a:pt x="132461" y="30988"/>
                  </a:lnTo>
                  <a:lnTo>
                    <a:pt x="133985" y="27813"/>
                  </a:lnTo>
                  <a:lnTo>
                    <a:pt x="133985" y="21082"/>
                  </a:lnTo>
                  <a:lnTo>
                    <a:pt x="132588" y="12700"/>
                  </a:lnTo>
                  <a:lnTo>
                    <a:pt x="132461" y="12573"/>
                  </a:lnTo>
                  <a:lnTo>
                    <a:pt x="128270" y="6350"/>
                  </a:lnTo>
                  <a:lnTo>
                    <a:pt x="121285" y="2286"/>
                  </a:lnTo>
                  <a:lnTo>
                    <a:pt x="119126" y="1968"/>
                  </a:lnTo>
                  <a:lnTo>
                    <a:pt x="119126" y="16002"/>
                  </a:lnTo>
                  <a:lnTo>
                    <a:pt x="119126" y="27178"/>
                  </a:lnTo>
                  <a:lnTo>
                    <a:pt x="115951" y="30988"/>
                  </a:lnTo>
                  <a:lnTo>
                    <a:pt x="100711" y="30988"/>
                  </a:lnTo>
                  <a:lnTo>
                    <a:pt x="100711" y="12573"/>
                  </a:lnTo>
                  <a:lnTo>
                    <a:pt x="116078" y="12573"/>
                  </a:lnTo>
                  <a:lnTo>
                    <a:pt x="119126" y="16002"/>
                  </a:lnTo>
                  <a:lnTo>
                    <a:pt x="119126" y="1968"/>
                  </a:lnTo>
                  <a:lnTo>
                    <a:pt x="112141" y="889"/>
                  </a:lnTo>
                  <a:lnTo>
                    <a:pt x="85979" y="889"/>
                  </a:lnTo>
                  <a:lnTo>
                    <a:pt x="85979" y="67818"/>
                  </a:lnTo>
                  <a:lnTo>
                    <a:pt x="100711" y="67818"/>
                  </a:lnTo>
                  <a:lnTo>
                    <a:pt x="100711" y="41148"/>
                  </a:lnTo>
                  <a:lnTo>
                    <a:pt x="107442" y="41148"/>
                  </a:lnTo>
                  <a:lnTo>
                    <a:pt x="124206" y="67056"/>
                  </a:lnTo>
                  <a:lnTo>
                    <a:pt x="128651" y="68707"/>
                  </a:lnTo>
                  <a:lnTo>
                    <a:pt x="136779" y="68707"/>
                  </a:lnTo>
                  <a:lnTo>
                    <a:pt x="138557" y="68580"/>
                  </a:lnTo>
                  <a:lnTo>
                    <a:pt x="140081" y="68072"/>
                  </a:lnTo>
                  <a:lnTo>
                    <a:pt x="140081" y="57277"/>
                  </a:lnTo>
                  <a:close/>
                </a:path>
                <a:path w="293370" h="69214">
                  <a:moveTo>
                    <a:pt x="197713" y="850"/>
                  </a:moveTo>
                  <a:lnTo>
                    <a:pt x="183007" y="850"/>
                  </a:lnTo>
                  <a:lnTo>
                    <a:pt x="183007" y="67818"/>
                  </a:lnTo>
                  <a:lnTo>
                    <a:pt x="197713" y="67818"/>
                  </a:lnTo>
                  <a:lnTo>
                    <a:pt x="197713" y="850"/>
                  </a:lnTo>
                  <a:close/>
                </a:path>
                <a:path w="293370" h="69214">
                  <a:moveTo>
                    <a:pt x="292862" y="52451"/>
                  </a:moveTo>
                  <a:lnTo>
                    <a:pt x="289052" y="54737"/>
                  </a:lnTo>
                  <a:lnTo>
                    <a:pt x="284353" y="56388"/>
                  </a:lnTo>
                  <a:lnTo>
                    <a:pt x="277622" y="56388"/>
                  </a:lnTo>
                  <a:lnTo>
                    <a:pt x="269875" y="54991"/>
                  </a:lnTo>
                  <a:lnTo>
                    <a:pt x="263906" y="50927"/>
                  </a:lnTo>
                  <a:lnTo>
                    <a:pt x="260223" y="44323"/>
                  </a:lnTo>
                  <a:lnTo>
                    <a:pt x="258953" y="35179"/>
                  </a:lnTo>
                  <a:lnTo>
                    <a:pt x="260096" y="25400"/>
                  </a:lnTo>
                  <a:lnTo>
                    <a:pt x="263652" y="18161"/>
                  </a:lnTo>
                  <a:lnTo>
                    <a:pt x="269367" y="13970"/>
                  </a:lnTo>
                  <a:lnTo>
                    <a:pt x="269113" y="13970"/>
                  </a:lnTo>
                  <a:lnTo>
                    <a:pt x="277241" y="12446"/>
                  </a:lnTo>
                  <a:lnTo>
                    <a:pt x="283845" y="12446"/>
                  </a:lnTo>
                  <a:lnTo>
                    <a:pt x="288925" y="13970"/>
                  </a:lnTo>
                  <a:lnTo>
                    <a:pt x="292100" y="15875"/>
                  </a:lnTo>
                  <a:lnTo>
                    <a:pt x="292100" y="3048"/>
                  </a:lnTo>
                  <a:lnTo>
                    <a:pt x="288671" y="1651"/>
                  </a:lnTo>
                  <a:lnTo>
                    <a:pt x="283591" y="0"/>
                  </a:lnTo>
                  <a:lnTo>
                    <a:pt x="275590" y="0"/>
                  </a:lnTo>
                  <a:lnTo>
                    <a:pt x="261366" y="2794"/>
                  </a:lnTo>
                  <a:lnTo>
                    <a:pt x="251206" y="10414"/>
                  </a:lnTo>
                  <a:lnTo>
                    <a:pt x="245364" y="21590"/>
                  </a:lnTo>
                  <a:lnTo>
                    <a:pt x="243332" y="35179"/>
                  </a:lnTo>
                  <a:lnTo>
                    <a:pt x="245364" y="48514"/>
                  </a:lnTo>
                  <a:lnTo>
                    <a:pt x="251460" y="59182"/>
                  </a:lnTo>
                  <a:lnTo>
                    <a:pt x="261620" y="66167"/>
                  </a:lnTo>
                  <a:lnTo>
                    <a:pt x="275844" y="68707"/>
                  </a:lnTo>
                  <a:lnTo>
                    <a:pt x="283972" y="68707"/>
                  </a:lnTo>
                  <a:lnTo>
                    <a:pt x="288544" y="67437"/>
                  </a:lnTo>
                  <a:lnTo>
                    <a:pt x="292862" y="65532"/>
                  </a:lnTo>
                  <a:lnTo>
                    <a:pt x="292862" y="52451"/>
                  </a:lnTo>
                  <a:close/>
                </a:path>
              </a:pathLst>
            </a:custGeom>
            <a:solidFill>
              <a:srgbClr val="80C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95869" y="2510535"/>
              <a:ext cx="66164" cy="6692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54469" y="2509646"/>
              <a:ext cx="440690" cy="69215"/>
            </a:xfrm>
            <a:custGeom>
              <a:avLst/>
              <a:gdLst/>
              <a:ahLst/>
              <a:cxnLst/>
              <a:rect l="l" t="t" r="r" b="b"/>
              <a:pathLst>
                <a:path w="440690" h="69214">
                  <a:moveTo>
                    <a:pt x="43942" y="48641"/>
                  </a:moveTo>
                  <a:lnTo>
                    <a:pt x="14605" y="23241"/>
                  </a:lnTo>
                  <a:lnTo>
                    <a:pt x="14605" y="14478"/>
                  </a:lnTo>
                  <a:lnTo>
                    <a:pt x="17780" y="11938"/>
                  </a:lnTo>
                  <a:lnTo>
                    <a:pt x="30607" y="11938"/>
                  </a:lnTo>
                  <a:lnTo>
                    <a:pt x="36703" y="13970"/>
                  </a:lnTo>
                  <a:lnTo>
                    <a:pt x="40132" y="15494"/>
                  </a:lnTo>
                  <a:lnTo>
                    <a:pt x="40132" y="3048"/>
                  </a:lnTo>
                  <a:lnTo>
                    <a:pt x="36703" y="1778"/>
                  </a:lnTo>
                  <a:lnTo>
                    <a:pt x="30607" y="0"/>
                  </a:lnTo>
                  <a:lnTo>
                    <a:pt x="23368" y="0"/>
                  </a:lnTo>
                  <a:lnTo>
                    <a:pt x="13970" y="1270"/>
                  </a:lnTo>
                  <a:lnTo>
                    <a:pt x="6604" y="4699"/>
                  </a:lnTo>
                  <a:lnTo>
                    <a:pt x="1778" y="10668"/>
                  </a:lnTo>
                  <a:lnTo>
                    <a:pt x="0" y="19177"/>
                  </a:lnTo>
                  <a:lnTo>
                    <a:pt x="0" y="30353"/>
                  </a:lnTo>
                  <a:lnTo>
                    <a:pt x="6604" y="35179"/>
                  </a:lnTo>
                  <a:lnTo>
                    <a:pt x="13462" y="38354"/>
                  </a:lnTo>
                  <a:lnTo>
                    <a:pt x="23622" y="42672"/>
                  </a:lnTo>
                  <a:lnTo>
                    <a:pt x="28702" y="43434"/>
                  </a:lnTo>
                  <a:lnTo>
                    <a:pt x="28702" y="54102"/>
                  </a:lnTo>
                  <a:lnTo>
                    <a:pt x="24892" y="56769"/>
                  </a:lnTo>
                  <a:lnTo>
                    <a:pt x="11049" y="56769"/>
                  </a:lnTo>
                  <a:lnTo>
                    <a:pt x="4826" y="54483"/>
                  </a:lnTo>
                  <a:lnTo>
                    <a:pt x="0" y="52197"/>
                  </a:lnTo>
                  <a:lnTo>
                    <a:pt x="0" y="65024"/>
                  </a:lnTo>
                  <a:lnTo>
                    <a:pt x="5080" y="67183"/>
                  </a:lnTo>
                  <a:lnTo>
                    <a:pt x="11811" y="68707"/>
                  </a:lnTo>
                  <a:lnTo>
                    <a:pt x="20193" y="68707"/>
                  </a:lnTo>
                  <a:lnTo>
                    <a:pt x="29591" y="67437"/>
                  </a:lnTo>
                  <a:lnTo>
                    <a:pt x="37211" y="63627"/>
                  </a:lnTo>
                  <a:lnTo>
                    <a:pt x="42164" y="57277"/>
                  </a:lnTo>
                  <a:lnTo>
                    <a:pt x="43942" y="48641"/>
                  </a:lnTo>
                  <a:close/>
                </a:path>
                <a:path w="440690" h="69214">
                  <a:moveTo>
                    <a:pt x="148336" y="34417"/>
                  </a:moveTo>
                  <a:lnTo>
                    <a:pt x="146431" y="21336"/>
                  </a:lnTo>
                  <a:lnTo>
                    <a:pt x="146431" y="20955"/>
                  </a:lnTo>
                  <a:lnTo>
                    <a:pt x="141605" y="12192"/>
                  </a:lnTo>
                  <a:lnTo>
                    <a:pt x="140462" y="10033"/>
                  </a:lnTo>
                  <a:lnTo>
                    <a:pt x="132842" y="4470"/>
                  </a:lnTo>
                  <a:lnTo>
                    <a:pt x="132842" y="34417"/>
                  </a:lnTo>
                  <a:lnTo>
                    <a:pt x="131826" y="43942"/>
                  </a:lnTo>
                  <a:lnTo>
                    <a:pt x="128651" y="50800"/>
                  </a:lnTo>
                  <a:lnTo>
                    <a:pt x="123571" y="55118"/>
                  </a:lnTo>
                  <a:lnTo>
                    <a:pt x="116713" y="56642"/>
                  </a:lnTo>
                  <a:lnTo>
                    <a:pt x="109728" y="55118"/>
                  </a:lnTo>
                  <a:lnTo>
                    <a:pt x="104648" y="50800"/>
                  </a:lnTo>
                  <a:lnTo>
                    <a:pt x="101600" y="43942"/>
                  </a:lnTo>
                  <a:lnTo>
                    <a:pt x="100584" y="34417"/>
                  </a:lnTo>
                  <a:lnTo>
                    <a:pt x="101600" y="25019"/>
                  </a:lnTo>
                  <a:lnTo>
                    <a:pt x="104648" y="18034"/>
                  </a:lnTo>
                  <a:lnTo>
                    <a:pt x="109728" y="13716"/>
                  </a:lnTo>
                  <a:lnTo>
                    <a:pt x="116713" y="12192"/>
                  </a:lnTo>
                  <a:lnTo>
                    <a:pt x="123698" y="13716"/>
                  </a:lnTo>
                  <a:lnTo>
                    <a:pt x="128778" y="18034"/>
                  </a:lnTo>
                  <a:lnTo>
                    <a:pt x="130302" y="21336"/>
                  </a:lnTo>
                  <a:lnTo>
                    <a:pt x="131826" y="25019"/>
                  </a:lnTo>
                  <a:lnTo>
                    <a:pt x="132842" y="34417"/>
                  </a:lnTo>
                  <a:lnTo>
                    <a:pt x="132842" y="4470"/>
                  </a:lnTo>
                  <a:lnTo>
                    <a:pt x="130556" y="2794"/>
                  </a:lnTo>
                  <a:lnTo>
                    <a:pt x="130937" y="2794"/>
                  </a:lnTo>
                  <a:lnTo>
                    <a:pt x="116713" y="0"/>
                  </a:lnTo>
                  <a:lnTo>
                    <a:pt x="102870" y="2794"/>
                  </a:lnTo>
                  <a:lnTo>
                    <a:pt x="92964" y="10287"/>
                  </a:lnTo>
                  <a:lnTo>
                    <a:pt x="86995" y="21336"/>
                  </a:lnTo>
                  <a:lnTo>
                    <a:pt x="84963" y="34417"/>
                  </a:lnTo>
                  <a:lnTo>
                    <a:pt x="86868" y="47498"/>
                  </a:lnTo>
                  <a:lnTo>
                    <a:pt x="86995" y="47879"/>
                  </a:lnTo>
                  <a:lnTo>
                    <a:pt x="92964" y="58674"/>
                  </a:lnTo>
                  <a:lnTo>
                    <a:pt x="102870" y="66040"/>
                  </a:lnTo>
                  <a:lnTo>
                    <a:pt x="116713" y="68707"/>
                  </a:lnTo>
                  <a:lnTo>
                    <a:pt x="130048" y="66040"/>
                  </a:lnTo>
                  <a:lnTo>
                    <a:pt x="130429" y="66040"/>
                  </a:lnTo>
                  <a:lnTo>
                    <a:pt x="140462" y="58420"/>
                  </a:lnTo>
                  <a:lnTo>
                    <a:pt x="141478" y="56642"/>
                  </a:lnTo>
                  <a:lnTo>
                    <a:pt x="146431" y="47498"/>
                  </a:lnTo>
                  <a:lnTo>
                    <a:pt x="148336" y="34417"/>
                  </a:lnTo>
                  <a:close/>
                </a:path>
                <a:path w="440690" h="69214">
                  <a:moveTo>
                    <a:pt x="247777" y="889"/>
                  </a:moveTo>
                  <a:lnTo>
                    <a:pt x="233934" y="889"/>
                  </a:lnTo>
                  <a:lnTo>
                    <a:pt x="233934" y="51181"/>
                  </a:lnTo>
                  <a:lnTo>
                    <a:pt x="229870" y="56642"/>
                  </a:lnTo>
                  <a:lnTo>
                    <a:pt x="211963" y="56642"/>
                  </a:lnTo>
                  <a:lnTo>
                    <a:pt x="207899" y="51181"/>
                  </a:lnTo>
                  <a:lnTo>
                    <a:pt x="207899" y="889"/>
                  </a:lnTo>
                  <a:lnTo>
                    <a:pt x="193167" y="889"/>
                  </a:lnTo>
                  <a:lnTo>
                    <a:pt x="193167" y="43180"/>
                  </a:lnTo>
                  <a:lnTo>
                    <a:pt x="195199" y="54737"/>
                  </a:lnTo>
                  <a:lnTo>
                    <a:pt x="200914" y="62738"/>
                  </a:lnTo>
                  <a:lnTo>
                    <a:pt x="209677" y="67310"/>
                  </a:lnTo>
                  <a:lnTo>
                    <a:pt x="220980" y="68707"/>
                  </a:lnTo>
                  <a:lnTo>
                    <a:pt x="232029" y="67310"/>
                  </a:lnTo>
                  <a:lnTo>
                    <a:pt x="240538" y="62738"/>
                  </a:lnTo>
                  <a:lnTo>
                    <a:pt x="245872" y="54737"/>
                  </a:lnTo>
                  <a:lnTo>
                    <a:pt x="247777" y="43180"/>
                  </a:lnTo>
                  <a:lnTo>
                    <a:pt x="247777" y="889"/>
                  </a:lnTo>
                  <a:close/>
                </a:path>
                <a:path w="440690" h="69214">
                  <a:moveTo>
                    <a:pt x="340652" y="939"/>
                  </a:moveTo>
                  <a:lnTo>
                    <a:pt x="289814" y="939"/>
                  </a:lnTo>
                  <a:lnTo>
                    <a:pt x="289814" y="13081"/>
                  </a:lnTo>
                  <a:lnTo>
                    <a:pt x="307721" y="13081"/>
                  </a:lnTo>
                  <a:lnTo>
                    <a:pt x="307721" y="67818"/>
                  </a:lnTo>
                  <a:lnTo>
                    <a:pt x="322440" y="67818"/>
                  </a:lnTo>
                  <a:lnTo>
                    <a:pt x="322440" y="13081"/>
                  </a:lnTo>
                  <a:lnTo>
                    <a:pt x="340652" y="13081"/>
                  </a:lnTo>
                  <a:lnTo>
                    <a:pt x="340652" y="939"/>
                  </a:lnTo>
                  <a:close/>
                </a:path>
                <a:path w="440690" h="69214">
                  <a:moveTo>
                    <a:pt x="440397" y="889"/>
                  </a:moveTo>
                  <a:lnTo>
                    <a:pt x="425691" y="889"/>
                  </a:lnTo>
                  <a:lnTo>
                    <a:pt x="425691" y="27559"/>
                  </a:lnTo>
                  <a:lnTo>
                    <a:pt x="397878" y="27559"/>
                  </a:lnTo>
                  <a:lnTo>
                    <a:pt x="397878" y="889"/>
                  </a:lnTo>
                  <a:lnTo>
                    <a:pt x="383146" y="889"/>
                  </a:lnTo>
                  <a:lnTo>
                    <a:pt x="383146" y="67818"/>
                  </a:lnTo>
                  <a:lnTo>
                    <a:pt x="397878" y="67818"/>
                  </a:lnTo>
                  <a:lnTo>
                    <a:pt x="397878" y="39370"/>
                  </a:lnTo>
                  <a:lnTo>
                    <a:pt x="425691" y="39370"/>
                  </a:lnTo>
                  <a:lnTo>
                    <a:pt x="425691" y="67818"/>
                  </a:lnTo>
                  <a:lnTo>
                    <a:pt x="440397" y="67818"/>
                  </a:lnTo>
                  <a:lnTo>
                    <a:pt x="440397" y="39331"/>
                  </a:lnTo>
                  <a:lnTo>
                    <a:pt x="440296" y="27559"/>
                  </a:lnTo>
                  <a:lnTo>
                    <a:pt x="440397" y="889"/>
                  </a:lnTo>
                  <a:close/>
                </a:path>
              </a:pathLst>
            </a:custGeom>
            <a:solidFill>
              <a:srgbClr val="80C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454599" y="1418037"/>
            <a:ext cx="971550" cy="1383030"/>
            <a:chOff x="8454599" y="1418037"/>
            <a:chExt cx="971550" cy="1383030"/>
          </a:xfrm>
        </p:grpSpPr>
        <p:sp>
          <p:nvSpPr>
            <p:cNvPr id="14" name="object 14"/>
            <p:cNvSpPr/>
            <p:nvPr/>
          </p:nvSpPr>
          <p:spPr>
            <a:xfrm>
              <a:off x="8458580" y="1422018"/>
              <a:ext cx="963930" cy="1374775"/>
            </a:xfrm>
            <a:custGeom>
              <a:avLst/>
              <a:gdLst/>
              <a:ahLst/>
              <a:cxnLst/>
              <a:rect l="l" t="t" r="r" b="b"/>
              <a:pathLst>
                <a:path w="963929" h="1374775">
                  <a:moveTo>
                    <a:pt x="0" y="1374648"/>
                  </a:moveTo>
                  <a:lnTo>
                    <a:pt x="963447" y="1374648"/>
                  </a:lnTo>
                  <a:lnTo>
                    <a:pt x="963447" y="0"/>
                  </a:lnTo>
                  <a:lnTo>
                    <a:pt x="0" y="0"/>
                  </a:lnTo>
                  <a:lnTo>
                    <a:pt x="0" y="1374648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509380" y="1782824"/>
              <a:ext cx="422275" cy="368935"/>
            </a:xfrm>
            <a:custGeom>
              <a:avLst/>
              <a:gdLst/>
              <a:ahLst/>
              <a:cxnLst/>
              <a:rect l="l" t="t" r="r" b="b"/>
              <a:pathLst>
                <a:path w="422275" h="368935">
                  <a:moveTo>
                    <a:pt x="401065" y="0"/>
                  </a:moveTo>
                  <a:lnTo>
                    <a:pt x="210565" y="0"/>
                  </a:lnTo>
                  <a:lnTo>
                    <a:pt x="227710" y="1269"/>
                  </a:lnTo>
                  <a:lnTo>
                    <a:pt x="243458" y="5206"/>
                  </a:lnTo>
                  <a:lnTo>
                    <a:pt x="282955" y="32765"/>
                  </a:lnTo>
                  <a:lnTo>
                    <a:pt x="297433" y="78612"/>
                  </a:lnTo>
                  <a:lnTo>
                    <a:pt x="283082" y="78612"/>
                  </a:lnTo>
                  <a:lnTo>
                    <a:pt x="236346" y="79501"/>
                  </a:lnTo>
                  <a:lnTo>
                    <a:pt x="186943" y="82930"/>
                  </a:lnTo>
                  <a:lnTo>
                    <a:pt x="137921" y="90677"/>
                  </a:lnTo>
                  <a:lnTo>
                    <a:pt x="91693" y="104139"/>
                  </a:lnTo>
                  <a:lnTo>
                    <a:pt x="51942" y="125602"/>
                  </a:lnTo>
                  <a:lnTo>
                    <a:pt x="21716" y="156463"/>
                  </a:lnTo>
                  <a:lnTo>
                    <a:pt x="3555" y="198119"/>
                  </a:lnTo>
                  <a:lnTo>
                    <a:pt x="0" y="233171"/>
                  </a:lnTo>
                  <a:lnTo>
                    <a:pt x="761" y="249300"/>
                  </a:lnTo>
                  <a:lnTo>
                    <a:pt x="12699" y="291845"/>
                  </a:lnTo>
                  <a:lnTo>
                    <a:pt x="36702" y="325246"/>
                  </a:lnTo>
                  <a:lnTo>
                    <a:pt x="70484" y="349376"/>
                  </a:lnTo>
                  <a:lnTo>
                    <a:pt x="111505" y="363854"/>
                  </a:lnTo>
                  <a:lnTo>
                    <a:pt x="156336" y="368680"/>
                  </a:lnTo>
                  <a:lnTo>
                    <a:pt x="176910" y="367791"/>
                  </a:lnTo>
                  <a:lnTo>
                    <a:pt x="216280" y="360171"/>
                  </a:lnTo>
                  <a:lnTo>
                    <a:pt x="253237" y="344423"/>
                  </a:lnTo>
                  <a:lnTo>
                    <a:pt x="283336" y="319150"/>
                  </a:lnTo>
                  <a:lnTo>
                    <a:pt x="295528" y="302767"/>
                  </a:lnTo>
                  <a:lnTo>
                    <a:pt x="297433" y="302767"/>
                  </a:lnTo>
                  <a:lnTo>
                    <a:pt x="297433" y="357885"/>
                  </a:lnTo>
                  <a:lnTo>
                    <a:pt x="422160" y="357885"/>
                  </a:lnTo>
                  <a:lnTo>
                    <a:pt x="422160" y="302767"/>
                  </a:lnTo>
                  <a:lnTo>
                    <a:pt x="422147" y="276478"/>
                  </a:lnTo>
                  <a:lnTo>
                    <a:pt x="194309" y="276478"/>
                  </a:lnTo>
                  <a:lnTo>
                    <a:pt x="183133" y="275843"/>
                  </a:lnTo>
                  <a:lnTo>
                    <a:pt x="141858" y="258063"/>
                  </a:lnTo>
                  <a:lnTo>
                    <a:pt x="130174" y="228599"/>
                  </a:lnTo>
                  <a:lnTo>
                    <a:pt x="131063" y="217931"/>
                  </a:lnTo>
                  <a:lnTo>
                    <a:pt x="161543" y="182244"/>
                  </a:lnTo>
                  <a:lnTo>
                    <a:pt x="202945" y="169290"/>
                  </a:lnTo>
                  <a:lnTo>
                    <a:pt x="246633" y="165734"/>
                  </a:lnTo>
                  <a:lnTo>
                    <a:pt x="255777" y="165480"/>
                  </a:lnTo>
                  <a:lnTo>
                    <a:pt x="422147" y="165480"/>
                  </a:lnTo>
                  <a:lnTo>
                    <a:pt x="422147" y="134746"/>
                  </a:lnTo>
                  <a:lnTo>
                    <a:pt x="419861" y="82930"/>
                  </a:lnTo>
                  <a:lnTo>
                    <a:pt x="413130" y="37464"/>
                  </a:lnTo>
                  <a:lnTo>
                    <a:pt x="407669" y="17271"/>
                  </a:lnTo>
                  <a:lnTo>
                    <a:pt x="401065" y="0"/>
                  </a:lnTo>
                  <a:close/>
                </a:path>
              </a:pathLst>
            </a:custGeom>
            <a:solidFill>
              <a:srgbClr val="00B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3690" y="1948306"/>
              <a:ext cx="227836" cy="11099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537447" y="1690623"/>
              <a:ext cx="373380" cy="144780"/>
            </a:xfrm>
            <a:custGeom>
              <a:avLst/>
              <a:gdLst/>
              <a:ahLst/>
              <a:cxnLst/>
              <a:rect l="l" t="t" r="r" b="b"/>
              <a:pathLst>
                <a:path w="373379" h="144780">
                  <a:moveTo>
                    <a:pt x="193421" y="0"/>
                  </a:moveTo>
                  <a:lnTo>
                    <a:pt x="140081" y="4318"/>
                  </a:lnTo>
                  <a:lnTo>
                    <a:pt x="88519" y="17526"/>
                  </a:lnTo>
                  <a:lnTo>
                    <a:pt x="41148" y="39624"/>
                  </a:lnTo>
                  <a:lnTo>
                    <a:pt x="0" y="70485"/>
                  </a:lnTo>
                  <a:lnTo>
                    <a:pt x="72263" y="144526"/>
                  </a:lnTo>
                  <a:lnTo>
                    <a:pt x="83439" y="132969"/>
                  </a:lnTo>
                  <a:lnTo>
                    <a:pt x="95504" y="122809"/>
                  </a:lnTo>
                  <a:lnTo>
                    <a:pt x="135636" y="100076"/>
                  </a:lnTo>
                  <a:lnTo>
                    <a:pt x="182499" y="92202"/>
                  </a:lnTo>
                  <a:lnTo>
                    <a:pt x="372999" y="92202"/>
                  </a:lnTo>
                  <a:lnTo>
                    <a:pt x="372491" y="90932"/>
                  </a:lnTo>
                  <a:lnTo>
                    <a:pt x="340487" y="45085"/>
                  </a:lnTo>
                  <a:lnTo>
                    <a:pt x="291465" y="14859"/>
                  </a:lnTo>
                  <a:lnTo>
                    <a:pt x="247777" y="3682"/>
                  </a:lnTo>
                  <a:lnTo>
                    <a:pt x="221869" y="889"/>
                  </a:lnTo>
                  <a:lnTo>
                    <a:pt x="193421" y="0"/>
                  </a:lnTo>
                  <a:close/>
                </a:path>
              </a:pathLst>
            </a:custGeom>
            <a:solidFill>
              <a:srgbClr val="00B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926957" y="1479549"/>
              <a:ext cx="297180" cy="675640"/>
            </a:xfrm>
            <a:custGeom>
              <a:avLst/>
              <a:gdLst/>
              <a:ahLst/>
              <a:cxnLst/>
              <a:rect l="l" t="t" r="r" b="b"/>
              <a:pathLst>
                <a:path w="297179" h="675639">
                  <a:moveTo>
                    <a:pt x="160909" y="334137"/>
                  </a:moveTo>
                  <a:lnTo>
                    <a:pt x="160782" y="0"/>
                  </a:lnTo>
                  <a:lnTo>
                    <a:pt x="2921" y="0"/>
                  </a:lnTo>
                  <a:lnTo>
                    <a:pt x="2921" y="334137"/>
                  </a:lnTo>
                  <a:lnTo>
                    <a:pt x="160909" y="334137"/>
                  </a:lnTo>
                  <a:close/>
                </a:path>
                <a:path w="297179" h="675639">
                  <a:moveTo>
                    <a:pt x="296799" y="528320"/>
                  </a:moveTo>
                  <a:lnTo>
                    <a:pt x="247269" y="542417"/>
                  </a:lnTo>
                  <a:lnTo>
                    <a:pt x="232664" y="543052"/>
                  </a:lnTo>
                  <a:lnTo>
                    <a:pt x="220599" y="542671"/>
                  </a:lnTo>
                  <a:lnTo>
                    <a:pt x="178816" y="527939"/>
                  </a:lnTo>
                  <a:lnTo>
                    <a:pt x="160020" y="486791"/>
                  </a:lnTo>
                  <a:lnTo>
                    <a:pt x="157988" y="433451"/>
                  </a:lnTo>
                  <a:lnTo>
                    <a:pt x="0" y="433451"/>
                  </a:lnTo>
                  <a:lnTo>
                    <a:pt x="0" y="520954"/>
                  </a:lnTo>
                  <a:lnTo>
                    <a:pt x="889" y="541274"/>
                  </a:lnTo>
                  <a:lnTo>
                    <a:pt x="14224" y="592582"/>
                  </a:lnTo>
                  <a:lnTo>
                    <a:pt x="41783" y="630555"/>
                  </a:lnTo>
                  <a:lnTo>
                    <a:pt x="81153" y="656336"/>
                  </a:lnTo>
                  <a:lnTo>
                    <a:pt x="129921" y="670941"/>
                  </a:lnTo>
                  <a:lnTo>
                    <a:pt x="186309" y="675640"/>
                  </a:lnTo>
                  <a:lnTo>
                    <a:pt x="200152" y="675513"/>
                  </a:lnTo>
                  <a:lnTo>
                    <a:pt x="242062" y="672592"/>
                  </a:lnTo>
                  <a:lnTo>
                    <a:pt x="283591" y="664210"/>
                  </a:lnTo>
                  <a:lnTo>
                    <a:pt x="296799" y="659892"/>
                  </a:lnTo>
                  <a:lnTo>
                    <a:pt x="296799" y="528320"/>
                  </a:lnTo>
                  <a:close/>
                </a:path>
              </a:pathLst>
            </a:custGeom>
            <a:solidFill>
              <a:srgbClr val="80C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118472" y="1813686"/>
              <a:ext cx="210820" cy="99695"/>
            </a:xfrm>
            <a:custGeom>
              <a:avLst/>
              <a:gdLst/>
              <a:ahLst/>
              <a:cxnLst/>
              <a:rect l="l" t="t" r="r" b="b"/>
              <a:pathLst>
                <a:path w="210820" h="99694">
                  <a:moveTo>
                    <a:pt x="210820" y="0"/>
                  </a:moveTo>
                  <a:lnTo>
                    <a:pt x="0" y="0"/>
                  </a:lnTo>
                  <a:lnTo>
                    <a:pt x="0" y="99313"/>
                  </a:lnTo>
                  <a:lnTo>
                    <a:pt x="210820" y="99313"/>
                  </a:lnTo>
                  <a:lnTo>
                    <a:pt x="210820" y="0"/>
                  </a:lnTo>
                  <a:close/>
                </a:path>
              </a:pathLst>
            </a:custGeom>
            <a:solidFill>
              <a:srgbClr val="51BD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09380" y="2201075"/>
              <a:ext cx="861718" cy="371816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379034" y="4759407"/>
            <a:ext cx="971550" cy="1383030"/>
            <a:chOff x="8379034" y="4759407"/>
            <a:chExt cx="971550" cy="1383030"/>
          </a:xfrm>
        </p:grpSpPr>
        <p:sp>
          <p:nvSpPr>
            <p:cNvPr id="22" name="object 22"/>
            <p:cNvSpPr/>
            <p:nvPr/>
          </p:nvSpPr>
          <p:spPr>
            <a:xfrm>
              <a:off x="8383015" y="4763388"/>
              <a:ext cx="963930" cy="1374775"/>
            </a:xfrm>
            <a:custGeom>
              <a:avLst/>
              <a:gdLst/>
              <a:ahLst/>
              <a:cxnLst/>
              <a:rect l="l" t="t" r="r" b="b"/>
              <a:pathLst>
                <a:path w="963929" h="1374775">
                  <a:moveTo>
                    <a:pt x="0" y="1374648"/>
                  </a:moveTo>
                  <a:lnTo>
                    <a:pt x="963447" y="1374648"/>
                  </a:lnTo>
                  <a:lnTo>
                    <a:pt x="963447" y="0"/>
                  </a:lnTo>
                  <a:lnTo>
                    <a:pt x="0" y="0"/>
                  </a:lnTo>
                  <a:lnTo>
                    <a:pt x="0" y="1374648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423135" y="4821046"/>
              <a:ext cx="864869" cy="712470"/>
            </a:xfrm>
            <a:custGeom>
              <a:avLst/>
              <a:gdLst/>
              <a:ahLst/>
              <a:cxnLst/>
              <a:rect l="l" t="t" r="r" b="b"/>
              <a:pathLst>
                <a:path w="864870" h="712470">
                  <a:moveTo>
                    <a:pt x="609866" y="0"/>
                  </a:moveTo>
                  <a:lnTo>
                    <a:pt x="443369" y="0"/>
                  </a:lnTo>
                  <a:lnTo>
                    <a:pt x="443369" y="352298"/>
                  </a:lnTo>
                  <a:lnTo>
                    <a:pt x="609866" y="352298"/>
                  </a:lnTo>
                  <a:lnTo>
                    <a:pt x="609866" y="0"/>
                  </a:lnTo>
                  <a:close/>
                </a:path>
                <a:path w="864870" h="712470">
                  <a:moveTo>
                    <a:pt x="753237" y="557149"/>
                  </a:moveTo>
                  <a:lnTo>
                    <a:pt x="701040" y="572008"/>
                  </a:lnTo>
                  <a:lnTo>
                    <a:pt x="685546" y="572643"/>
                  </a:lnTo>
                  <a:lnTo>
                    <a:pt x="672973" y="572262"/>
                  </a:lnTo>
                  <a:lnTo>
                    <a:pt x="635381" y="561467"/>
                  </a:lnTo>
                  <a:lnTo>
                    <a:pt x="612648" y="530352"/>
                  </a:lnTo>
                  <a:lnTo>
                    <a:pt x="607021" y="484759"/>
                  </a:lnTo>
                  <a:lnTo>
                    <a:pt x="606806" y="457073"/>
                  </a:lnTo>
                  <a:lnTo>
                    <a:pt x="444881" y="457073"/>
                  </a:lnTo>
                  <a:lnTo>
                    <a:pt x="442595" y="407162"/>
                  </a:lnTo>
                  <a:lnTo>
                    <a:pt x="435483" y="359283"/>
                  </a:lnTo>
                  <a:lnTo>
                    <a:pt x="422783" y="319786"/>
                  </a:lnTo>
                  <a:lnTo>
                    <a:pt x="401701" y="284480"/>
                  </a:lnTo>
                  <a:lnTo>
                    <a:pt x="373253" y="257683"/>
                  </a:lnTo>
                  <a:lnTo>
                    <a:pt x="336804" y="238252"/>
                  </a:lnTo>
                  <a:lnTo>
                    <a:pt x="290703" y="226441"/>
                  </a:lnTo>
                  <a:lnTo>
                    <a:pt x="233426" y="222504"/>
                  </a:lnTo>
                  <a:lnTo>
                    <a:pt x="205105" y="223647"/>
                  </a:lnTo>
                  <a:lnTo>
                    <a:pt x="149860" y="233045"/>
                  </a:lnTo>
                  <a:lnTo>
                    <a:pt x="97028" y="251587"/>
                  </a:lnTo>
                  <a:lnTo>
                    <a:pt x="50292" y="279400"/>
                  </a:lnTo>
                  <a:lnTo>
                    <a:pt x="29464" y="296926"/>
                  </a:lnTo>
                  <a:lnTo>
                    <a:pt x="105791" y="375031"/>
                  </a:lnTo>
                  <a:lnTo>
                    <a:pt x="117602" y="362839"/>
                  </a:lnTo>
                  <a:lnTo>
                    <a:pt x="130175" y="352044"/>
                  </a:lnTo>
                  <a:lnTo>
                    <a:pt x="172593" y="328041"/>
                  </a:lnTo>
                  <a:lnTo>
                    <a:pt x="221996" y="319786"/>
                  </a:lnTo>
                  <a:lnTo>
                    <a:pt x="240030" y="321183"/>
                  </a:lnTo>
                  <a:lnTo>
                    <a:pt x="286385" y="342138"/>
                  </a:lnTo>
                  <a:lnTo>
                    <a:pt x="311785" y="384556"/>
                  </a:lnTo>
                  <a:lnTo>
                    <a:pt x="313563" y="402717"/>
                  </a:lnTo>
                  <a:lnTo>
                    <a:pt x="313563" y="494284"/>
                  </a:lnTo>
                  <a:lnTo>
                    <a:pt x="313563" y="524637"/>
                  </a:lnTo>
                  <a:lnTo>
                    <a:pt x="304419" y="562737"/>
                  </a:lnTo>
                  <a:lnTo>
                    <a:pt x="272288" y="594360"/>
                  </a:lnTo>
                  <a:lnTo>
                    <a:pt x="234950" y="608330"/>
                  </a:lnTo>
                  <a:lnTo>
                    <a:pt x="204851" y="611378"/>
                  </a:lnTo>
                  <a:lnTo>
                    <a:pt x="193040" y="610616"/>
                  </a:lnTo>
                  <a:lnTo>
                    <a:pt x="149479" y="591947"/>
                  </a:lnTo>
                  <a:lnTo>
                    <a:pt x="137160" y="560832"/>
                  </a:lnTo>
                  <a:lnTo>
                    <a:pt x="138176" y="549656"/>
                  </a:lnTo>
                  <a:lnTo>
                    <a:pt x="161163" y="517398"/>
                  </a:lnTo>
                  <a:lnTo>
                    <a:pt x="202311" y="500634"/>
                  </a:lnTo>
                  <a:lnTo>
                    <a:pt x="249428" y="494919"/>
                  </a:lnTo>
                  <a:lnTo>
                    <a:pt x="269621" y="494284"/>
                  </a:lnTo>
                  <a:lnTo>
                    <a:pt x="313563" y="494284"/>
                  </a:lnTo>
                  <a:lnTo>
                    <a:pt x="313563" y="402717"/>
                  </a:lnTo>
                  <a:lnTo>
                    <a:pt x="298450" y="402717"/>
                  </a:lnTo>
                  <a:lnTo>
                    <a:pt x="249174" y="403606"/>
                  </a:lnTo>
                  <a:lnTo>
                    <a:pt x="196977" y="407162"/>
                  </a:lnTo>
                  <a:lnTo>
                    <a:pt x="145415" y="415417"/>
                  </a:lnTo>
                  <a:lnTo>
                    <a:pt x="96647" y="429641"/>
                  </a:lnTo>
                  <a:lnTo>
                    <a:pt x="54737" y="452247"/>
                  </a:lnTo>
                  <a:lnTo>
                    <a:pt x="22733" y="484759"/>
                  </a:lnTo>
                  <a:lnTo>
                    <a:pt x="3683" y="528701"/>
                  </a:lnTo>
                  <a:lnTo>
                    <a:pt x="0" y="565658"/>
                  </a:lnTo>
                  <a:lnTo>
                    <a:pt x="762" y="582676"/>
                  </a:lnTo>
                  <a:lnTo>
                    <a:pt x="13335" y="627634"/>
                  </a:lnTo>
                  <a:lnTo>
                    <a:pt x="38608" y="662813"/>
                  </a:lnTo>
                  <a:lnTo>
                    <a:pt x="74168" y="688213"/>
                  </a:lnTo>
                  <a:lnTo>
                    <a:pt x="117602" y="703453"/>
                  </a:lnTo>
                  <a:lnTo>
                    <a:pt x="164846" y="708660"/>
                  </a:lnTo>
                  <a:lnTo>
                    <a:pt x="186436" y="707644"/>
                  </a:lnTo>
                  <a:lnTo>
                    <a:pt x="227965" y="699516"/>
                  </a:lnTo>
                  <a:lnTo>
                    <a:pt x="266954" y="683006"/>
                  </a:lnTo>
                  <a:lnTo>
                    <a:pt x="298704" y="656336"/>
                  </a:lnTo>
                  <a:lnTo>
                    <a:pt x="311658" y="639064"/>
                  </a:lnTo>
                  <a:lnTo>
                    <a:pt x="313563" y="639064"/>
                  </a:lnTo>
                  <a:lnTo>
                    <a:pt x="313563" y="697103"/>
                  </a:lnTo>
                  <a:lnTo>
                    <a:pt x="445008" y="697103"/>
                  </a:lnTo>
                  <a:lnTo>
                    <a:pt x="445008" y="639064"/>
                  </a:lnTo>
                  <a:lnTo>
                    <a:pt x="445008" y="611378"/>
                  </a:lnTo>
                  <a:lnTo>
                    <a:pt x="445008" y="594360"/>
                  </a:lnTo>
                  <a:lnTo>
                    <a:pt x="448652" y="608330"/>
                  </a:lnTo>
                  <a:lnTo>
                    <a:pt x="484378" y="664972"/>
                  </a:lnTo>
                  <a:lnTo>
                    <a:pt x="525780" y="692150"/>
                  </a:lnTo>
                  <a:lnTo>
                    <a:pt x="577646" y="707644"/>
                  </a:lnTo>
                  <a:lnTo>
                    <a:pt x="578332" y="707644"/>
                  </a:lnTo>
                  <a:lnTo>
                    <a:pt x="616077" y="711962"/>
                  </a:lnTo>
                  <a:lnTo>
                    <a:pt x="636778" y="712470"/>
                  </a:lnTo>
                  <a:lnTo>
                    <a:pt x="649490" y="712470"/>
                  </a:lnTo>
                  <a:lnTo>
                    <a:pt x="695579" y="709168"/>
                  </a:lnTo>
                  <a:lnTo>
                    <a:pt x="739267" y="700405"/>
                  </a:lnTo>
                  <a:lnTo>
                    <a:pt x="753237" y="695833"/>
                  </a:lnTo>
                  <a:lnTo>
                    <a:pt x="753237" y="594360"/>
                  </a:lnTo>
                  <a:lnTo>
                    <a:pt x="753237" y="572643"/>
                  </a:lnTo>
                  <a:lnTo>
                    <a:pt x="753237" y="557149"/>
                  </a:lnTo>
                  <a:close/>
                </a:path>
                <a:path w="864870" h="712470">
                  <a:moveTo>
                    <a:pt x="864501" y="352298"/>
                  </a:moveTo>
                  <a:lnTo>
                    <a:pt x="642124" y="352298"/>
                  </a:lnTo>
                  <a:lnTo>
                    <a:pt x="642124" y="457073"/>
                  </a:lnTo>
                  <a:lnTo>
                    <a:pt x="864501" y="457073"/>
                  </a:lnTo>
                  <a:lnTo>
                    <a:pt x="864501" y="352298"/>
                  </a:lnTo>
                  <a:close/>
                </a:path>
              </a:pathLst>
            </a:custGeom>
            <a:solidFill>
              <a:srgbClr val="21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44610" y="5577623"/>
              <a:ext cx="861718" cy="371816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393688" y="1499360"/>
            <a:ext cx="22288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A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82386" y="5045149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C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336285" y="3167506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B</a:t>
            </a:r>
            <a:endParaRPr sz="2150">
              <a:latin typeface="Univers"/>
              <a:cs typeface="Univer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433054" y="3147313"/>
            <a:ext cx="971550" cy="1383030"/>
            <a:chOff x="8433054" y="3147313"/>
            <a:chExt cx="971550" cy="1383030"/>
          </a:xfrm>
        </p:grpSpPr>
        <p:sp>
          <p:nvSpPr>
            <p:cNvPr id="29" name="object 29"/>
            <p:cNvSpPr/>
            <p:nvPr/>
          </p:nvSpPr>
          <p:spPr>
            <a:xfrm>
              <a:off x="8433054" y="3147313"/>
              <a:ext cx="971550" cy="1383030"/>
            </a:xfrm>
            <a:custGeom>
              <a:avLst/>
              <a:gdLst/>
              <a:ahLst/>
              <a:cxnLst/>
              <a:rect l="l" t="t" r="r" b="b"/>
              <a:pathLst>
                <a:path w="971550" h="1383029">
                  <a:moveTo>
                    <a:pt x="971410" y="0"/>
                  </a:moveTo>
                  <a:lnTo>
                    <a:pt x="0" y="0"/>
                  </a:lnTo>
                  <a:lnTo>
                    <a:pt x="0" y="1382649"/>
                  </a:lnTo>
                  <a:lnTo>
                    <a:pt x="971410" y="1382649"/>
                  </a:lnTo>
                  <a:lnTo>
                    <a:pt x="971410" y="0"/>
                  </a:lnTo>
                  <a:close/>
                </a:path>
              </a:pathLst>
            </a:custGeom>
            <a:solidFill>
              <a:srgbClr val="00A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496414" y="3310381"/>
              <a:ext cx="820419" cy="675640"/>
            </a:xfrm>
            <a:custGeom>
              <a:avLst/>
              <a:gdLst/>
              <a:ahLst/>
              <a:cxnLst/>
              <a:rect l="l" t="t" r="r" b="b"/>
              <a:pathLst>
                <a:path w="820420" h="675639">
                  <a:moveTo>
                    <a:pt x="578485" y="334137"/>
                  </a:moveTo>
                  <a:lnTo>
                    <a:pt x="578358" y="0"/>
                  </a:lnTo>
                  <a:lnTo>
                    <a:pt x="420497" y="0"/>
                  </a:lnTo>
                  <a:lnTo>
                    <a:pt x="420497" y="334137"/>
                  </a:lnTo>
                  <a:lnTo>
                    <a:pt x="578485" y="334137"/>
                  </a:lnTo>
                  <a:close/>
                </a:path>
                <a:path w="820420" h="675639">
                  <a:moveTo>
                    <a:pt x="714375" y="528320"/>
                  </a:moveTo>
                  <a:lnTo>
                    <a:pt x="664845" y="542417"/>
                  </a:lnTo>
                  <a:lnTo>
                    <a:pt x="650240" y="543052"/>
                  </a:lnTo>
                  <a:lnTo>
                    <a:pt x="638175" y="542671"/>
                  </a:lnTo>
                  <a:lnTo>
                    <a:pt x="596392" y="527939"/>
                  </a:lnTo>
                  <a:lnTo>
                    <a:pt x="577596" y="486791"/>
                  </a:lnTo>
                  <a:lnTo>
                    <a:pt x="575564" y="433451"/>
                  </a:lnTo>
                  <a:lnTo>
                    <a:pt x="422021" y="433451"/>
                  </a:lnTo>
                  <a:lnTo>
                    <a:pt x="419862" y="386080"/>
                  </a:lnTo>
                  <a:lnTo>
                    <a:pt x="413004" y="340741"/>
                  </a:lnTo>
                  <a:lnTo>
                    <a:pt x="400939" y="303149"/>
                  </a:lnTo>
                  <a:lnTo>
                    <a:pt x="368554" y="256159"/>
                  </a:lnTo>
                  <a:lnTo>
                    <a:pt x="319532" y="225933"/>
                  </a:lnTo>
                  <a:lnTo>
                    <a:pt x="275844" y="214757"/>
                  </a:lnTo>
                  <a:lnTo>
                    <a:pt x="221488" y="211074"/>
                  </a:lnTo>
                  <a:lnTo>
                    <a:pt x="194564" y="212090"/>
                  </a:lnTo>
                  <a:lnTo>
                    <a:pt x="142113" y="220980"/>
                  </a:lnTo>
                  <a:lnTo>
                    <a:pt x="92075" y="238506"/>
                  </a:lnTo>
                  <a:lnTo>
                    <a:pt x="47752" y="265049"/>
                  </a:lnTo>
                  <a:lnTo>
                    <a:pt x="28067" y="281559"/>
                  </a:lnTo>
                  <a:lnTo>
                    <a:pt x="100330" y="355600"/>
                  </a:lnTo>
                  <a:lnTo>
                    <a:pt x="111506" y="344043"/>
                  </a:lnTo>
                  <a:lnTo>
                    <a:pt x="123444" y="333883"/>
                  </a:lnTo>
                  <a:lnTo>
                    <a:pt x="163703" y="311150"/>
                  </a:lnTo>
                  <a:lnTo>
                    <a:pt x="210566" y="303149"/>
                  </a:lnTo>
                  <a:lnTo>
                    <a:pt x="227584" y="304546"/>
                  </a:lnTo>
                  <a:lnTo>
                    <a:pt x="271653" y="324485"/>
                  </a:lnTo>
                  <a:lnTo>
                    <a:pt x="295783" y="364744"/>
                  </a:lnTo>
                  <a:lnTo>
                    <a:pt x="297434" y="381889"/>
                  </a:lnTo>
                  <a:lnTo>
                    <a:pt x="297434" y="468630"/>
                  </a:lnTo>
                  <a:lnTo>
                    <a:pt x="297434" y="497586"/>
                  </a:lnTo>
                  <a:lnTo>
                    <a:pt x="296799" y="507619"/>
                  </a:lnTo>
                  <a:lnTo>
                    <a:pt x="278765" y="547751"/>
                  </a:lnTo>
                  <a:lnTo>
                    <a:pt x="241808" y="571373"/>
                  </a:lnTo>
                  <a:lnTo>
                    <a:pt x="222440" y="576961"/>
                  </a:lnTo>
                  <a:lnTo>
                    <a:pt x="222186" y="576961"/>
                  </a:lnTo>
                  <a:lnTo>
                    <a:pt x="213868" y="578485"/>
                  </a:lnTo>
                  <a:lnTo>
                    <a:pt x="204216" y="579501"/>
                  </a:lnTo>
                  <a:lnTo>
                    <a:pt x="194310" y="579755"/>
                  </a:lnTo>
                  <a:lnTo>
                    <a:pt x="183134" y="578993"/>
                  </a:lnTo>
                  <a:lnTo>
                    <a:pt x="141859" y="561340"/>
                  </a:lnTo>
                  <a:lnTo>
                    <a:pt x="130175" y="531876"/>
                  </a:lnTo>
                  <a:lnTo>
                    <a:pt x="131064" y="521208"/>
                  </a:lnTo>
                  <a:lnTo>
                    <a:pt x="161544" y="485521"/>
                  </a:lnTo>
                  <a:lnTo>
                    <a:pt x="202946" y="472567"/>
                  </a:lnTo>
                  <a:lnTo>
                    <a:pt x="246634" y="468884"/>
                  </a:lnTo>
                  <a:lnTo>
                    <a:pt x="255778" y="468630"/>
                  </a:lnTo>
                  <a:lnTo>
                    <a:pt x="297434" y="468630"/>
                  </a:lnTo>
                  <a:lnTo>
                    <a:pt x="297434" y="381889"/>
                  </a:lnTo>
                  <a:lnTo>
                    <a:pt x="283083" y="381889"/>
                  </a:lnTo>
                  <a:lnTo>
                    <a:pt x="236347" y="382778"/>
                  </a:lnTo>
                  <a:lnTo>
                    <a:pt x="186944" y="386080"/>
                  </a:lnTo>
                  <a:lnTo>
                    <a:pt x="137922" y="393954"/>
                  </a:lnTo>
                  <a:lnTo>
                    <a:pt x="91694" y="407416"/>
                  </a:lnTo>
                  <a:lnTo>
                    <a:pt x="51943" y="428879"/>
                  </a:lnTo>
                  <a:lnTo>
                    <a:pt x="21717" y="459740"/>
                  </a:lnTo>
                  <a:lnTo>
                    <a:pt x="3556" y="501396"/>
                  </a:lnTo>
                  <a:lnTo>
                    <a:pt x="0" y="536448"/>
                  </a:lnTo>
                  <a:lnTo>
                    <a:pt x="762" y="552577"/>
                  </a:lnTo>
                  <a:lnTo>
                    <a:pt x="12700" y="595122"/>
                  </a:lnTo>
                  <a:lnTo>
                    <a:pt x="36703" y="628523"/>
                  </a:lnTo>
                  <a:lnTo>
                    <a:pt x="70358" y="652653"/>
                  </a:lnTo>
                  <a:lnTo>
                    <a:pt x="111506" y="667131"/>
                  </a:lnTo>
                  <a:lnTo>
                    <a:pt x="156337" y="671957"/>
                  </a:lnTo>
                  <a:lnTo>
                    <a:pt x="176911" y="670941"/>
                  </a:lnTo>
                  <a:lnTo>
                    <a:pt x="216281" y="663321"/>
                  </a:lnTo>
                  <a:lnTo>
                    <a:pt x="253238" y="647700"/>
                  </a:lnTo>
                  <a:lnTo>
                    <a:pt x="283337" y="622427"/>
                  </a:lnTo>
                  <a:lnTo>
                    <a:pt x="295529" y="606044"/>
                  </a:lnTo>
                  <a:lnTo>
                    <a:pt x="297434" y="606044"/>
                  </a:lnTo>
                  <a:lnTo>
                    <a:pt x="297434" y="661162"/>
                  </a:lnTo>
                  <a:lnTo>
                    <a:pt x="422148" y="661162"/>
                  </a:lnTo>
                  <a:lnTo>
                    <a:pt x="422148" y="606044"/>
                  </a:lnTo>
                  <a:lnTo>
                    <a:pt x="422148" y="579755"/>
                  </a:lnTo>
                  <a:lnTo>
                    <a:pt x="422148" y="563499"/>
                  </a:lnTo>
                  <a:lnTo>
                    <a:pt x="425577" y="576961"/>
                  </a:lnTo>
                  <a:lnTo>
                    <a:pt x="431800" y="592582"/>
                  </a:lnTo>
                  <a:lnTo>
                    <a:pt x="459359" y="630555"/>
                  </a:lnTo>
                  <a:lnTo>
                    <a:pt x="498729" y="656336"/>
                  </a:lnTo>
                  <a:lnTo>
                    <a:pt x="547497" y="670941"/>
                  </a:lnTo>
                  <a:lnTo>
                    <a:pt x="603885" y="675640"/>
                  </a:lnTo>
                  <a:lnTo>
                    <a:pt x="615899" y="675640"/>
                  </a:lnTo>
                  <a:lnTo>
                    <a:pt x="659638" y="672592"/>
                  </a:lnTo>
                  <a:lnTo>
                    <a:pt x="701167" y="664210"/>
                  </a:lnTo>
                  <a:lnTo>
                    <a:pt x="714375" y="659892"/>
                  </a:lnTo>
                  <a:lnTo>
                    <a:pt x="714375" y="563499"/>
                  </a:lnTo>
                  <a:lnTo>
                    <a:pt x="714375" y="543052"/>
                  </a:lnTo>
                  <a:lnTo>
                    <a:pt x="714375" y="528320"/>
                  </a:lnTo>
                  <a:close/>
                </a:path>
                <a:path w="820420" h="675639">
                  <a:moveTo>
                    <a:pt x="819912" y="433463"/>
                  </a:moveTo>
                  <a:lnTo>
                    <a:pt x="819785" y="334149"/>
                  </a:lnTo>
                  <a:lnTo>
                    <a:pt x="609092" y="334149"/>
                  </a:lnTo>
                  <a:lnTo>
                    <a:pt x="609092" y="433463"/>
                  </a:lnTo>
                  <a:lnTo>
                    <a:pt x="819912" y="433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87918" y="4034193"/>
              <a:ext cx="861719" cy="371816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5867780" y="3147313"/>
            <a:ext cx="2322195" cy="1321435"/>
            <a:chOff x="5867780" y="3147313"/>
            <a:chExt cx="2322195" cy="1321435"/>
          </a:xfrm>
        </p:grpSpPr>
        <p:sp>
          <p:nvSpPr>
            <p:cNvPr id="33" name="object 33"/>
            <p:cNvSpPr/>
            <p:nvPr/>
          </p:nvSpPr>
          <p:spPr>
            <a:xfrm>
              <a:off x="5867780" y="3147313"/>
              <a:ext cx="2322195" cy="1321435"/>
            </a:xfrm>
            <a:custGeom>
              <a:avLst/>
              <a:gdLst/>
              <a:ahLst/>
              <a:cxnLst/>
              <a:rect l="l" t="t" r="r" b="b"/>
              <a:pathLst>
                <a:path w="2322195" h="1321435">
                  <a:moveTo>
                    <a:pt x="2321941" y="0"/>
                  </a:moveTo>
                  <a:lnTo>
                    <a:pt x="0" y="0"/>
                  </a:lnTo>
                  <a:lnTo>
                    <a:pt x="0" y="1321053"/>
                  </a:lnTo>
                  <a:lnTo>
                    <a:pt x="2321941" y="1321053"/>
                  </a:lnTo>
                  <a:lnTo>
                    <a:pt x="2321941" y="0"/>
                  </a:lnTo>
                  <a:close/>
                </a:path>
              </a:pathLst>
            </a:custGeom>
            <a:solidFill>
              <a:srgbClr val="00A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930646" y="3374389"/>
              <a:ext cx="1069975" cy="882015"/>
            </a:xfrm>
            <a:custGeom>
              <a:avLst/>
              <a:gdLst/>
              <a:ahLst/>
              <a:cxnLst/>
              <a:rect l="l" t="t" r="r" b="b"/>
              <a:pathLst>
                <a:path w="1069975" h="882014">
                  <a:moveTo>
                    <a:pt x="754888" y="0"/>
                  </a:moveTo>
                  <a:lnTo>
                    <a:pt x="548881" y="0"/>
                  </a:lnTo>
                  <a:lnTo>
                    <a:pt x="548881" y="435991"/>
                  </a:lnTo>
                  <a:lnTo>
                    <a:pt x="754888" y="435991"/>
                  </a:lnTo>
                  <a:lnTo>
                    <a:pt x="754888" y="0"/>
                  </a:lnTo>
                  <a:close/>
                </a:path>
                <a:path w="1069975" h="882014">
                  <a:moveTo>
                    <a:pt x="932434" y="689483"/>
                  </a:moveTo>
                  <a:lnTo>
                    <a:pt x="891921" y="705358"/>
                  </a:lnTo>
                  <a:lnTo>
                    <a:pt x="848614" y="708787"/>
                  </a:lnTo>
                  <a:lnTo>
                    <a:pt x="832993" y="708152"/>
                  </a:lnTo>
                  <a:lnTo>
                    <a:pt x="796353" y="700024"/>
                  </a:lnTo>
                  <a:lnTo>
                    <a:pt x="795921" y="700024"/>
                  </a:lnTo>
                  <a:lnTo>
                    <a:pt x="766191" y="674370"/>
                  </a:lnTo>
                  <a:lnTo>
                    <a:pt x="753872" y="635254"/>
                  </a:lnTo>
                  <a:lnTo>
                    <a:pt x="751078" y="565658"/>
                  </a:lnTo>
                  <a:lnTo>
                    <a:pt x="550799" y="565658"/>
                  </a:lnTo>
                  <a:lnTo>
                    <a:pt x="550164" y="539750"/>
                  </a:lnTo>
                  <a:lnTo>
                    <a:pt x="550164" y="536575"/>
                  </a:lnTo>
                  <a:lnTo>
                    <a:pt x="548005" y="503936"/>
                  </a:lnTo>
                  <a:lnTo>
                    <a:pt x="539115" y="444627"/>
                  </a:lnTo>
                  <a:lnTo>
                    <a:pt x="523367" y="395732"/>
                  </a:lnTo>
                  <a:lnTo>
                    <a:pt x="497205" y="352044"/>
                  </a:lnTo>
                  <a:lnTo>
                    <a:pt x="462153" y="318897"/>
                  </a:lnTo>
                  <a:lnTo>
                    <a:pt x="417068" y="294894"/>
                  </a:lnTo>
                  <a:lnTo>
                    <a:pt x="359918" y="280289"/>
                  </a:lnTo>
                  <a:lnTo>
                    <a:pt x="289052" y="275463"/>
                  </a:lnTo>
                  <a:lnTo>
                    <a:pt x="253873" y="276860"/>
                  </a:lnTo>
                  <a:lnTo>
                    <a:pt x="185547" y="288290"/>
                  </a:lnTo>
                  <a:lnTo>
                    <a:pt x="120142" y="311277"/>
                  </a:lnTo>
                  <a:lnTo>
                    <a:pt x="62357" y="345821"/>
                  </a:lnTo>
                  <a:lnTo>
                    <a:pt x="36576" y="367411"/>
                  </a:lnTo>
                  <a:lnTo>
                    <a:pt x="130937" y="464185"/>
                  </a:lnTo>
                  <a:lnTo>
                    <a:pt x="145542" y="449072"/>
                  </a:lnTo>
                  <a:lnTo>
                    <a:pt x="161163" y="435737"/>
                  </a:lnTo>
                  <a:lnTo>
                    <a:pt x="195199" y="414020"/>
                  </a:lnTo>
                  <a:lnTo>
                    <a:pt x="233172" y="400304"/>
                  </a:lnTo>
                  <a:lnTo>
                    <a:pt x="274828" y="395732"/>
                  </a:lnTo>
                  <a:lnTo>
                    <a:pt x="297053" y="397383"/>
                  </a:lnTo>
                  <a:lnTo>
                    <a:pt x="336931" y="411353"/>
                  </a:lnTo>
                  <a:lnTo>
                    <a:pt x="369189" y="438531"/>
                  </a:lnTo>
                  <a:lnTo>
                    <a:pt x="385953" y="475996"/>
                  </a:lnTo>
                  <a:lnTo>
                    <a:pt x="388112" y="498475"/>
                  </a:lnTo>
                  <a:lnTo>
                    <a:pt x="388112" y="611632"/>
                  </a:lnTo>
                  <a:lnTo>
                    <a:pt x="388112" y="649351"/>
                  </a:lnTo>
                  <a:lnTo>
                    <a:pt x="376936" y="696468"/>
                  </a:lnTo>
                  <a:lnTo>
                    <a:pt x="346837" y="729488"/>
                  </a:lnTo>
                  <a:lnTo>
                    <a:pt x="303784" y="749554"/>
                  </a:lnTo>
                  <a:lnTo>
                    <a:pt x="253619" y="756666"/>
                  </a:lnTo>
                  <a:lnTo>
                    <a:pt x="239014" y="755650"/>
                  </a:lnTo>
                  <a:lnTo>
                    <a:pt x="196977" y="741299"/>
                  </a:lnTo>
                  <a:lnTo>
                    <a:pt x="171577" y="709041"/>
                  </a:lnTo>
                  <a:lnTo>
                    <a:pt x="169926" y="694182"/>
                  </a:lnTo>
                  <a:lnTo>
                    <a:pt x="171069" y="680212"/>
                  </a:lnTo>
                  <a:lnTo>
                    <a:pt x="199644" y="640461"/>
                  </a:lnTo>
                  <a:lnTo>
                    <a:pt x="236474" y="623316"/>
                  </a:lnTo>
                  <a:lnTo>
                    <a:pt x="279400" y="614680"/>
                  </a:lnTo>
                  <a:lnTo>
                    <a:pt x="321945" y="612013"/>
                  </a:lnTo>
                  <a:lnTo>
                    <a:pt x="333756" y="611632"/>
                  </a:lnTo>
                  <a:lnTo>
                    <a:pt x="388112" y="611632"/>
                  </a:lnTo>
                  <a:lnTo>
                    <a:pt x="388112" y="498475"/>
                  </a:lnTo>
                  <a:lnTo>
                    <a:pt x="369443" y="498475"/>
                  </a:lnTo>
                  <a:lnTo>
                    <a:pt x="308483" y="499491"/>
                  </a:lnTo>
                  <a:lnTo>
                    <a:pt x="265430" y="501904"/>
                  </a:lnTo>
                  <a:lnTo>
                    <a:pt x="222377" y="506603"/>
                  </a:lnTo>
                  <a:lnTo>
                    <a:pt x="180086" y="514096"/>
                  </a:lnTo>
                  <a:lnTo>
                    <a:pt x="139192" y="524891"/>
                  </a:lnTo>
                  <a:lnTo>
                    <a:pt x="101346" y="539750"/>
                  </a:lnTo>
                  <a:lnTo>
                    <a:pt x="67818" y="559689"/>
                  </a:lnTo>
                  <a:lnTo>
                    <a:pt x="28321" y="599948"/>
                  </a:lnTo>
                  <a:lnTo>
                    <a:pt x="10287" y="634365"/>
                  </a:lnTo>
                  <a:lnTo>
                    <a:pt x="1143" y="676275"/>
                  </a:lnTo>
                  <a:lnTo>
                    <a:pt x="0" y="700024"/>
                  </a:lnTo>
                  <a:lnTo>
                    <a:pt x="1016" y="721233"/>
                  </a:lnTo>
                  <a:lnTo>
                    <a:pt x="9271" y="759587"/>
                  </a:lnTo>
                  <a:lnTo>
                    <a:pt x="35941" y="807085"/>
                  </a:lnTo>
                  <a:lnTo>
                    <a:pt x="76073" y="842645"/>
                  </a:lnTo>
                  <a:lnTo>
                    <a:pt x="126873" y="865759"/>
                  </a:lnTo>
                  <a:lnTo>
                    <a:pt x="164719" y="874153"/>
                  </a:lnTo>
                  <a:lnTo>
                    <a:pt x="204089" y="876935"/>
                  </a:lnTo>
                  <a:lnTo>
                    <a:pt x="230886" y="875804"/>
                  </a:lnTo>
                  <a:lnTo>
                    <a:pt x="282194" y="865759"/>
                  </a:lnTo>
                  <a:lnTo>
                    <a:pt x="330581" y="845312"/>
                  </a:lnTo>
                  <a:lnTo>
                    <a:pt x="369824" y="812292"/>
                  </a:lnTo>
                  <a:lnTo>
                    <a:pt x="385699" y="790829"/>
                  </a:lnTo>
                  <a:lnTo>
                    <a:pt x="388112" y="790829"/>
                  </a:lnTo>
                  <a:lnTo>
                    <a:pt x="388112" y="862838"/>
                  </a:lnTo>
                  <a:lnTo>
                    <a:pt x="550926" y="862838"/>
                  </a:lnTo>
                  <a:lnTo>
                    <a:pt x="550926" y="790829"/>
                  </a:lnTo>
                  <a:lnTo>
                    <a:pt x="550926" y="756666"/>
                  </a:lnTo>
                  <a:lnTo>
                    <a:pt x="550926" y="735457"/>
                  </a:lnTo>
                  <a:lnTo>
                    <a:pt x="555498" y="753110"/>
                  </a:lnTo>
                  <a:lnTo>
                    <a:pt x="563626" y="773303"/>
                  </a:lnTo>
                  <a:lnTo>
                    <a:pt x="585724" y="808228"/>
                  </a:lnTo>
                  <a:lnTo>
                    <a:pt x="615048" y="835787"/>
                  </a:lnTo>
                  <a:lnTo>
                    <a:pt x="650875" y="856615"/>
                  </a:lnTo>
                  <a:lnTo>
                    <a:pt x="692023" y="870839"/>
                  </a:lnTo>
                  <a:lnTo>
                    <a:pt x="737997" y="879094"/>
                  </a:lnTo>
                  <a:lnTo>
                    <a:pt x="788162" y="881888"/>
                  </a:lnTo>
                  <a:lnTo>
                    <a:pt x="806069" y="881634"/>
                  </a:lnTo>
                  <a:lnTo>
                    <a:pt x="860933" y="877697"/>
                  </a:lnTo>
                  <a:lnTo>
                    <a:pt x="915035" y="866902"/>
                  </a:lnTo>
                  <a:lnTo>
                    <a:pt x="932434" y="861187"/>
                  </a:lnTo>
                  <a:lnTo>
                    <a:pt x="932434" y="735457"/>
                  </a:lnTo>
                  <a:lnTo>
                    <a:pt x="932434" y="708787"/>
                  </a:lnTo>
                  <a:lnTo>
                    <a:pt x="932434" y="689483"/>
                  </a:lnTo>
                  <a:close/>
                </a:path>
                <a:path w="1069975" h="882014">
                  <a:moveTo>
                    <a:pt x="1069975" y="436118"/>
                  </a:moveTo>
                  <a:lnTo>
                    <a:pt x="794893" y="436118"/>
                  </a:lnTo>
                  <a:lnTo>
                    <a:pt x="794893" y="565658"/>
                  </a:lnTo>
                  <a:lnTo>
                    <a:pt x="1069975" y="565658"/>
                  </a:lnTo>
                  <a:lnTo>
                    <a:pt x="1069975" y="4361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60183" y="3787596"/>
              <a:ext cx="1066531" cy="32097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35163" y="4185792"/>
              <a:ext cx="66038" cy="6692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703947" y="4184903"/>
              <a:ext cx="293370" cy="69215"/>
            </a:xfrm>
            <a:custGeom>
              <a:avLst/>
              <a:gdLst/>
              <a:ahLst/>
              <a:cxnLst/>
              <a:rect l="l" t="t" r="r" b="b"/>
              <a:pathLst>
                <a:path w="293370" h="69214">
                  <a:moveTo>
                    <a:pt x="41021" y="889"/>
                  </a:moveTo>
                  <a:lnTo>
                    <a:pt x="0" y="889"/>
                  </a:lnTo>
                  <a:lnTo>
                    <a:pt x="0" y="67818"/>
                  </a:lnTo>
                  <a:lnTo>
                    <a:pt x="14732" y="67818"/>
                  </a:lnTo>
                  <a:lnTo>
                    <a:pt x="14732" y="39751"/>
                  </a:lnTo>
                  <a:lnTo>
                    <a:pt x="38100" y="39751"/>
                  </a:lnTo>
                  <a:lnTo>
                    <a:pt x="38100" y="28575"/>
                  </a:lnTo>
                  <a:lnTo>
                    <a:pt x="14732" y="28575"/>
                  </a:lnTo>
                  <a:lnTo>
                    <a:pt x="14732" y="12954"/>
                  </a:lnTo>
                  <a:lnTo>
                    <a:pt x="41021" y="12954"/>
                  </a:lnTo>
                  <a:lnTo>
                    <a:pt x="41021" y="889"/>
                  </a:lnTo>
                  <a:close/>
                </a:path>
                <a:path w="293370" h="69214">
                  <a:moveTo>
                    <a:pt x="140081" y="57162"/>
                  </a:moveTo>
                  <a:lnTo>
                    <a:pt x="135890" y="57162"/>
                  </a:lnTo>
                  <a:lnTo>
                    <a:pt x="133985" y="56540"/>
                  </a:lnTo>
                  <a:lnTo>
                    <a:pt x="123444" y="41021"/>
                  </a:lnTo>
                  <a:lnTo>
                    <a:pt x="121666" y="38354"/>
                  </a:lnTo>
                  <a:lnTo>
                    <a:pt x="130556" y="34925"/>
                  </a:lnTo>
                  <a:lnTo>
                    <a:pt x="132461" y="30988"/>
                  </a:lnTo>
                  <a:lnTo>
                    <a:pt x="133985" y="27686"/>
                  </a:lnTo>
                  <a:lnTo>
                    <a:pt x="133985" y="21082"/>
                  </a:lnTo>
                  <a:lnTo>
                    <a:pt x="119126" y="1968"/>
                  </a:lnTo>
                  <a:lnTo>
                    <a:pt x="119126" y="16002"/>
                  </a:lnTo>
                  <a:lnTo>
                    <a:pt x="119126" y="27051"/>
                  </a:lnTo>
                  <a:lnTo>
                    <a:pt x="115951" y="30988"/>
                  </a:lnTo>
                  <a:lnTo>
                    <a:pt x="100711" y="30988"/>
                  </a:lnTo>
                  <a:lnTo>
                    <a:pt x="100711" y="12446"/>
                  </a:lnTo>
                  <a:lnTo>
                    <a:pt x="116078" y="12446"/>
                  </a:lnTo>
                  <a:lnTo>
                    <a:pt x="119126" y="16002"/>
                  </a:lnTo>
                  <a:lnTo>
                    <a:pt x="119126" y="1968"/>
                  </a:lnTo>
                  <a:lnTo>
                    <a:pt x="112141" y="889"/>
                  </a:lnTo>
                  <a:lnTo>
                    <a:pt x="85979" y="889"/>
                  </a:lnTo>
                  <a:lnTo>
                    <a:pt x="85979" y="67830"/>
                  </a:lnTo>
                  <a:lnTo>
                    <a:pt x="100711" y="67830"/>
                  </a:lnTo>
                  <a:lnTo>
                    <a:pt x="100711" y="41021"/>
                  </a:lnTo>
                  <a:lnTo>
                    <a:pt x="107442" y="41021"/>
                  </a:lnTo>
                  <a:lnTo>
                    <a:pt x="119380" y="59575"/>
                  </a:lnTo>
                  <a:lnTo>
                    <a:pt x="124206" y="66954"/>
                  </a:lnTo>
                  <a:lnTo>
                    <a:pt x="128651" y="68719"/>
                  </a:lnTo>
                  <a:lnTo>
                    <a:pt x="136779" y="68719"/>
                  </a:lnTo>
                  <a:lnTo>
                    <a:pt x="138557" y="68478"/>
                  </a:lnTo>
                  <a:lnTo>
                    <a:pt x="140081" y="68084"/>
                  </a:lnTo>
                  <a:lnTo>
                    <a:pt x="140081" y="57162"/>
                  </a:lnTo>
                  <a:close/>
                </a:path>
                <a:path w="293370" h="69214">
                  <a:moveTo>
                    <a:pt x="197713" y="850"/>
                  </a:moveTo>
                  <a:lnTo>
                    <a:pt x="183007" y="850"/>
                  </a:lnTo>
                  <a:lnTo>
                    <a:pt x="183007" y="67830"/>
                  </a:lnTo>
                  <a:lnTo>
                    <a:pt x="197713" y="67830"/>
                  </a:lnTo>
                  <a:lnTo>
                    <a:pt x="197713" y="850"/>
                  </a:lnTo>
                  <a:close/>
                </a:path>
                <a:path w="293370" h="69214">
                  <a:moveTo>
                    <a:pt x="292862" y="52324"/>
                  </a:moveTo>
                  <a:lnTo>
                    <a:pt x="289052" y="54737"/>
                  </a:lnTo>
                  <a:lnTo>
                    <a:pt x="284353" y="56388"/>
                  </a:lnTo>
                  <a:lnTo>
                    <a:pt x="277622" y="56388"/>
                  </a:lnTo>
                  <a:lnTo>
                    <a:pt x="269875" y="55003"/>
                  </a:lnTo>
                  <a:lnTo>
                    <a:pt x="263906" y="50939"/>
                  </a:lnTo>
                  <a:lnTo>
                    <a:pt x="260223" y="44196"/>
                  </a:lnTo>
                  <a:lnTo>
                    <a:pt x="258953" y="35179"/>
                  </a:lnTo>
                  <a:lnTo>
                    <a:pt x="260096" y="25273"/>
                  </a:lnTo>
                  <a:lnTo>
                    <a:pt x="263652" y="18161"/>
                  </a:lnTo>
                  <a:lnTo>
                    <a:pt x="269367" y="13843"/>
                  </a:lnTo>
                  <a:lnTo>
                    <a:pt x="269113" y="13843"/>
                  </a:lnTo>
                  <a:lnTo>
                    <a:pt x="277241" y="12319"/>
                  </a:lnTo>
                  <a:lnTo>
                    <a:pt x="283845" y="12319"/>
                  </a:lnTo>
                  <a:lnTo>
                    <a:pt x="288925" y="13843"/>
                  </a:lnTo>
                  <a:lnTo>
                    <a:pt x="292100" y="15748"/>
                  </a:lnTo>
                  <a:lnTo>
                    <a:pt x="292100" y="3048"/>
                  </a:lnTo>
                  <a:lnTo>
                    <a:pt x="288671" y="1651"/>
                  </a:lnTo>
                  <a:lnTo>
                    <a:pt x="283591" y="0"/>
                  </a:lnTo>
                  <a:lnTo>
                    <a:pt x="275590" y="0"/>
                  </a:lnTo>
                  <a:lnTo>
                    <a:pt x="261366" y="2794"/>
                  </a:lnTo>
                  <a:lnTo>
                    <a:pt x="251206" y="10414"/>
                  </a:lnTo>
                  <a:lnTo>
                    <a:pt x="245364" y="21590"/>
                  </a:lnTo>
                  <a:lnTo>
                    <a:pt x="243332" y="35179"/>
                  </a:lnTo>
                  <a:lnTo>
                    <a:pt x="245364" y="48514"/>
                  </a:lnTo>
                  <a:lnTo>
                    <a:pt x="251460" y="59055"/>
                  </a:lnTo>
                  <a:lnTo>
                    <a:pt x="261620" y="66179"/>
                  </a:lnTo>
                  <a:lnTo>
                    <a:pt x="275844" y="68707"/>
                  </a:lnTo>
                  <a:lnTo>
                    <a:pt x="283972" y="68707"/>
                  </a:lnTo>
                  <a:lnTo>
                    <a:pt x="288544" y="67437"/>
                  </a:lnTo>
                  <a:lnTo>
                    <a:pt x="292862" y="65532"/>
                  </a:lnTo>
                  <a:lnTo>
                    <a:pt x="292862" y="523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95870" y="4185792"/>
              <a:ext cx="66154" cy="6692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054469" y="4184903"/>
              <a:ext cx="440690" cy="69215"/>
            </a:xfrm>
            <a:custGeom>
              <a:avLst/>
              <a:gdLst/>
              <a:ahLst/>
              <a:cxnLst/>
              <a:rect l="l" t="t" r="r" b="b"/>
              <a:pathLst>
                <a:path w="440690" h="69214">
                  <a:moveTo>
                    <a:pt x="43942" y="48641"/>
                  </a:moveTo>
                  <a:lnTo>
                    <a:pt x="14605" y="23241"/>
                  </a:lnTo>
                  <a:lnTo>
                    <a:pt x="14605" y="14351"/>
                  </a:lnTo>
                  <a:lnTo>
                    <a:pt x="17780" y="11938"/>
                  </a:lnTo>
                  <a:lnTo>
                    <a:pt x="30607" y="11938"/>
                  </a:lnTo>
                  <a:lnTo>
                    <a:pt x="36703" y="13843"/>
                  </a:lnTo>
                  <a:lnTo>
                    <a:pt x="40132" y="15494"/>
                  </a:lnTo>
                  <a:lnTo>
                    <a:pt x="40132" y="3048"/>
                  </a:lnTo>
                  <a:lnTo>
                    <a:pt x="36703" y="1778"/>
                  </a:lnTo>
                  <a:lnTo>
                    <a:pt x="30607" y="0"/>
                  </a:lnTo>
                  <a:lnTo>
                    <a:pt x="23368" y="0"/>
                  </a:lnTo>
                  <a:lnTo>
                    <a:pt x="13970" y="1143"/>
                  </a:lnTo>
                  <a:lnTo>
                    <a:pt x="6604" y="4699"/>
                  </a:lnTo>
                  <a:lnTo>
                    <a:pt x="1778" y="10668"/>
                  </a:lnTo>
                  <a:lnTo>
                    <a:pt x="0" y="19177"/>
                  </a:lnTo>
                  <a:lnTo>
                    <a:pt x="0" y="30353"/>
                  </a:lnTo>
                  <a:lnTo>
                    <a:pt x="6604" y="35179"/>
                  </a:lnTo>
                  <a:lnTo>
                    <a:pt x="23622" y="42672"/>
                  </a:lnTo>
                  <a:lnTo>
                    <a:pt x="28702" y="43307"/>
                  </a:lnTo>
                  <a:lnTo>
                    <a:pt x="28702" y="54114"/>
                  </a:lnTo>
                  <a:lnTo>
                    <a:pt x="24892" y="56654"/>
                  </a:lnTo>
                  <a:lnTo>
                    <a:pt x="11049" y="56654"/>
                  </a:lnTo>
                  <a:lnTo>
                    <a:pt x="4826" y="54356"/>
                  </a:lnTo>
                  <a:lnTo>
                    <a:pt x="0" y="52197"/>
                  </a:lnTo>
                  <a:lnTo>
                    <a:pt x="0" y="64897"/>
                  </a:lnTo>
                  <a:lnTo>
                    <a:pt x="5080" y="67183"/>
                  </a:lnTo>
                  <a:lnTo>
                    <a:pt x="11811" y="68707"/>
                  </a:lnTo>
                  <a:lnTo>
                    <a:pt x="20193" y="68707"/>
                  </a:lnTo>
                  <a:lnTo>
                    <a:pt x="29591" y="67437"/>
                  </a:lnTo>
                  <a:lnTo>
                    <a:pt x="37211" y="63500"/>
                  </a:lnTo>
                  <a:lnTo>
                    <a:pt x="42164" y="57289"/>
                  </a:lnTo>
                  <a:lnTo>
                    <a:pt x="43942" y="48641"/>
                  </a:lnTo>
                  <a:close/>
                </a:path>
                <a:path w="440690" h="69214">
                  <a:moveTo>
                    <a:pt x="148336" y="34417"/>
                  </a:moveTo>
                  <a:lnTo>
                    <a:pt x="146456" y="21209"/>
                  </a:lnTo>
                  <a:lnTo>
                    <a:pt x="146431" y="20955"/>
                  </a:lnTo>
                  <a:lnTo>
                    <a:pt x="141605" y="12192"/>
                  </a:lnTo>
                  <a:lnTo>
                    <a:pt x="140462" y="10033"/>
                  </a:lnTo>
                  <a:lnTo>
                    <a:pt x="132842" y="4470"/>
                  </a:lnTo>
                  <a:lnTo>
                    <a:pt x="132842" y="34417"/>
                  </a:lnTo>
                  <a:lnTo>
                    <a:pt x="131826" y="43815"/>
                  </a:lnTo>
                  <a:lnTo>
                    <a:pt x="128651" y="50800"/>
                  </a:lnTo>
                  <a:lnTo>
                    <a:pt x="123571" y="55118"/>
                  </a:lnTo>
                  <a:lnTo>
                    <a:pt x="116713" y="56527"/>
                  </a:lnTo>
                  <a:lnTo>
                    <a:pt x="109728" y="55118"/>
                  </a:lnTo>
                  <a:lnTo>
                    <a:pt x="104648" y="50800"/>
                  </a:lnTo>
                  <a:lnTo>
                    <a:pt x="101600" y="43815"/>
                  </a:lnTo>
                  <a:lnTo>
                    <a:pt x="100584" y="34417"/>
                  </a:lnTo>
                  <a:lnTo>
                    <a:pt x="101600" y="24892"/>
                  </a:lnTo>
                  <a:lnTo>
                    <a:pt x="104648" y="17907"/>
                  </a:lnTo>
                  <a:lnTo>
                    <a:pt x="109728" y="13589"/>
                  </a:lnTo>
                  <a:lnTo>
                    <a:pt x="116713" y="12192"/>
                  </a:lnTo>
                  <a:lnTo>
                    <a:pt x="123698" y="13589"/>
                  </a:lnTo>
                  <a:lnTo>
                    <a:pt x="128778" y="17907"/>
                  </a:lnTo>
                  <a:lnTo>
                    <a:pt x="130175" y="20955"/>
                  </a:lnTo>
                  <a:lnTo>
                    <a:pt x="131826" y="24892"/>
                  </a:lnTo>
                  <a:lnTo>
                    <a:pt x="132842" y="34417"/>
                  </a:lnTo>
                  <a:lnTo>
                    <a:pt x="132842" y="4470"/>
                  </a:lnTo>
                  <a:lnTo>
                    <a:pt x="130556" y="2794"/>
                  </a:lnTo>
                  <a:lnTo>
                    <a:pt x="130937" y="2794"/>
                  </a:lnTo>
                  <a:lnTo>
                    <a:pt x="116713" y="0"/>
                  </a:lnTo>
                  <a:lnTo>
                    <a:pt x="102870" y="2794"/>
                  </a:lnTo>
                  <a:lnTo>
                    <a:pt x="92964" y="10287"/>
                  </a:lnTo>
                  <a:lnTo>
                    <a:pt x="86995" y="21209"/>
                  </a:lnTo>
                  <a:lnTo>
                    <a:pt x="84963" y="34417"/>
                  </a:lnTo>
                  <a:lnTo>
                    <a:pt x="86868" y="47498"/>
                  </a:lnTo>
                  <a:lnTo>
                    <a:pt x="92964" y="58674"/>
                  </a:lnTo>
                  <a:lnTo>
                    <a:pt x="102870" y="66052"/>
                  </a:lnTo>
                  <a:lnTo>
                    <a:pt x="116713" y="68707"/>
                  </a:lnTo>
                  <a:lnTo>
                    <a:pt x="130048" y="66052"/>
                  </a:lnTo>
                  <a:lnTo>
                    <a:pt x="130429" y="66052"/>
                  </a:lnTo>
                  <a:lnTo>
                    <a:pt x="140462" y="58420"/>
                  </a:lnTo>
                  <a:lnTo>
                    <a:pt x="141478" y="56527"/>
                  </a:lnTo>
                  <a:lnTo>
                    <a:pt x="146431" y="47498"/>
                  </a:lnTo>
                  <a:lnTo>
                    <a:pt x="148336" y="34417"/>
                  </a:lnTo>
                  <a:close/>
                </a:path>
                <a:path w="440690" h="69214">
                  <a:moveTo>
                    <a:pt x="247777" y="889"/>
                  </a:moveTo>
                  <a:lnTo>
                    <a:pt x="233934" y="889"/>
                  </a:lnTo>
                  <a:lnTo>
                    <a:pt x="233934" y="51181"/>
                  </a:lnTo>
                  <a:lnTo>
                    <a:pt x="229870" y="56527"/>
                  </a:lnTo>
                  <a:lnTo>
                    <a:pt x="211963" y="56527"/>
                  </a:lnTo>
                  <a:lnTo>
                    <a:pt x="207899" y="51181"/>
                  </a:lnTo>
                  <a:lnTo>
                    <a:pt x="207899" y="889"/>
                  </a:lnTo>
                  <a:lnTo>
                    <a:pt x="193167" y="889"/>
                  </a:lnTo>
                  <a:lnTo>
                    <a:pt x="193167" y="43180"/>
                  </a:lnTo>
                  <a:lnTo>
                    <a:pt x="195199" y="54737"/>
                  </a:lnTo>
                  <a:lnTo>
                    <a:pt x="200914" y="62611"/>
                  </a:lnTo>
                  <a:lnTo>
                    <a:pt x="209677" y="67183"/>
                  </a:lnTo>
                  <a:lnTo>
                    <a:pt x="220980" y="68707"/>
                  </a:lnTo>
                  <a:lnTo>
                    <a:pt x="232029" y="67183"/>
                  </a:lnTo>
                  <a:lnTo>
                    <a:pt x="240538" y="62611"/>
                  </a:lnTo>
                  <a:lnTo>
                    <a:pt x="245872" y="54737"/>
                  </a:lnTo>
                  <a:lnTo>
                    <a:pt x="247777" y="43180"/>
                  </a:lnTo>
                  <a:lnTo>
                    <a:pt x="247777" y="889"/>
                  </a:lnTo>
                  <a:close/>
                </a:path>
                <a:path w="440690" h="69214">
                  <a:moveTo>
                    <a:pt x="322440" y="12992"/>
                  </a:moveTo>
                  <a:lnTo>
                    <a:pt x="307721" y="12992"/>
                  </a:lnTo>
                  <a:lnTo>
                    <a:pt x="307721" y="67818"/>
                  </a:lnTo>
                  <a:lnTo>
                    <a:pt x="322440" y="67818"/>
                  </a:lnTo>
                  <a:lnTo>
                    <a:pt x="322440" y="12992"/>
                  </a:lnTo>
                  <a:close/>
                </a:path>
                <a:path w="440690" h="69214">
                  <a:moveTo>
                    <a:pt x="340652" y="812"/>
                  </a:moveTo>
                  <a:lnTo>
                    <a:pt x="289814" y="812"/>
                  </a:lnTo>
                  <a:lnTo>
                    <a:pt x="289814" y="12954"/>
                  </a:lnTo>
                  <a:lnTo>
                    <a:pt x="340652" y="12954"/>
                  </a:lnTo>
                  <a:lnTo>
                    <a:pt x="340652" y="812"/>
                  </a:lnTo>
                  <a:close/>
                </a:path>
                <a:path w="440690" h="69214">
                  <a:moveTo>
                    <a:pt x="440397" y="889"/>
                  </a:moveTo>
                  <a:lnTo>
                    <a:pt x="425691" y="889"/>
                  </a:lnTo>
                  <a:lnTo>
                    <a:pt x="425691" y="27559"/>
                  </a:lnTo>
                  <a:lnTo>
                    <a:pt x="397878" y="27559"/>
                  </a:lnTo>
                  <a:lnTo>
                    <a:pt x="397878" y="889"/>
                  </a:lnTo>
                  <a:lnTo>
                    <a:pt x="383146" y="889"/>
                  </a:lnTo>
                  <a:lnTo>
                    <a:pt x="383146" y="67818"/>
                  </a:lnTo>
                  <a:lnTo>
                    <a:pt x="397878" y="67818"/>
                  </a:lnTo>
                  <a:lnTo>
                    <a:pt x="397878" y="39370"/>
                  </a:lnTo>
                  <a:lnTo>
                    <a:pt x="425691" y="39370"/>
                  </a:lnTo>
                  <a:lnTo>
                    <a:pt x="425691" y="67818"/>
                  </a:lnTo>
                  <a:lnTo>
                    <a:pt x="440397" y="67818"/>
                  </a:lnTo>
                  <a:lnTo>
                    <a:pt x="440397" y="39331"/>
                  </a:lnTo>
                  <a:lnTo>
                    <a:pt x="440296" y="27559"/>
                  </a:lnTo>
                  <a:lnTo>
                    <a:pt x="440397" y="8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860370" y="4821002"/>
            <a:ext cx="2329815" cy="1321435"/>
            <a:chOff x="5860370" y="4821002"/>
            <a:chExt cx="2329815" cy="1321435"/>
          </a:xfrm>
        </p:grpSpPr>
        <p:sp>
          <p:nvSpPr>
            <p:cNvPr id="41" name="object 41"/>
            <p:cNvSpPr/>
            <p:nvPr/>
          </p:nvSpPr>
          <p:spPr>
            <a:xfrm>
              <a:off x="5864352" y="4824983"/>
              <a:ext cx="2321560" cy="1313180"/>
            </a:xfrm>
            <a:custGeom>
              <a:avLst/>
              <a:gdLst/>
              <a:ahLst/>
              <a:cxnLst/>
              <a:rect l="l" t="t" r="r" b="b"/>
              <a:pathLst>
                <a:path w="2321559" h="1313179">
                  <a:moveTo>
                    <a:pt x="2321432" y="0"/>
                  </a:moveTo>
                  <a:lnTo>
                    <a:pt x="0" y="0"/>
                  </a:lnTo>
                  <a:lnTo>
                    <a:pt x="0" y="1313053"/>
                  </a:lnTo>
                  <a:lnTo>
                    <a:pt x="2321432" y="1313053"/>
                  </a:lnTo>
                  <a:lnTo>
                    <a:pt x="23214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864352" y="4824983"/>
              <a:ext cx="2321560" cy="1313180"/>
            </a:xfrm>
            <a:custGeom>
              <a:avLst/>
              <a:gdLst/>
              <a:ahLst/>
              <a:cxnLst/>
              <a:rect l="l" t="t" r="r" b="b"/>
              <a:pathLst>
                <a:path w="2321559" h="1313179">
                  <a:moveTo>
                    <a:pt x="0" y="1313053"/>
                  </a:moveTo>
                  <a:lnTo>
                    <a:pt x="2321432" y="1313053"/>
                  </a:lnTo>
                  <a:lnTo>
                    <a:pt x="2321432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926963" y="5092699"/>
              <a:ext cx="1069975" cy="882015"/>
            </a:xfrm>
            <a:custGeom>
              <a:avLst/>
              <a:gdLst/>
              <a:ahLst/>
              <a:cxnLst/>
              <a:rect l="l" t="t" r="r" b="b"/>
              <a:pathLst>
                <a:path w="1069975" h="882014">
                  <a:moveTo>
                    <a:pt x="754888" y="0"/>
                  </a:moveTo>
                  <a:lnTo>
                    <a:pt x="548881" y="0"/>
                  </a:lnTo>
                  <a:lnTo>
                    <a:pt x="548881" y="436003"/>
                  </a:lnTo>
                  <a:lnTo>
                    <a:pt x="754888" y="436003"/>
                  </a:lnTo>
                  <a:lnTo>
                    <a:pt x="754888" y="0"/>
                  </a:lnTo>
                  <a:close/>
                </a:path>
                <a:path w="1069975" h="882014">
                  <a:moveTo>
                    <a:pt x="932434" y="689483"/>
                  </a:moveTo>
                  <a:lnTo>
                    <a:pt x="891921" y="705358"/>
                  </a:lnTo>
                  <a:lnTo>
                    <a:pt x="848614" y="708787"/>
                  </a:lnTo>
                  <a:lnTo>
                    <a:pt x="832993" y="708152"/>
                  </a:lnTo>
                  <a:lnTo>
                    <a:pt x="795782" y="699770"/>
                  </a:lnTo>
                  <a:lnTo>
                    <a:pt x="766191" y="674370"/>
                  </a:lnTo>
                  <a:lnTo>
                    <a:pt x="753872" y="635254"/>
                  </a:lnTo>
                  <a:lnTo>
                    <a:pt x="751078" y="565658"/>
                  </a:lnTo>
                  <a:lnTo>
                    <a:pt x="550799" y="565658"/>
                  </a:lnTo>
                  <a:lnTo>
                    <a:pt x="548119" y="506603"/>
                  </a:lnTo>
                  <a:lnTo>
                    <a:pt x="548005" y="503936"/>
                  </a:lnTo>
                  <a:lnTo>
                    <a:pt x="539115" y="444627"/>
                  </a:lnTo>
                  <a:lnTo>
                    <a:pt x="523367" y="395732"/>
                  </a:lnTo>
                  <a:lnTo>
                    <a:pt x="497205" y="352044"/>
                  </a:lnTo>
                  <a:lnTo>
                    <a:pt x="462153" y="318897"/>
                  </a:lnTo>
                  <a:lnTo>
                    <a:pt x="417068" y="294767"/>
                  </a:lnTo>
                  <a:lnTo>
                    <a:pt x="359918" y="280289"/>
                  </a:lnTo>
                  <a:lnTo>
                    <a:pt x="289052" y="275336"/>
                  </a:lnTo>
                  <a:lnTo>
                    <a:pt x="253873" y="276860"/>
                  </a:lnTo>
                  <a:lnTo>
                    <a:pt x="185547" y="288290"/>
                  </a:lnTo>
                  <a:lnTo>
                    <a:pt x="120142" y="311277"/>
                  </a:lnTo>
                  <a:lnTo>
                    <a:pt x="62357" y="345821"/>
                  </a:lnTo>
                  <a:lnTo>
                    <a:pt x="36576" y="367411"/>
                  </a:lnTo>
                  <a:lnTo>
                    <a:pt x="130937" y="464058"/>
                  </a:lnTo>
                  <a:lnTo>
                    <a:pt x="145542" y="449072"/>
                  </a:lnTo>
                  <a:lnTo>
                    <a:pt x="161163" y="435610"/>
                  </a:lnTo>
                  <a:lnTo>
                    <a:pt x="195199" y="414020"/>
                  </a:lnTo>
                  <a:lnTo>
                    <a:pt x="233172" y="400304"/>
                  </a:lnTo>
                  <a:lnTo>
                    <a:pt x="274828" y="395732"/>
                  </a:lnTo>
                  <a:lnTo>
                    <a:pt x="297053" y="397383"/>
                  </a:lnTo>
                  <a:lnTo>
                    <a:pt x="336931" y="411226"/>
                  </a:lnTo>
                  <a:lnTo>
                    <a:pt x="369189" y="438531"/>
                  </a:lnTo>
                  <a:lnTo>
                    <a:pt x="385953" y="475996"/>
                  </a:lnTo>
                  <a:lnTo>
                    <a:pt x="388112" y="498348"/>
                  </a:lnTo>
                  <a:lnTo>
                    <a:pt x="388112" y="611632"/>
                  </a:lnTo>
                  <a:lnTo>
                    <a:pt x="388112" y="649351"/>
                  </a:lnTo>
                  <a:lnTo>
                    <a:pt x="376936" y="696468"/>
                  </a:lnTo>
                  <a:lnTo>
                    <a:pt x="346837" y="729488"/>
                  </a:lnTo>
                  <a:lnTo>
                    <a:pt x="303784" y="749554"/>
                  </a:lnTo>
                  <a:lnTo>
                    <a:pt x="253619" y="756666"/>
                  </a:lnTo>
                  <a:lnTo>
                    <a:pt x="239014" y="755650"/>
                  </a:lnTo>
                  <a:lnTo>
                    <a:pt x="196977" y="741299"/>
                  </a:lnTo>
                  <a:lnTo>
                    <a:pt x="171577" y="709041"/>
                  </a:lnTo>
                  <a:lnTo>
                    <a:pt x="169926" y="694055"/>
                  </a:lnTo>
                  <a:lnTo>
                    <a:pt x="171069" y="680212"/>
                  </a:lnTo>
                  <a:lnTo>
                    <a:pt x="199644" y="640334"/>
                  </a:lnTo>
                  <a:lnTo>
                    <a:pt x="236474" y="623316"/>
                  </a:lnTo>
                  <a:lnTo>
                    <a:pt x="279400" y="614553"/>
                  </a:lnTo>
                  <a:lnTo>
                    <a:pt x="321945" y="612013"/>
                  </a:lnTo>
                  <a:lnTo>
                    <a:pt x="333756" y="611632"/>
                  </a:lnTo>
                  <a:lnTo>
                    <a:pt x="388112" y="611632"/>
                  </a:lnTo>
                  <a:lnTo>
                    <a:pt x="388112" y="498348"/>
                  </a:lnTo>
                  <a:lnTo>
                    <a:pt x="369443" y="498348"/>
                  </a:lnTo>
                  <a:lnTo>
                    <a:pt x="308483" y="499491"/>
                  </a:lnTo>
                  <a:lnTo>
                    <a:pt x="265430" y="501904"/>
                  </a:lnTo>
                  <a:lnTo>
                    <a:pt x="222377" y="506603"/>
                  </a:lnTo>
                  <a:lnTo>
                    <a:pt x="180086" y="514096"/>
                  </a:lnTo>
                  <a:lnTo>
                    <a:pt x="139192" y="524891"/>
                  </a:lnTo>
                  <a:lnTo>
                    <a:pt x="101346" y="539750"/>
                  </a:lnTo>
                  <a:lnTo>
                    <a:pt x="67818" y="559689"/>
                  </a:lnTo>
                  <a:lnTo>
                    <a:pt x="28321" y="599948"/>
                  </a:lnTo>
                  <a:lnTo>
                    <a:pt x="10287" y="634365"/>
                  </a:lnTo>
                  <a:lnTo>
                    <a:pt x="1143" y="676148"/>
                  </a:lnTo>
                  <a:lnTo>
                    <a:pt x="0" y="699770"/>
                  </a:lnTo>
                  <a:lnTo>
                    <a:pt x="0" y="700024"/>
                  </a:lnTo>
                  <a:lnTo>
                    <a:pt x="9271" y="759460"/>
                  </a:lnTo>
                  <a:lnTo>
                    <a:pt x="35941" y="807097"/>
                  </a:lnTo>
                  <a:lnTo>
                    <a:pt x="76073" y="842645"/>
                  </a:lnTo>
                  <a:lnTo>
                    <a:pt x="126873" y="865759"/>
                  </a:lnTo>
                  <a:lnTo>
                    <a:pt x="164719" y="874141"/>
                  </a:lnTo>
                  <a:lnTo>
                    <a:pt x="204089" y="876935"/>
                  </a:lnTo>
                  <a:lnTo>
                    <a:pt x="230886" y="875665"/>
                  </a:lnTo>
                  <a:lnTo>
                    <a:pt x="282194" y="865759"/>
                  </a:lnTo>
                  <a:lnTo>
                    <a:pt x="330581" y="845312"/>
                  </a:lnTo>
                  <a:lnTo>
                    <a:pt x="369824" y="812165"/>
                  </a:lnTo>
                  <a:lnTo>
                    <a:pt x="385699" y="790829"/>
                  </a:lnTo>
                  <a:lnTo>
                    <a:pt x="388112" y="790829"/>
                  </a:lnTo>
                  <a:lnTo>
                    <a:pt x="388112" y="862838"/>
                  </a:lnTo>
                  <a:lnTo>
                    <a:pt x="550926" y="862838"/>
                  </a:lnTo>
                  <a:lnTo>
                    <a:pt x="550926" y="790829"/>
                  </a:lnTo>
                  <a:lnTo>
                    <a:pt x="550926" y="756666"/>
                  </a:lnTo>
                  <a:lnTo>
                    <a:pt x="550926" y="735457"/>
                  </a:lnTo>
                  <a:lnTo>
                    <a:pt x="555498" y="753110"/>
                  </a:lnTo>
                  <a:lnTo>
                    <a:pt x="563626" y="773303"/>
                  </a:lnTo>
                  <a:lnTo>
                    <a:pt x="585711" y="808240"/>
                  </a:lnTo>
                  <a:lnTo>
                    <a:pt x="615061" y="835787"/>
                  </a:lnTo>
                  <a:lnTo>
                    <a:pt x="650735" y="856615"/>
                  </a:lnTo>
                  <a:lnTo>
                    <a:pt x="692010" y="870839"/>
                  </a:lnTo>
                  <a:lnTo>
                    <a:pt x="737997" y="879094"/>
                  </a:lnTo>
                  <a:lnTo>
                    <a:pt x="788162" y="881761"/>
                  </a:lnTo>
                  <a:lnTo>
                    <a:pt x="806069" y="881507"/>
                  </a:lnTo>
                  <a:lnTo>
                    <a:pt x="860933" y="877697"/>
                  </a:lnTo>
                  <a:lnTo>
                    <a:pt x="915035" y="866902"/>
                  </a:lnTo>
                  <a:lnTo>
                    <a:pt x="932434" y="861187"/>
                  </a:lnTo>
                  <a:lnTo>
                    <a:pt x="932434" y="735457"/>
                  </a:lnTo>
                  <a:lnTo>
                    <a:pt x="932434" y="708787"/>
                  </a:lnTo>
                  <a:lnTo>
                    <a:pt x="932434" y="689483"/>
                  </a:lnTo>
                  <a:close/>
                </a:path>
                <a:path w="1069975" h="882014">
                  <a:moveTo>
                    <a:pt x="1069975" y="435991"/>
                  </a:moveTo>
                  <a:lnTo>
                    <a:pt x="794893" y="435991"/>
                  </a:lnTo>
                  <a:lnTo>
                    <a:pt x="794893" y="565658"/>
                  </a:lnTo>
                  <a:lnTo>
                    <a:pt x="1069975" y="565658"/>
                  </a:lnTo>
                  <a:lnTo>
                    <a:pt x="1069975" y="435991"/>
                  </a:lnTo>
                  <a:close/>
                </a:path>
              </a:pathLst>
            </a:custGeom>
            <a:solidFill>
              <a:srgbClr val="21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56501" y="5505906"/>
              <a:ext cx="1066531" cy="32097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31480" y="5904102"/>
              <a:ext cx="66027" cy="669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700251" y="5903213"/>
              <a:ext cx="293370" cy="69215"/>
            </a:xfrm>
            <a:custGeom>
              <a:avLst/>
              <a:gdLst/>
              <a:ahLst/>
              <a:cxnLst/>
              <a:rect l="l" t="t" r="r" b="b"/>
              <a:pathLst>
                <a:path w="293370" h="69214">
                  <a:moveTo>
                    <a:pt x="41021" y="901"/>
                  </a:moveTo>
                  <a:lnTo>
                    <a:pt x="0" y="901"/>
                  </a:lnTo>
                  <a:lnTo>
                    <a:pt x="0" y="67818"/>
                  </a:lnTo>
                  <a:lnTo>
                    <a:pt x="14732" y="67818"/>
                  </a:lnTo>
                  <a:lnTo>
                    <a:pt x="14732" y="39751"/>
                  </a:lnTo>
                  <a:lnTo>
                    <a:pt x="38100" y="39751"/>
                  </a:lnTo>
                  <a:lnTo>
                    <a:pt x="38100" y="28575"/>
                  </a:lnTo>
                  <a:lnTo>
                    <a:pt x="14732" y="28575"/>
                  </a:lnTo>
                  <a:lnTo>
                    <a:pt x="14732" y="12954"/>
                  </a:lnTo>
                  <a:lnTo>
                    <a:pt x="41021" y="12954"/>
                  </a:lnTo>
                  <a:lnTo>
                    <a:pt x="41021" y="901"/>
                  </a:lnTo>
                  <a:close/>
                </a:path>
                <a:path w="293370" h="69214">
                  <a:moveTo>
                    <a:pt x="140093" y="57150"/>
                  </a:moveTo>
                  <a:lnTo>
                    <a:pt x="135902" y="57150"/>
                  </a:lnTo>
                  <a:lnTo>
                    <a:pt x="133997" y="56515"/>
                  </a:lnTo>
                  <a:lnTo>
                    <a:pt x="123456" y="41021"/>
                  </a:lnTo>
                  <a:lnTo>
                    <a:pt x="121678" y="38354"/>
                  </a:lnTo>
                  <a:lnTo>
                    <a:pt x="130568" y="34925"/>
                  </a:lnTo>
                  <a:lnTo>
                    <a:pt x="132473" y="30988"/>
                  </a:lnTo>
                  <a:lnTo>
                    <a:pt x="133997" y="27686"/>
                  </a:lnTo>
                  <a:lnTo>
                    <a:pt x="133997" y="21082"/>
                  </a:lnTo>
                  <a:lnTo>
                    <a:pt x="132600" y="12573"/>
                  </a:lnTo>
                  <a:lnTo>
                    <a:pt x="128282" y="6223"/>
                  </a:lnTo>
                  <a:lnTo>
                    <a:pt x="121297" y="2286"/>
                  </a:lnTo>
                  <a:lnTo>
                    <a:pt x="119138" y="1968"/>
                  </a:lnTo>
                  <a:lnTo>
                    <a:pt x="119138" y="16014"/>
                  </a:lnTo>
                  <a:lnTo>
                    <a:pt x="119138" y="27051"/>
                  </a:lnTo>
                  <a:lnTo>
                    <a:pt x="115963" y="30988"/>
                  </a:lnTo>
                  <a:lnTo>
                    <a:pt x="100723" y="30988"/>
                  </a:lnTo>
                  <a:lnTo>
                    <a:pt x="100723" y="12573"/>
                  </a:lnTo>
                  <a:lnTo>
                    <a:pt x="116179" y="12573"/>
                  </a:lnTo>
                  <a:lnTo>
                    <a:pt x="119138" y="16014"/>
                  </a:lnTo>
                  <a:lnTo>
                    <a:pt x="119138" y="1968"/>
                  </a:lnTo>
                  <a:lnTo>
                    <a:pt x="112153" y="901"/>
                  </a:lnTo>
                  <a:lnTo>
                    <a:pt x="85991" y="901"/>
                  </a:lnTo>
                  <a:lnTo>
                    <a:pt x="85991" y="67818"/>
                  </a:lnTo>
                  <a:lnTo>
                    <a:pt x="100723" y="67818"/>
                  </a:lnTo>
                  <a:lnTo>
                    <a:pt x="100723" y="41021"/>
                  </a:lnTo>
                  <a:lnTo>
                    <a:pt x="107454" y="41021"/>
                  </a:lnTo>
                  <a:lnTo>
                    <a:pt x="119392" y="59563"/>
                  </a:lnTo>
                  <a:lnTo>
                    <a:pt x="124218" y="66929"/>
                  </a:lnTo>
                  <a:lnTo>
                    <a:pt x="128663" y="68707"/>
                  </a:lnTo>
                  <a:lnTo>
                    <a:pt x="136791" y="68707"/>
                  </a:lnTo>
                  <a:lnTo>
                    <a:pt x="138569" y="68453"/>
                  </a:lnTo>
                  <a:lnTo>
                    <a:pt x="140093" y="68072"/>
                  </a:lnTo>
                  <a:lnTo>
                    <a:pt x="140093" y="57150"/>
                  </a:lnTo>
                  <a:close/>
                </a:path>
                <a:path w="293370" h="69214">
                  <a:moveTo>
                    <a:pt x="197726" y="850"/>
                  </a:moveTo>
                  <a:lnTo>
                    <a:pt x="183019" y="850"/>
                  </a:lnTo>
                  <a:lnTo>
                    <a:pt x="183019" y="67818"/>
                  </a:lnTo>
                  <a:lnTo>
                    <a:pt x="197726" y="67818"/>
                  </a:lnTo>
                  <a:lnTo>
                    <a:pt x="197726" y="850"/>
                  </a:lnTo>
                  <a:close/>
                </a:path>
                <a:path w="293370" h="69214">
                  <a:moveTo>
                    <a:pt x="292862" y="52324"/>
                  </a:moveTo>
                  <a:lnTo>
                    <a:pt x="289052" y="54737"/>
                  </a:lnTo>
                  <a:lnTo>
                    <a:pt x="284353" y="56261"/>
                  </a:lnTo>
                  <a:lnTo>
                    <a:pt x="277622" y="56261"/>
                  </a:lnTo>
                  <a:lnTo>
                    <a:pt x="269875" y="54991"/>
                  </a:lnTo>
                  <a:lnTo>
                    <a:pt x="263906" y="50800"/>
                  </a:lnTo>
                  <a:lnTo>
                    <a:pt x="260223" y="44196"/>
                  </a:lnTo>
                  <a:lnTo>
                    <a:pt x="258953" y="35179"/>
                  </a:lnTo>
                  <a:lnTo>
                    <a:pt x="260096" y="25273"/>
                  </a:lnTo>
                  <a:lnTo>
                    <a:pt x="263652" y="18161"/>
                  </a:lnTo>
                  <a:lnTo>
                    <a:pt x="269240" y="13843"/>
                  </a:lnTo>
                  <a:lnTo>
                    <a:pt x="269113" y="13843"/>
                  </a:lnTo>
                  <a:lnTo>
                    <a:pt x="277241" y="12319"/>
                  </a:lnTo>
                  <a:lnTo>
                    <a:pt x="283845" y="12319"/>
                  </a:lnTo>
                  <a:lnTo>
                    <a:pt x="288925" y="13843"/>
                  </a:lnTo>
                  <a:lnTo>
                    <a:pt x="292100" y="15748"/>
                  </a:lnTo>
                  <a:lnTo>
                    <a:pt x="292100" y="3048"/>
                  </a:lnTo>
                  <a:lnTo>
                    <a:pt x="288671" y="1651"/>
                  </a:lnTo>
                  <a:lnTo>
                    <a:pt x="283591" y="0"/>
                  </a:lnTo>
                  <a:lnTo>
                    <a:pt x="275590" y="0"/>
                  </a:lnTo>
                  <a:lnTo>
                    <a:pt x="261366" y="2794"/>
                  </a:lnTo>
                  <a:lnTo>
                    <a:pt x="251206" y="10426"/>
                  </a:lnTo>
                  <a:lnTo>
                    <a:pt x="245364" y="21602"/>
                  </a:lnTo>
                  <a:lnTo>
                    <a:pt x="243332" y="35179"/>
                  </a:lnTo>
                  <a:lnTo>
                    <a:pt x="245364" y="48514"/>
                  </a:lnTo>
                  <a:lnTo>
                    <a:pt x="251460" y="59055"/>
                  </a:lnTo>
                  <a:lnTo>
                    <a:pt x="261620" y="66167"/>
                  </a:lnTo>
                  <a:lnTo>
                    <a:pt x="275844" y="68707"/>
                  </a:lnTo>
                  <a:lnTo>
                    <a:pt x="283972" y="68707"/>
                  </a:lnTo>
                  <a:lnTo>
                    <a:pt x="288544" y="67437"/>
                  </a:lnTo>
                  <a:lnTo>
                    <a:pt x="292862" y="65405"/>
                  </a:lnTo>
                  <a:lnTo>
                    <a:pt x="292862" y="52324"/>
                  </a:lnTo>
                  <a:close/>
                </a:path>
              </a:pathLst>
            </a:custGeom>
            <a:solidFill>
              <a:srgbClr val="21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92186" y="5904102"/>
              <a:ext cx="66164" cy="6691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050786" y="5903213"/>
              <a:ext cx="440690" cy="69215"/>
            </a:xfrm>
            <a:custGeom>
              <a:avLst/>
              <a:gdLst/>
              <a:ahLst/>
              <a:cxnLst/>
              <a:rect l="l" t="t" r="r" b="b"/>
              <a:pathLst>
                <a:path w="440690" h="69214">
                  <a:moveTo>
                    <a:pt x="43942" y="48514"/>
                  </a:moveTo>
                  <a:lnTo>
                    <a:pt x="14605" y="23241"/>
                  </a:lnTo>
                  <a:lnTo>
                    <a:pt x="14605" y="14351"/>
                  </a:lnTo>
                  <a:lnTo>
                    <a:pt x="17780" y="11938"/>
                  </a:lnTo>
                  <a:lnTo>
                    <a:pt x="30607" y="11938"/>
                  </a:lnTo>
                  <a:lnTo>
                    <a:pt x="36703" y="13843"/>
                  </a:lnTo>
                  <a:lnTo>
                    <a:pt x="40132" y="15494"/>
                  </a:lnTo>
                  <a:lnTo>
                    <a:pt x="40132" y="3048"/>
                  </a:lnTo>
                  <a:lnTo>
                    <a:pt x="36703" y="1651"/>
                  </a:lnTo>
                  <a:lnTo>
                    <a:pt x="30607" y="0"/>
                  </a:lnTo>
                  <a:lnTo>
                    <a:pt x="23368" y="0"/>
                  </a:lnTo>
                  <a:lnTo>
                    <a:pt x="13970" y="1143"/>
                  </a:lnTo>
                  <a:lnTo>
                    <a:pt x="6604" y="4699"/>
                  </a:lnTo>
                  <a:lnTo>
                    <a:pt x="1778" y="10668"/>
                  </a:lnTo>
                  <a:lnTo>
                    <a:pt x="0" y="19189"/>
                  </a:lnTo>
                  <a:lnTo>
                    <a:pt x="0" y="30353"/>
                  </a:lnTo>
                  <a:lnTo>
                    <a:pt x="6604" y="35179"/>
                  </a:lnTo>
                  <a:lnTo>
                    <a:pt x="23622" y="42672"/>
                  </a:lnTo>
                  <a:lnTo>
                    <a:pt x="28702" y="43307"/>
                  </a:lnTo>
                  <a:lnTo>
                    <a:pt x="28702" y="54102"/>
                  </a:lnTo>
                  <a:lnTo>
                    <a:pt x="24892" y="56642"/>
                  </a:lnTo>
                  <a:lnTo>
                    <a:pt x="11049" y="56642"/>
                  </a:lnTo>
                  <a:lnTo>
                    <a:pt x="4826" y="54356"/>
                  </a:lnTo>
                  <a:lnTo>
                    <a:pt x="0" y="52070"/>
                  </a:lnTo>
                  <a:lnTo>
                    <a:pt x="0" y="64897"/>
                  </a:lnTo>
                  <a:lnTo>
                    <a:pt x="5080" y="67183"/>
                  </a:lnTo>
                  <a:lnTo>
                    <a:pt x="11811" y="68707"/>
                  </a:lnTo>
                  <a:lnTo>
                    <a:pt x="20193" y="68707"/>
                  </a:lnTo>
                  <a:lnTo>
                    <a:pt x="29591" y="67310"/>
                  </a:lnTo>
                  <a:lnTo>
                    <a:pt x="37211" y="63500"/>
                  </a:lnTo>
                  <a:lnTo>
                    <a:pt x="42164" y="57150"/>
                  </a:lnTo>
                  <a:lnTo>
                    <a:pt x="43942" y="48514"/>
                  </a:lnTo>
                  <a:close/>
                </a:path>
                <a:path w="440690" h="69214">
                  <a:moveTo>
                    <a:pt x="148336" y="34429"/>
                  </a:moveTo>
                  <a:lnTo>
                    <a:pt x="146431" y="21221"/>
                  </a:lnTo>
                  <a:lnTo>
                    <a:pt x="146431" y="20840"/>
                  </a:lnTo>
                  <a:lnTo>
                    <a:pt x="141605" y="12090"/>
                  </a:lnTo>
                  <a:lnTo>
                    <a:pt x="140462" y="10058"/>
                  </a:lnTo>
                  <a:lnTo>
                    <a:pt x="132842" y="4483"/>
                  </a:lnTo>
                  <a:lnTo>
                    <a:pt x="132842" y="34429"/>
                  </a:lnTo>
                  <a:lnTo>
                    <a:pt x="131826" y="43827"/>
                  </a:lnTo>
                  <a:lnTo>
                    <a:pt x="128651" y="50812"/>
                  </a:lnTo>
                  <a:lnTo>
                    <a:pt x="123571" y="55130"/>
                  </a:lnTo>
                  <a:lnTo>
                    <a:pt x="116713" y="56527"/>
                  </a:lnTo>
                  <a:lnTo>
                    <a:pt x="109728" y="55130"/>
                  </a:lnTo>
                  <a:lnTo>
                    <a:pt x="104648" y="50812"/>
                  </a:lnTo>
                  <a:lnTo>
                    <a:pt x="101600" y="43827"/>
                  </a:lnTo>
                  <a:lnTo>
                    <a:pt x="100584" y="34429"/>
                  </a:lnTo>
                  <a:lnTo>
                    <a:pt x="101600" y="24904"/>
                  </a:lnTo>
                  <a:lnTo>
                    <a:pt x="104648" y="17919"/>
                  </a:lnTo>
                  <a:lnTo>
                    <a:pt x="109728" y="13614"/>
                  </a:lnTo>
                  <a:lnTo>
                    <a:pt x="116713" y="12090"/>
                  </a:lnTo>
                  <a:lnTo>
                    <a:pt x="123698" y="13614"/>
                  </a:lnTo>
                  <a:lnTo>
                    <a:pt x="128778" y="17919"/>
                  </a:lnTo>
                  <a:lnTo>
                    <a:pt x="130302" y="21221"/>
                  </a:lnTo>
                  <a:lnTo>
                    <a:pt x="131826" y="24904"/>
                  </a:lnTo>
                  <a:lnTo>
                    <a:pt x="132842" y="34429"/>
                  </a:lnTo>
                  <a:lnTo>
                    <a:pt x="132842" y="4483"/>
                  </a:lnTo>
                  <a:lnTo>
                    <a:pt x="130556" y="2806"/>
                  </a:lnTo>
                  <a:lnTo>
                    <a:pt x="130937" y="2806"/>
                  </a:lnTo>
                  <a:lnTo>
                    <a:pt x="116713" y="0"/>
                  </a:lnTo>
                  <a:lnTo>
                    <a:pt x="102870" y="2806"/>
                  </a:lnTo>
                  <a:lnTo>
                    <a:pt x="92964" y="10299"/>
                  </a:lnTo>
                  <a:lnTo>
                    <a:pt x="86995" y="21221"/>
                  </a:lnTo>
                  <a:lnTo>
                    <a:pt x="84963" y="34429"/>
                  </a:lnTo>
                  <a:lnTo>
                    <a:pt x="86868" y="47510"/>
                  </a:lnTo>
                  <a:lnTo>
                    <a:pt x="92964" y="58686"/>
                  </a:lnTo>
                  <a:lnTo>
                    <a:pt x="102870" y="66052"/>
                  </a:lnTo>
                  <a:lnTo>
                    <a:pt x="116713" y="68719"/>
                  </a:lnTo>
                  <a:lnTo>
                    <a:pt x="130302" y="66052"/>
                  </a:lnTo>
                  <a:lnTo>
                    <a:pt x="140462" y="58432"/>
                  </a:lnTo>
                  <a:lnTo>
                    <a:pt x="141478" y="56527"/>
                  </a:lnTo>
                  <a:lnTo>
                    <a:pt x="146431" y="47510"/>
                  </a:lnTo>
                  <a:lnTo>
                    <a:pt x="148336" y="34429"/>
                  </a:lnTo>
                  <a:close/>
                </a:path>
                <a:path w="440690" h="69214">
                  <a:moveTo>
                    <a:pt x="247777" y="901"/>
                  </a:moveTo>
                  <a:lnTo>
                    <a:pt x="233934" y="901"/>
                  </a:lnTo>
                  <a:lnTo>
                    <a:pt x="233934" y="51181"/>
                  </a:lnTo>
                  <a:lnTo>
                    <a:pt x="229870" y="56515"/>
                  </a:lnTo>
                  <a:lnTo>
                    <a:pt x="211963" y="56515"/>
                  </a:lnTo>
                  <a:lnTo>
                    <a:pt x="207899" y="51181"/>
                  </a:lnTo>
                  <a:lnTo>
                    <a:pt x="207899" y="901"/>
                  </a:lnTo>
                  <a:lnTo>
                    <a:pt x="193167" y="901"/>
                  </a:lnTo>
                  <a:lnTo>
                    <a:pt x="193167" y="43053"/>
                  </a:lnTo>
                  <a:lnTo>
                    <a:pt x="195199" y="54610"/>
                  </a:lnTo>
                  <a:lnTo>
                    <a:pt x="200914" y="62611"/>
                  </a:lnTo>
                  <a:lnTo>
                    <a:pt x="209677" y="67183"/>
                  </a:lnTo>
                  <a:lnTo>
                    <a:pt x="220980" y="68707"/>
                  </a:lnTo>
                  <a:lnTo>
                    <a:pt x="232029" y="67183"/>
                  </a:lnTo>
                  <a:lnTo>
                    <a:pt x="240538" y="62611"/>
                  </a:lnTo>
                  <a:lnTo>
                    <a:pt x="245872" y="54610"/>
                  </a:lnTo>
                  <a:lnTo>
                    <a:pt x="247777" y="43053"/>
                  </a:lnTo>
                  <a:lnTo>
                    <a:pt x="247777" y="901"/>
                  </a:lnTo>
                  <a:close/>
                </a:path>
                <a:path w="440690" h="69214">
                  <a:moveTo>
                    <a:pt x="322440" y="12992"/>
                  </a:moveTo>
                  <a:lnTo>
                    <a:pt x="307721" y="12992"/>
                  </a:lnTo>
                  <a:lnTo>
                    <a:pt x="307721" y="67818"/>
                  </a:lnTo>
                  <a:lnTo>
                    <a:pt x="322440" y="67818"/>
                  </a:lnTo>
                  <a:lnTo>
                    <a:pt x="322440" y="12992"/>
                  </a:lnTo>
                  <a:close/>
                </a:path>
                <a:path w="440690" h="69214">
                  <a:moveTo>
                    <a:pt x="340652" y="825"/>
                  </a:moveTo>
                  <a:lnTo>
                    <a:pt x="289814" y="825"/>
                  </a:lnTo>
                  <a:lnTo>
                    <a:pt x="289814" y="12966"/>
                  </a:lnTo>
                  <a:lnTo>
                    <a:pt x="340652" y="12966"/>
                  </a:lnTo>
                  <a:lnTo>
                    <a:pt x="340652" y="825"/>
                  </a:lnTo>
                  <a:close/>
                </a:path>
                <a:path w="440690" h="69214">
                  <a:moveTo>
                    <a:pt x="440410" y="901"/>
                  </a:moveTo>
                  <a:lnTo>
                    <a:pt x="425704" y="901"/>
                  </a:lnTo>
                  <a:lnTo>
                    <a:pt x="425704" y="27559"/>
                  </a:lnTo>
                  <a:lnTo>
                    <a:pt x="397891" y="27559"/>
                  </a:lnTo>
                  <a:lnTo>
                    <a:pt x="397891" y="901"/>
                  </a:lnTo>
                  <a:lnTo>
                    <a:pt x="383159" y="901"/>
                  </a:lnTo>
                  <a:lnTo>
                    <a:pt x="383159" y="67818"/>
                  </a:lnTo>
                  <a:lnTo>
                    <a:pt x="397891" y="67818"/>
                  </a:lnTo>
                  <a:lnTo>
                    <a:pt x="397891" y="39370"/>
                  </a:lnTo>
                  <a:lnTo>
                    <a:pt x="425704" y="39370"/>
                  </a:lnTo>
                  <a:lnTo>
                    <a:pt x="425704" y="67818"/>
                  </a:lnTo>
                  <a:lnTo>
                    <a:pt x="440410" y="67818"/>
                  </a:lnTo>
                  <a:lnTo>
                    <a:pt x="440410" y="39331"/>
                  </a:lnTo>
                  <a:lnTo>
                    <a:pt x="440309" y="27559"/>
                  </a:lnTo>
                  <a:lnTo>
                    <a:pt x="440410" y="901"/>
                  </a:lnTo>
                  <a:close/>
                </a:path>
              </a:pathLst>
            </a:custGeom>
            <a:solidFill>
              <a:srgbClr val="21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300734" y="153162"/>
            <a:ext cx="3107055" cy="76327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(SA)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CORRECT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endParaRPr sz="2000">
              <a:latin typeface="Arial"/>
              <a:cs typeface="Arial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9904221" y="184924"/>
            <a:ext cx="621030" cy="464184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41605">
              <a:lnSpc>
                <a:spcPts val="3529"/>
              </a:lnSpc>
            </a:pPr>
            <a:r>
              <a:rPr spc="-25" dirty="0"/>
              <a:t>52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3964685" y="6672477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3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8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25017" y="2807918"/>
            <a:ext cx="29692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Univers"/>
                <a:cs typeface="Univers"/>
              </a:rPr>
              <a:t>A</a:t>
            </a:r>
            <a:r>
              <a:rPr sz="1200" b="1" spc="-4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00007D"/>
                </a:solidFill>
                <a:latin typeface="Univers"/>
                <a:cs typeface="Univers"/>
              </a:rPr>
              <a:t>-</a:t>
            </a:r>
            <a:r>
              <a:rPr sz="1200" b="1" spc="-3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This is</a:t>
            </a:r>
            <a:r>
              <a:rPr sz="1200" spc="-2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the</a:t>
            </a:r>
            <a:r>
              <a:rPr sz="1200" spc="-2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Univers"/>
                <a:cs typeface="Univers"/>
              </a:rPr>
              <a:t>preferred</a:t>
            </a:r>
            <a:r>
              <a:rPr sz="1200" spc="-8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Univers"/>
                <a:cs typeface="Univers"/>
              </a:rPr>
              <a:t>application </a:t>
            </a:r>
            <a:r>
              <a:rPr sz="1200" spc="-20" dirty="0">
                <a:solidFill>
                  <a:srgbClr val="00007D"/>
                </a:solidFill>
                <a:latin typeface="Univers"/>
                <a:cs typeface="Univers"/>
              </a:rPr>
              <a:t>of</a:t>
            </a:r>
            <a:r>
              <a:rPr sz="1200" spc="-6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Univers"/>
                <a:cs typeface="Univers"/>
              </a:rPr>
              <a:t>the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full</a:t>
            </a:r>
            <a:r>
              <a:rPr sz="1200" spc="-6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colour</a:t>
            </a:r>
            <a:r>
              <a:rPr sz="1200" spc="-4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Lucida Sans"/>
                <a:cs typeface="Lucida Sans"/>
              </a:rPr>
              <a:t>A</a:t>
            </a:r>
            <a:r>
              <a:rPr sz="1200" spc="-10" dirty="0">
                <a:solidFill>
                  <a:srgbClr val="00007D"/>
                </a:solidFill>
                <a:latin typeface="Univers"/>
                <a:cs typeface="Univers"/>
              </a:rPr>
              <a:t>AT(SA)</a:t>
            </a:r>
            <a:r>
              <a:rPr sz="1200" spc="-7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Univers"/>
                <a:cs typeface="Univers"/>
              </a:rPr>
              <a:t>logo.</a:t>
            </a:r>
            <a:endParaRPr sz="1200">
              <a:latin typeface="Univers"/>
              <a:cs typeface="Univer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25016" y="3351020"/>
            <a:ext cx="2840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Univers"/>
                <a:cs typeface="Univers"/>
              </a:rPr>
              <a:t>B</a:t>
            </a:r>
            <a:r>
              <a:rPr sz="1200" b="1" spc="-6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00007D"/>
                </a:solidFill>
                <a:latin typeface="Univers"/>
                <a:cs typeface="Univers"/>
              </a:rPr>
              <a:t>-</a:t>
            </a:r>
            <a:r>
              <a:rPr sz="1200" b="1" spc="-5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On</a:t>
            </a:r>
            <a:r>
              <a:rPr sz="1200" spc="-3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any</a:t>
            </a:r>
            <a:r>
              <a:rPr sz="1200" spc="-6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dark</a:t>
            </a:r>
            <a:r>
              <a:rPr sz="1200" spc="-6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coloured</a:t>
            </a:r>
            <a:r>
              <a:rPr sz="1200" spc="-2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back-</a:t>
            </a:r>
            <a:r>
              <a:rPr sz="1200" spc="-5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Univers"/>
                <a:cs typeface="Univers"/>
              </a:rPr>
              <a:t>grounds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the</a:t>
            </a:r>
            <a:r>
              <a:rPr sz="1200" spc="-3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Univers"/>
                <a:cs typeface="Univers"/>
              </a:rPr>
              <a:t>reversed</a:t>
            </a:r>
            <a:r>
              <a:rPr sz="1200" spc="-9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white</a:t>
            </a:r>
            <a:r>
              <a:rPr sz="1200" spc="-2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logo </a:t>
            </a:r>
            <a:r>
              <a:rPr sz="1200" spc="-20" dirty="0">
                <a:solidFill>
                  <a:srgbClr val="00007D"/>
                </a:solidFill>
                <a:latin typeface="Univers"/>
                <a:cs typeface="Univers"/>
              </a:rPr>
              <a:t>can</a:t>
            </a:r>
            <a:r>
              <a:rPr sz="1200" spc="-7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be</a:t>
            </a:r>
            <a:r>
              <a:rPr sz="1200" spc="-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Univers"/>
                <a:cs typeface="Univers"/>
              </a:rPr>
              <a:t>used.</a:t>
            </a:r>
            <a:endParaRPr sz="1200">
              <a:latin typeface="Univers"/>
              <a:cs typeface="Univer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25017" y="3895088"/>
            <a:ext cx="2940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Univers"/>
                <a:cs typeface="Univers"/>
              </a:rPr>
              <a:t>C</a:t>
            </a:r>
            <a:r>
              <a:rPr sz="1200" b="1" spc="-6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00007D"/>
                </a:solidFill>
                <a:latin typeface="Univers"/>
                <a:cs typeface="Univers"/>
              </a:rPr>
              <a:t>-</a:t>
            </a:r>
            <a:r>
              <a:rPr sz="1200" b="1" spc="-4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The</a:t>
            </a:r>
            <a:r>
              <a:rPr sz="1200" spc="-2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all</a:t>
            </a:r>
            <a:r>
              <a:rPr sz="1200" spc="-6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black</a:t>
            </a:r>
            <a:r>
              <a:rPr sz="1200" spc="-4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logo</a:t>
            </a:r>
            <a:r>
              <a:rPr sz="1200" spc="-2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can</a:t>
            </a:r>
            <a:r>
              <a:rPr sz="1200" spc="-5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be</a:t>
            </a:r>
            <a:r>
              <a:rPr sz="1200" spc="-4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used</a:t>
            </a:r>
            <a:r>
              <a:rPr sz="1200" spc="-4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Univers"/>
                <a:cs typeface="Univers"/>
              </a:rPr>
              <a:t>for</a:t>
            </a:r>
            <a:r>
              <a:rPr sz="1200" spc="-6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Univers"/>
                <a:cs typeface="Univers"/>
              </a:rPr>
              <a:t>any </a:t>
            </a:r>
            <a:r>
              <a:rPr sz="1200" spc="-10" dirty="0">
                <a:solidFill>
                  <a:srgbClr val="00007D"/>
                </a:solidFill>
                <a:latin typeface="Univers"/>
                <a:cs typeface="Univers"/>
              </a:rPr>
              <a:t>one</a:t>
            </a:r>
            <a:r>
              <a:rPr sz="1200" spc="-6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Univers"/>
                <a:cs typeface="Univers"/>
              </a:rPr>
              <a:t>colour</a:t>
            </a:r>
            <a:r>
              <a:rPr sz="1200" spc="-50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dirty="0">
                <a:solidFill>
                  <a:srgbClr val="00007D"/>
                </a:solidFill>
                <a:latin typeface="Univers"/>
                <a:cs typeface="Univers"/>
              </a:rPr>
              <a:t>print</a:t>
            </a:r>
            <a:r>
              <a:rPr sz="1200" spc="-45" dirty="0">
                <a:solidFill>
                  <a:srgbClr val="00007D"/>
                </a:solidFill>
                <a:latin typeface="Univers"/>
                <a:cs typeface="Univers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Univers"/>
                <a:cs typeface="Univers"/>
              </a:rPr>
              <a:t>jobs.</a:t>
            </a:r>
            <a:endParaRPr sz="1200">
              <a:latin typeface="Univers"/>
              <a:cs typeface="Univer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56759" y="4646421"/>
            <a:ext cx="2257425" cy="1313180"/>
          </a:xfrm>
          <a:custGeom>
            <a:avLst/>
            <a:gdLst/>
            <a:ahLst/>
            <a:cxnLst/>
            <a:rect l="l" t="t" r="r" b="b"/>
            <a:pathLst>
              <a:path w="2257425" h="1313179">
                <a:moveTo>
                  <a:pt x="0" y="1313053"/>
                </a:moveTo>
                <a:lnTo>
                  <a:pt x="2256916" y="1313053"/>
                </a:lnTo>
                <a:lnTo>
                  <a:pt x="2256916" y="0"/>
                </a:lnTo>
                <a:lnTo>
                  <a:pt x="0" y="0"/>
                </a:lnTo>
                <a:lnTo>
                  <a:pt x="0" y="1313053"/>
                </a:lnTo>
                <a:close/>
              </a:path>
            </a:pathLst>
          </a:custGeom>
          <a:ln w="7962">
            <a:solidFill>
              <a:srgbClr val="DBE3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52777" y="2936576"/>
            <a:ext cx="2270760" cy="1327150"/>
            <a:chOff x="5052777" y="2936576"/>
            <a:chExt cx="2270760" cy="1327150"/>
          </a:xfrm>
        </p:grpSpPr>
        <p:sp>
          <p:nvSpPr>
            <p:cNvPr id="4" name="object 4"/>
            <p:cNvSpPr/>
            <p:nvPr/>
          </p:nvSpPr>
          <p:spPr>
            <a:xfrm>
              <a:off x="5056759" y="294055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2"/>
                  </a:moveTo>
                  <a:lnTo>
                    <a:pt x="2256916" y="1313052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06920" y="404685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31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06921" y="404685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31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24678" y="3280358"/>
              <a:ext cx="1577339" cy="633387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052777" y="1230585"/>
            <a:ext cx="2270760" cy="1327150"/>
            <a:chOff x="5052777" y="1230585"/>
            <a:chExt cx="2270760" cy="1327150"/>
          </a:xfrm>
        </p:grpSpPr>
        <p:sp>
          <p:nvSpPr>
            <p:cNvPr id="9" name="object 9"/>
            <p:cNvSpPr/>
            <p:nvPr/>
          </p:nvSpPr>
          <p:spPr>
            <a:xfrm>
              <a:off x="5056759" y="1234566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6" y="1313052"/>
                  </a:lnTo>
                  <a:lnTo>
                    <a:pt x="2256916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06920" y="2340862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8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06921" y="2340862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8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6822" y="1731390"/>
              <a:ext cx="1756917" cy="288797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8177104" y="4642440"/>
            <a:ext cx="2270760" cy="1327150"/>
            <a:chOff x="8177104" y="4642440"/>
            <a:chExt cx="2270760" cy="1327150"/>
          </a:xfrm>
        </p:grpSpPr>
        <p:sp>
          <p:nvSpPr>
            <p:cNvPr id="14" name="object 14"/>
            <p:cNvSpPr/>
            <p:nvPr/>
          </p:nvSpPr>
          <p:spPr>
            <a:xfrm>
              <a:off x="8181086" y="4646421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2256917" y="0"/>
                  </a:moveTo>
                  <a:lnTo>
                    <a:pt x="0" y="0"/>
                  </a:lnTo>
                  <a:lnTo>
                    <a:pt x="0" y="1313053"/>
                  </a:lnTo>
                  <a:lnTo>
                    <a:pt x="2256917" y="1313053"/>
                  </a:lnTo>
                  <a:lnTo>
                    <a:pt x="22569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1086" y="4646421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3"/>
                  </a:moveTo>
                  <a:lnTo>
                    <a:pt x="2256917" y="1313053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3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231245" y="5752718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8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231247" y="5752718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8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47405" y="4849253"/>
              <a:ext cx="1830067" cy="905865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8177104" y="2936576"/>
            <a:ext cx="2270760" cy="1327150"/>
            <a:chOff x="8177104" y="2936576"/>
            <a:chExt cx="2270760" cy="1327150"/>
          </a:xfrm>
        </p:grpSpPr>
        <p:sp>
          <p:nvSpPr>
            <p:cNvPr id="20" name="object 20"/>
            <p:cNvSpPr/>
            <p:nvPr/>
          </p:nvSpPr>
          <p:spPr>
            <a:xfrm>
              <a:off x="8181086" y="2940557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79">
                  <a:moveTo>
                    <a:pt x="0" y="1313052"/>
                  </a:moveTo>
                  <a:lnTo>
                    <a:pt x="2256917" y="1313052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231245" y="404685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231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231247" y="4046853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231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774557" y="3411600"/>
              <a:ext cx="551180" cy="601980"/>
            </a:xfrm>
            <a:custGeom>
              <a:avLst/>
              <a:gdLst/>
              <a:ahLst/>
              <a:cxnLst/>
              <a:rect l="l" t="t" r="r" b="b"/>
              <a:pathLst>
                <a:path w="551179" h="601979">
                  <a:moveTo>
                    <a:pt x="550900" y="515543"/>
                  </a:moveTo>
                  <a:lnTo>
                    <a:pt x="388112" y="515543"/>
                  </a:lnTo>
                  <a:lnTo>
                    <a:pt x="388112" y="587502"/>
                  </a:lnTo>
                  <a:lnTo>
                    <a:pt x="550900" y="587502"/>
                  </a:lnTo>
                  <a:lnTo>
                    <a:pt x="550900" y="515543"/>
                  </a:lnTo>
                  <a:close/>
                </a:path>
                <a:path w="551179" h="601979">
                  <a:moveTo>
                    <a:pt x="550926" y="296164"/>
                  </a:moveTo>
                  <a:lnTo>
                    <a:pt x="548119" y="231267"/>
                  </a:lnTo>
                  <a:lnTo>
                    <a:pt x="548005" y="228600"/>
                  </a:lnTo>
                  <a:lnTo>
                    <a:pt x="539115" y="169291"/>
                  </a:lnTo>
                  <a:lnTo>
                    <a:pt x="523367" y="120396"/>
                  </a:lnTo>
                  <a:lnTo>
                    <a:pt x="497205" y="76708"/>
                  </a:lnTo>
                  <a:lnTo>
                    <a:pt x="462153" y="43561"/>
                  </a:lnTo>
                  <a:lnTo>
                    <a:pt x="417068" y="19558"/>
                  </a:lnTo>
                  <a:lnTo>
                    <a:pt x="359918" y="4953"/>
                  </a:lnTo>
                  <a:lnTo>
                    <a:pt x="289052" y="0"/>
                  </a:lnTo>
                  <a:lnTo>
                    <a:pt x="219456" y="5842"/>
                  </a:lnTo>
                  <a:lnTo>
                    <a:pt x="152146" y="22987"/>
                  </a:lnTo>
                  <a:lnTo>
                    <a:pt x="90297" y="51816"/>
                  </a:lnTo>
                  <a:lnTo>
                    <a:pt x="36576" y="92075"/>
                  </a:lnTo>
                  <a:lnTo>
                    <a:pt x="130937" y="188722"/>
                  </a:lnTo>
                  <a:lnTo>
                    <a:pt x="145542" y="173736"/>
                  </a:lnTo>
                  <a:lnTo>
                    <a:pt x="161163" y="160274"/>
                  </a:lnTo>
                  <a:lnTo>
                    <a:pt x="195199" y="138684"/>
                  </a:lnTo>
                  <a:lnTo>
                    <a:pt x="233172" y="124968"/>
                  </a:lnTo>
                  <a:lnTo>
                    <a:pt x="274828" y="120396"/>
                  </a:lnTo>
                  <a:lnTo>
                    <a:pt x="297053" y="122047"/>
                  </a:lnTo>
                  <a:lnTo>
                    <a:pt x="317754" y="127254"/>
                  </a:lnTo>
                  <a:lnTo>
                    <a:pt x="354457" y="148082"/>
                  </a:lnTo>
                  <a:lnTo>
                    <a:pt x="379730" y="180721"/>
                  </a:lnTo>
                  <a:lnTo>
                    <a:pt x="388112" y="223012"/>
                  </a:lnTo>
                  <a:lnTo>
                    <a:pt x="388112" y="336296"/>
                  </a:lnTo>
                  <a:lnTo>
                    <a:pt x="388112" y="374015"/>
                  </a:lnTo>
                  <a:lnTo>
                    <a:pt x="370840" y="430784"/>
                  </a:lnTo>
                  <a:lnTo>
                    <a:pt x="337058" y="460248"/>
                  </a:lnTo>
                  <a:lnTo>
                    <a:pt x="291592" y="477393"/>
                  </a:lnTo>
                  <a:lnTo>
                    <a:pt x="253619" y="481330"/>
                  </a:lnTo>
                  <a:lnTo>
                    <a:pt x="239014" y="480314"/>
                  </a:lnTo>
                  <a:lnTo>
                    <a:pt x="196977" y="465963"/>
                  </a:lnTo>
                  <a:lnTo>
                    <a:pt x="171577" y="433705"/>
                  </a:lnTo>
                  <a:lnTo>
                    <a:pt x="169926" y="418846"/>
                  </a:lnTo>
                  <a:lnTo>
                    <a:pt x="171069" y="404876"/>
                  </a:lnTo>
                  <a:lnTo>
                    <a:pt x="199644" y="364998"/>
                  </a:lnTo>
                  <a:lnTo>
                    <a:pt x="236601" y="347980"/>
                  </a:lnTo>
                  <a:lnTo>
                    <a:pt x="279400" y="339344"/>
                  </a:lnTo>
                  <a:lnTo>
                    <a:pt x="321945" y="336677"/>
                  </a:lnTo>
                  <a:lnTo>
                    <a:pt x="333756" y="336296"/>
                  </a:lnTo>
                  <a:lnTo>
                    <a:pt x="388112" y="336296"/>
                  </a:lnTo>
                  <a:lnTo>
                    <a:pt x="388112" y="223012"/>
                  </a:lnTo>
                  <a:lnTo>
                    <a:pt x="369443" y="223012"/>
                  </a:lnTo>
                  <a:lnTo>
                    <a:pt x="308483" y="224155"/>
                  </a:lnTo>
                  <a:lnTo>
                    <a:pt x="265430" y="226568"/>
                  </a:lnTo>
                  <a:lnTo>
                    <a:pt x="222377" y="231267"/>
                  </a:lnTo>
                  <a:lnTo>
                    <a:pt x="180086" y="238760"/>
                  </a:lnTo>
                  <a:lnTo>
                    <a:pt x="139192" y="249555"/>
                  </a:lnTo>
                  <a:lnTo>
                    <a:pt x="101346" y="264414"/>
                  </a:lnTo>
                  <a:lnTo>
                    <a:pt x="67818" y="284353"/>
                  </a:lnTo>
                  <a:lnTo>
                    <a:pt x="28321" y="324612"/>
                  </a:lnTo>
                  <a:lnTo>
                    <a:pt x="10287" y="359029"/>
                  </a:lnTo>
                  <a:lnTo>
                    <a:pt x="1143" y="400939"/>
                  </a:lnTo>
                  <a:lnTo>
                    <a:pt x="0" y="424688"/>
                  </a:lnTo>
                  <a:lnTo>
                    <a:pt x="1016" y="445897"/>
                  </a:lnTo>
                  <a:lnTo>
                    <a:pt x="9271" y="484251"/>
                  </a:lnTo>
                  <a:lnTo>
                    <a:pt x="36068" y="531749"/>
                  </a:lnTo>
                  <a:lnTo>
                    <a:pt x="76073" y="567309"/>
                  </a:lnTo>
                  <a:lnTo>
                    <a:pt x="126873" y="590423"/>
                  </a:lnTo>
                  <a:lnTo>
                    <a:pt x="164719" y="598805"/>
                  </a:lnTo>
                  <a:lnTo>
                    <a:pt x="204089" y="601599"/>
                  </a:lnTo>
                  <a:lnTo>
                    <a:pt x="230886" y="600329"/>
                  </a:lnTo>
                  <a:lnTo>
                    <a:pt x="282194" y="590423"/>
                  </a:lnTo>
                  <a:lnTo>
                    <a:pt x="330581" y="569976"/>
                  </a:lnTo>
                  <a:lnTo>
                    <a:pt x="369824" y="536956"/>
                  </a:lnTo>
                  <a:lnTo>
                    <a:pt x="385699" y="515493"/>
                  </a:lnTo>
                  <a:lnTo>
                    <a:pt x="550926" y="515493"/>
                  </a:lnTo>
                  <a:lnTo>
                    <a:pt x="550926" y="481330"/>
                  </a:lnTo>
                  <a:lnTo>
                    <a:pt x="550926" y="296164"/>
                  </a:lnTo>
                  <a:close/>
                </a:path>
              </a:pathLst>
            </a:custGeom>
            <a:solidFill>
              <a:srgbClr val="00B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19641" y="3136264"/>
              <a:ext cx="387350" cy="882015"/>
            </a:xfrm>
            <a:custGeom>
              <a:avLst/>
              <a:gdLst/>
              <a:ahLst/>
              <a:cxnLst/>
              <a:rect l="l" t="t" r="r" b="b"/>
              <a:pathLst>
                <a:path w="387350" h="882014">
                  <a:moveTo>
                    <a:pt x="209804" y="0"/>
                  </a:moveTo>
                  <a:lnTo>
                    <a:pt x="3810" y="0"/>
                  </a:lnTo>
                  <a:lnTo>
                    <a:pt x="3810" y="435991"/>
                  </a:lnTo>
                  <a:lnTo>
                    <a:pt x="209804" y="435991"/>
                  </a:lnTo>
                  <a:lnTo>
                    <a:pt x="209804" y="0"/>
                  </a:lnTo>
                  <a:close/>
                </a:path>
                <a:path w="387350" h="882014">
                  <a:moveTo>
                    <a:pt x="387350" y="689483"/>
                  </a:moveTo>
                  <a:lnTo>
                    <a:pt x="346837" y="705358"/>
                  </a:lnTo>
                  <a:lnTo>
                    <a:pt x="303530" y="708787"/>
                  </a:lnTo>
                  <a:lnTo>
                    <a:pt x="287909" y="708152"/>
                  </a:lnTo>
                  <a:lnTo>
                    <a:pt x="250698" y="699770"/>
                  </a:lnTo>
                  <a:lnTo>
                    <a:pt x="221107" y="674370"/>
                  </a:lnTo>
                  <a:lnTo>
                    <a:pt x="208788" y="635254"/>
                  </a:lnTo>
                  <a:lnTo>
                    <a:pt x="205994" y="565658"/>
                  </a:lnTo>
                  <a:lnTo>
                    <a:pt x="0" y="565658"/>
                  </a:lnTo>
                  <a:lnTo>
                    <a:pt x="0" y="679958"/>
                  </a:lnTo>
                  <a:lnTo>
                    <a:pt x="1143" y="706374"/>
                  </a:lnTo>
                  <a:lnTo>
                    <a:pt x="10414" y="753110"/>
                  </a:lnTo>
                  <a:lnTo>
                    <a:pt x="28702" y="791591"/>
                  </a:lnTo>
                  <a:lnTo>
                    <a:pt x="54483" y="822960"/>
                  </a:lnTo>
                  <a:lnTo>
                    <a:pt x="87249" y="846963"/>
                  </a:lnTo>
                  <a:lnTo>
                    <a:pt x="125603" y="864489"/>
                  </a:lnTo>
                  <a:lnTo>
                    <a:pt x="169418" y="875665"/>
                  </a:lnTo>
                  <a:lnTo>
                    <a:pt x="217551" y="881126"/>
                  </a:lnTo>
                  <a:lnTo>
                    <a:pt x="243078" y="881761"/>
                  </a:lnTo>
                  <a:lnTo>
                    <a:pt x="260985" y="881507"/>
                  </a:lnTo>
                  <a:lnTo>
                    <a:pt x="315849" y="877697"/>
                  </a:lnTo>
                  <a:lnTo>
                    <a:pt x="369951" y="866902"/>
                  </a:lnTo>
                  <a:lnTo>
                    <a:pt x="387350" y="861187"/>
                  </a:lnTo>
                  <a:lnTo>
                    <a:pt x="387350" y="689483"/>
                  </a:lnTo>
                  <a:close/>
                </a:path>
              </a:pathLst>
            </a:custGeom>
            <a:solidFill>
              <a:srgbClr val="80C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569450" y="3572255"/>
              <a:ext cx="275590" cy="130175"/>
            </a:xfrm>
            <a:custGeom>
              <a:avLst/>
              <a:gdLst/>
              <a:ahLst/>
              <a:cxnLst/>
              <a:rect l="l" t="t" r="r" b="b"/>
              <a:pathLst>
                <a:path w="275590" h="130175">
                  <a:moveTo>
                    <a:pt x="275081" y="0"/>
                  </a:moveTo>
                  <a:lnTo>
                    <a:pt x="0" y="0"/>
                  </a:lnTo>
                  <a:lnTo>
                    <a:pt x="0" y="129666"/>
                  </a:lnTo>
                  <a:lnTo>
                    <a:pt x="275081" y="129666"/>
                  </a:lnTo>
                  <a:lnTo>
                    <a:pt x="275081" y="0"/>
                  </a:lnTo>
                  <a:close/>
                </a:path>
              </a:pathLst>
            </a:custGeom>
            <a:solidFill>
              <a:srgbClr val="51BD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8177104" y="1230585"/>
            <a:ext cx="2270760" cy="1327150"/>
            <a:chOff x="8177104" y="1230585"/>
            <a:chExt cx="2270760" cy="1327150"/>
          </a:xfrm>
        </p:grpSpPr>
        <p:sp>
          <p:nvSpPr>
            <p:cNvPr id="27" name="object 27"/>
            <p:cNvSpPr/>
            <p:nvPr/>
          </p:nvSpPr>
          <p:spPr>
            <a:xfrm>
              <a:off x="8181086" y="1234566"/>
              <a:ext cx="2257425" cy="1313180"/>
            </a:xfrm>
            <a:custGeom>
              <a:avLst/>
              <a:gdLst/>
              <a:ahLst/>
              <a:cxnLst/>
              <a:rect l="l" t="t" r="r" b="b"/>
              <a:pathLst>
                <a:path w="2257425" h="1313180">
                  <a:moveTo>
                    <a:pt x="0" y="1313052"/>
                  </a:moveTo>
                  <a:lnTo>
                    <a:pt x="2256917" y="1313052"/>
                  </a:lnTo>
                  <a:lnTo>
                    <a:pt x="2256917" y="0"/>
                  </a:lnTo>
                  <a:lnTo>
                    <a:pt x="0" y="0"/>
                  </a:lnTo>
                  <a:lnTo>
                    <a:pt x="0" y="1313052"/>
                  </a:lnTo>
                  <a:close/>
                </a:path>
              </a:pathLst>
            </a:custGeom>
            <a:ln w="7962">
              <a:solidFill>
                <a:srgbClr val="DBE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31245" y="2340862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8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231247" y="2340862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8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562086" y="1966593"/>
              <a:ext cx="375285" cy="266700"/>
            </a:xfrm>
            <a:custGeom>
              <a:avLst/>
              <a:gdLst/>
              <a:ahLst/>
              <a:cxnLst/>
              <a:rect l="l" t="t" r="r" b="b"/>
              <a:pathLst>
                <a:path w="375284" h="266700">
                  <a:moveTo>
                    <a:pt x="366141" y="0"/>
                  </a:moveTo>
                  <a:lnTo>
                    <a:pt x="202184" y="0"/>
                  </a:lnTo>
                  <a:lnTo>
                    <a:pt x="216281" y="1270"/>
                  </a:lnTo>
                  <a:lnTo>
                    <a:pt x="229362" y="4445"/>
                  </a:lnTo>
                  <a:lnTo>
                    <a:pt x="262763" y="35306"/>
                  </a:lnTo>
                  <a:lnTo>
                    <a:pt x="264160" y="47244"/>
                  </a:lnTo>
                  <a:lnTo>
                    <a:pt x="195326" y="56515"/>
                  </a:lnTo>
                  <a:lnTo>
                    <a:pt x="180594" y="58801"/>
                  </a:lnTo>
                  <a:lnTo>
                    <a:pt x="136779" y="67056"/>
                  </a:lnTo>
                  <a:lnTo>
                    <a:pt x="94742" y="77851"/>
                  </a:lnTo>
                  <a:lnTo>
                    <a:pt x="57150" y="92710"/>
                  </a:lnTo>
                  <a:lnTo>
                    <a:pt x="19177" y="121030"/>
                  </a:lnTo>
                  <a:lnTo>
                    <a:pt x="762" y="162560"/>
                  </a:lnTo>
                  <a:lnTo>
                    <a:pt x="0" y="175387"/>
                  </a:lnTo>
                  <a:lnTo>
                    <a:pt x="635" y="186817"/>
                  </a:lnTo>
                  <a:lnTo>
                    <a:pt x="24511" y="233172"/>
                  </a:lnTo>
                  <a:lnTo>
                    <a:pt x="62484" y="256413"/>
                  </a:lnTo>
                  <a:lnTo>
                    <a:pt x="112141" y="266065"/>
                  </a:lnTo>
                  <a:lnTo>
                    <a:pt x="125349" y="266319"/>
                  </a:lnTo>
                  <a:lnTo>
                    <a:pt x="138938" y="265684"/>
                  </a:lnTo>
                  <a:lnTo>
                    <a:pt x="192278" y="254761"/>
                  </a:lnTo>
                  <a:lnTo>
                    <a:pt x="239141" y="230251"/>
                  </a:lnTo>
                  <a:lnTo>
                    <a:pt x="262509" y="205867"/>
                  </a:lnTo>
                  <a:lnTo>
                    <a:pt x="375031" y="205867"/>
                  </a:lnTo>
                  <a:lnTo>
                    <a:pt x="375031" y="197993"/>
                  </a:lnTo>
                  <a:lnTo>
                    <a:pt x="162687" y="197993"/>
                  </a:lnTo>
                  <a:lnTo>
                    <a:pt x="152908" y="197231"/>
                  </a:lnTo>
                  <a:lnTo>
                    <a:pt x="116713" y="176276"/>
                  </a:lnTo>
                  <a:lnTo>
                    <a:pt x="115570" y="168275"/>
                  </a:lnTo>
                  <a:lnTo>
                    <a:pt x="116459" y="160655"/>
                  </a:lnTo>
                  <a:lnTo>
                    <a:pt x="143510" y="133477"/>
                  </a:lnTo>
                  <a:lnTo>
                    <a:pt x="180213" y="121030"/>
                  </a:lnTo>
                  <a:lnTo>
                    <a:pt x="219075" y="114427"/>
                  </a:lnTo>
                  <a:lnTo>
                    <a:pt x="264160" y="108585"/>
                  </a:lnTo>
                  <a:lnTo>
                    <a:pt x="375031" y="108585"/>
                  </a:lnTo>
                  <a:lnTo>
                    <a:pt x="374650" y="58801"/>
                  </a:lnTo>
                  <a:lnTo>
                    <a:pt x="370459" y="17272"/>
                  </a:lnTo>
                  <a:lnTo>
                    <a:pt x="366903" y="2413"/>
                  </a:lnTo>
                  <a:lnTo>
                    <a:pt x="366141" y="0"/>
                  </a:lnTo>
                  <a:close/>
                </a:path>
              </a:pathLst>
            </a:custGeom>
            <a:solidFill>
              <a:srgbClr val="00B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4773" y="2075179"/>
              <a:ext cx="212342" cy="13601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586978" y="1898141"/>
              <a:ext cx="341630" cy="114300"/>
            </a:xfrm>
            <a:custGeom>
              <a:avLst/>
              <a:gdLst/>
              <a:ahLst/>
              <a:cxnLst/>
              <a:rect l="l" t="t" r="r" b="b"/>
              <a:pathLst>
                <a:path w="341629" h="114300">
                  <a:moveTo>
                    <a:pt x="220091" y="0"/>
                  </a:moveTo>
                  <a:lnTo>
                    <a:pt x="171831" y="3048"/>
                  </a:lnTo>
                  <a:lnTo>
                    <a:pt x="124460" y="10541"/>
                  </a:lnTo>
                  <a:lnTo>
                    <a:pt x="78613" y="23241"/>
                  </a:lnTo>
                  <a:lnTo>
                    <a:pt x="36576" y="40767"/>
                  </a:lnTo>
                  <a:lnTo>
                    <a:pt x="0" y="63500"/>
                  </a:lnTo>
                  <a:lnTo>
                    <a:pt x="32131" y="88900"/>
                  </a:lnTo>
                  <a:lnTo>
                    <a:pt x="64262" y="113792"/>
                  </a:lnTo>
                  <a:lnTo>
                    <a:pt x="74168" y="105029"/>
                  </a:lnTo>
                  <a:lnTo>
                    <a:pt x="84836" y="97155"/>
                  </a:lnTo>
                  <a:lnTo>
                    <a:pt x="120523" y="78486"/>
                  </a:lnTo>
                  <a:lnTo>
                    <a:pt x="162179" y="69215"/>
                  </a:lnTo>
                  <a:lnTo>
                    <a:pt x="177292" y="68453"/>
                  </a:lnTo>
                  <a:lnTo>
                    <a:pt x="341249" y="68453"/>
                  </a:lnTo>
                  <a:lnTo>
                    <a:pt x="337312" y="57403"/>
                  </a:lnTo>
                  <a:lnTo>
                    <a:pt x="313563" y="25526"/>
                  </a:lnTo>
                  <a:lnTo>
                    <a:pt x="275209" y="6350"/>
                  </a:lnTo>
                  <a:lnTo>
                    <a:pt x="240665" y="635"/>
                  </a:lnTo>
                  <a:lnTo>
                    <a:pt x="220091" y="0"/>
                  </a:lnTo>
                  <a:close/>
                </a:path>
              </a:pathLst>
            </a:custGeom>
            <a:solidFill>
              <a:srgbClr val="00B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933053" y="1700148"/>
              <a:ext cx="264160" cy="480695"/>
            </a:xfrm>
            <a:custGeom>
              <a:avLst/>
              <a:gdLst/>
              <a:ahLst/>
              <a:cxnLst/>
              <a:rect l="l" t="t" r="r" b="b"/>
              <a:pathLst>
                <a:path w="264159" h="480694">
                  <a:moveTo>
                    <a:pt x="142875" y="0"/>
                  </a:moveTo>
                  <a:lnTo>
                    <a:pt x="107823" y="7239"/>
                  </a:lnTo>
                  <a:lnTo>
                    <a:pt x="37719" y="20701"/>
                  </a:lnTo>
                  <a:lnTo>
                    <a:pt x="2667" y="26924"/>
                  </a:lnTo>
                  <a:lnTo>
                    <a:pt x="2667" y="263017"/>
                  </a:lnTo>
                  <a:lnTo>
                    <a:pt x="72771" y="250317"/>
                  </a:lnTo>
                  <a:lnTo>
                    <a:pt x="142875" y="236220"/>
                  </a:lnTo>
                  <a:lnTo>
                    <a:pt x="142875" y="0"/>
                  </a:lnTo>
                  <a:close/>
                </a:path>
                <a:path w="264159" h="480694">
                  <a:moveTo>
                    <a:pt x="263779" y="347218"/>
                  </a:moveTo>
                  <a:lnTo>
                    <a:pt x="219710" y="367030"/>
                  </a:lnTo>
                  <a:lnTo>
                    <a:pt x="178054" y="373761"/>
                  </a:lnTo>
                  <a:lnTo>
                    <a:pt x="170688" y="373253"/>
                  </a:lnTo>
                  <a:lnTo>
                    <a:pt x="141351" y="338201"/>
                  </a:lnTo>
                  <a:lnTo>
                    <a:pt x="140335" y="317754"/>
                  </a:lnTo>
                  <a:lnTo>
                    <a:pt x="140335" y="306959"/>
                  </a:lnTo>
                  <a:lnTo>
                    <a:pt x="105283" y="314071"/>
                  </a:lnTo>
                  <a:lnTo>
                    <a:pt x="35052" y="327533"/>
                  </a:lnTo>
                  <a:lnTo>
                    <a:pt x="0" y="333756"/>
                  </a:lnTo>
                  <a:lnTo>
                    <a:pt x="0" y="395605"/>
                  </a:lnTo>
                  <a:lnTo>
                    <a:pt x="7112" y="433959"/>
                  </a:lnTo>
                  <a:lnTo>
                    <a:pt x="37084" y="466471"/>
                  </a:lnTo>
                  <a:lnTo>
                    <a:pt x="85598" y="479806"/>
                  </a:lnTo>
                  <a:lnTo>
                    <a:pt x="100076" y="480441"/>
                  </a:lnTo>
                  <a:lnTo>
                    <a:pt x="115443" y="479933"/>
                  </a:lnTo>
                  <a:lnTo>
                    <a:pt x="165608" y="472948"/>
                  </a:lnTo>
                  <a:lnTo>
                    <a:pt x="202565" y="463677"/>
                  </a:lnTo>
                  <a:lnTo>
                    <a:pt x="239903" y="451231"/>
                  </a:lnTo>
                  <a:lnTo>
                    <a:pt x="263779" y="440309"/>
                  </a:lnTo>
                  <a:lnTo>
                    <a:pt x="263779" y="347218"/>
                  </a:lnTo>
                  <a:close/>
                </a:path>
              </a:pathLst>
            </a:custGeom>
            <a:solidFill>
              <a:srgbClr val="80C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03106" y="1888832"/>
              <a:ext cx="187297" cy="11205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27007" y="1767255"/>
              <a:ext cx="730019" cy="351483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4578602" y="1250314"/>
            <a:ext cx="22288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A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567301" y="2957575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C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600827" y="4662930"/>
            <a:ext cx="19240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E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721092" y="1250314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B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703057" y="2957575"/>
            <a:ext cx="22288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D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732394" y="4659501"/>
            <a:ext cx="17716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F</a:t>
            </a:r>
            <a:endParaRPr sz="2150">
              <a:latin typeface="Univers"/>
              <a:cs typeface="Univers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7087868" y="5733668"/>
            <a:ext cx="235585" cy="235585"/>
            <a:chOff x="7087868" y="5733668"/>
            <a:chExt cx="235585" cy="235585"/>
          </a:xfrm>
        </p:grpSpPr>
        <p:sp>
          <p:nvSpPr>
            <p:cNvPr id="43" name="object 43"/>
            <p:cNvSpPr/>
            <p:nvPr/>
          </p:nvSpPr>
          <p:spPr>
            <a:xfrm>
              <a:off x="7106918" y="5752718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0" y="0"/>
                  </a:moveTo>
                  <a:lnTo>
                    <a:pt x="197231" y="197358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106918" y="5752718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197230" y="0"/>
                  </a:moveTo>
                  <a:lnTo>
                    <a:pt x="0" y="197358"/>
                  </a:lnTo>
                </a:path>
              </a:pathLst>
            </a:custGeom>
            <a:ln w="38100">
              <a:solidFill>
                <a:srgbClr val="EB1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5321427" y="4899659"/>
            <a:ext cx="816610" cy="673100"/>
            <a:chOff x="5321427" y="4899659"/>
            <a:chExt cx="816610" cy="673100"/>
          </a:xfrm>
        </p:grpSpPr>
        <p:sp>
          <p:nvSpPr>
            <p:cNvPr id="46" name="object 46"/>
            <p:cNvSpPr/>
            <p:nvPr/>
          </p:nvSpPr>
          <p:spPr>
            <a:xfrm>
              <a:off x="5321427" y="5201792"/>
              <a:ext cx="421005" cy="367665"/>
            </a:xfrm>
            <a:custGeom>
              <a:avLst/>
              <a:gdLst/>
              <a:ahLst/>
              <a:cxnLst/>
              <a:rect l="l" t="t" r="r" b="b"/>
              <a:pathLst>
                <a:path w="421004" h="367664">
                  <a:moveTo>
                    <a:pt x="420370" y="134239"/>
                  </a:moveTo>
                  <a:lnTo>
                    <a:pt x="418084" y="82550"/>
                  </a:lnTo>
                  <a:lnTo>
                    <a:pt x="411353" y="37338"/>
                  </a:lnTo>
                  <a:lnTo>
                    <a:pt x="406019" y="17272"/>
                  </a:lnTo>
                  <a:lnTo>
                    <a:pt x="399415" y="0"/>
                  </a:lnTo>
                  <a:lnTo>
                    <a:pt x="209677" y="0"/>
                  </a:lnTo>
                  <a:lnTo>
                    <a:pt x="226695" y="1270"/>
                  </a:lnTo>
                  <a:lnTo>
                    <a:pt x="242443" y="5207"/>
                  </a:lnTo>
                  <a:lnTo>
                    <a:pt x="281686" y="32639"/>
                  </a:lnTo>
                  <a:lnTo>
                    <a:pt x="296164" y="78359"/>
                  </a:lnTo>
                  <a:lnTo>
                    <a:pt x="281940" y="78359"/>
                  </a:lnTo>
                  <a:lnTo>
                    <a:pt x="235331" y="79248"/>
                  </a:lnTo>
                  <a:lnTo>
                    <a:pt x="186055" y="82550"/>
                  </a:lnTo>
                  <a:lnTo>
                    <a:pt x="137414" y="90297"/>
                  </a:lnTo>
                  <a:lnTo>
                    <a:pt x="91313" y="103759"/>
                  </a:lnTo>
                  <a:lnTo>
                    <a:pt x="51689" y="125095"/>
                  </a:lnTo>
                  <a:lnTo>
                    <a:pt x="21463" y="155829"/>
                  </a:lnTo>
                  <a:lnTo>
                    <a:pt x="3429" y="197358"/>
                  </a:lnTo>
                  <a:lnTo>
                    <a:pt x="0" y="232283"/>
                  </a:lnTo>
                  <a:lnTo>
                    <a:pt x="762" y="248412"/>
                  </a:lnTo>
                  <a:lnTo>
                    <a:pt x="12573" y="290703"/>
                  </a:lnTo>
                  <a:lnTo>
                    <a:pt x="36576" y="323977"/>
                  </a:lnTo>
                  <a:lnTo>
                    <a:pt x="70104" y="348107"/>
                  </a:lnTo>
                  <a:lnTo>
                    <a:pt x="110998" y="362458"/>
                  </a:lnTo>
                  <a:lnTo>
                    <a:pt x="155702" y="367284"/>
                  </a:lnTo>
                  <a:lnTo>
                    <a:pt x="176149" y="366268"/>
                  </a:lnTo>
                  <a:lnTo>
                    <a:pt x="215265" y="358775"/>
                  </a:lnTo>
                  <a:lnTo>
                    <a:pt x="252222" y="343027"/>
                  </a:lnTo>
                  <a:lnTo>
                    <a:pt x="282194" y="317881"/>
                  </a:lnTo>
                  <a:lnTo>
                    <a:pt x="294386" y="301498"/>
                  </a:lnTo>
                  <a:lnTo>
                    <a:pt x="420370" y="301498"/>
                  </a:lnTo>
                  <a:lnTo>
                    <a:pt x="420370" y="275463"/>
                  </a:lnTo>
                  <a:lnTo>
                    <a:pt x="193548" y="275463"/>
                  </a:lnTo>
                  <a:lnTo>
                    <a:pt x="182372" y="274701"/>
                  </a:lnTo>
                  <a:lnTo>
                    <a:pt x="141224" y="257175"/>
                  </a:lnTo>
                  <a:lnTo>
                    <a:pt x="129540" y="227711"/>
                  </a:lnTo>
                  <a:lnTo>
                    <a:pt x="130556" y="217170"/>
                  </a:lnTo>
                  <a:lnTo>
                    <a:pt x="160909" y="181610"/>
                  </a:lnTo>
                  <a:lnTo>
                    <a:pt x="202057" y="168656"/>
                  </a:lnTo>
                  <a:lnTo>
                    <a:pt x="245618" y="165100"/>
                  </a:lnTo>
                  <a:lnTo>
                    <a:pt x="254762" y="164846"/>
                  </a:lnTo>
                  <a:lnTo>
                    <a:pt x="420370" y="164846"/>
                  </a:lnTo>
                  <a:lnTo>
                    <a:pt x="420370" y="134239"/>
                  </a:lnTo>
                  <a:close/>
                </a:path>
                <a:path w="421004" h="367664">
                  <a:moveTo>
                    <a:pt x="420408" y="301561"/>
                  </a:moveTo>
                  <a:lnTo>
                    <a:pt x="296164" y="301561"/>
                  </a:lnTo>
                  <a:lnTo>
                    <a:pt x="296164" y="356489"/>
                  </a:lnTo>
                  <a:lnTo>
                    <a:pt x="420408" y="356489"/>
                  </a:lnTo>
                  <a:lnTo>
                    <a:pt x="420408" y="301561"/>
                  </a:lnTo>
                  <a:close/>
                </a:path>
              </a:pathLst>
            </a:custGeom>
            <a:solidFill>
              <a:srgbClr val="00B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14975" y="5366638"/>
              <a:ext cx="226822" cy="11061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349240" y="5109970"/>
              <a:ext cx="372110" cy="144145"/>
            </a:xfrm>
            <a:custGeom>
              <a:avLst/>
              <a:gdLst/>
              <a:ahLst/>
              <a:cxnLst/>
              <a:rect l="l" t="t" r="r" b="b"/>
              <a:pathLst>
                <a:path w="372110" h="144145">
                  <a:moveTo>
                    <a:pt x="192659" y="0"/>
                  </a:moveTo>
                  <a:lnTo>
                    <a:pt x="139573" y="4318"/>
                  </a:lnTo>
                  <a:lnTo>
                    <a:pt x="88265" y="17526"/>
                  </a:lnTo>
                  <a:lnTo>
                    <a:pt x="41021" y="39497"/>
                  </a:lnTo>
                  <a:lnTo>
                    <a:pt x="0" y="70231"/>
                  </a:lnTo>
                  <a:lnTo>
                    <a:pt x="72009" y="144018"/>
                  </a:lnTo>
                  <a:lnTo>
                    <a:pt x="83185" y="132461"/>
                  </a:lnTo>
                  <a:lnTo>
                    <a:pt x="95123" y="122301"/>
                  </a:lnTo>
                  <a:lnTo>
                    <a:pt x="135255" y="99695"/>
                  </a:lnTo>
                  <a:lnTo>
                    <a:pt x="181864" y="91821"/>
                  </a:lnTo>
                  <a:lnTo>
                    <a:pt x="371602" y="91821"/>
                  </a:lnTo>
                  <a:lnTo>
                    <a:pt x="371094" y="90551"/>
                  </a:lnTo>
                  <a:lnTo>
                    <a:pt x="339217" y="44958"/>
                  </a:lnTo>
                  <a:lnTo>
                    <a:pt x="290449" y="14859"/>
                  </a:lnTo>
                  <a:lnTo>
                    <a:pt x="246888" y="3683"/>
                  </a:lnTo>
                  <a:lnTo>
                    <a:pt x="221107" y="889"/>
                  </a:lnTo>
                  <a:lnTo>
                    <a:pt x="192659" y="0"/>
                  </a:lnTo>
                  <a:close/>
                </a:path>
              </a:pathLst>
            </a:custGeom>
            <a:solidFill>
              <a:srgbClr val="00BA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737352" y="4899659"/>
              <a:ext cx="295910" cy="673100"/>
            </a:xfrm>
            <a:custGeom>
              <a:avLst/>
              <a:gdLst/>
              <a:ahLst/>
              <a:cxnLst/>
              <a:rect l="l" t="t" r="r" b="b"/>
              <a:pathLst>
                <a:path w="295910" h="673100">
                  <a:moveTo>
                    <a:pt x="160147" y="0"/>
                  </a:moveTo>
                  <a:lnTo>
                    <a:pt x="2921" y="0"/>
                  </a:lnTo>
                  <a:lnTo>
                    <a:pt x="2921" y="332867"/>
                  </a:lnTo>
                  <a:lnTo>
                    <a:pt x="160147" y="332867"/>
                  </a:lnTo>
                  <a:lnTo>
                    <a:pt x="160147" y="0"/>
                  </a:lnTo>
                  <a:close/>
                </a:path>
                <a:path w="295910" h="673100">
                  <a:moveTo>
                    <a:pt x="295656" y="526288"/>
                  </a:moveTo>
                  <a:lnTo>
                    <a:pt x="246253" y="540385"/>
                  </a:lnTo>
                  <a:lnTo>
                    <a:pt x="231648" y="541020"/>
                  </a:lnTo>
                  <a:lnTo>
                    <a:pt x="219710" y="540639"/>
                  </a:lnTo>
                  <a:lnTo>
                    <a:pt x="178054" y="525907"/>
                  </a:lnTo>
                  <a:lnTo>
                    <a:pt x="159385" y="484886"/>
                  </a:lnTo>
                  <a:lnTo>
                    <a:pt x="157226" y="431800"/>
                  </a:lnTo>
                  <a:lnTo>
                    <a:pt x="0" y="431800"/>
                  </a:lnTo>
                  <a:lnTo>
                    <a:pt x="0" y="519049"/>
                  </a:lnTo>
                  <a:lnTo>
                    <a:pt x="889" y="539242"/>
                  </a:lnTo>
                  <a:lnTo>
                    <a:pt x="14097" y="590296"/>
                  </a:lnTo>
                  <a:lnTo>
                    <a:pt x="41529" y="628142"/>
                  </a:lnTo>
                  <a:lnTo>
                    <a:pt x="80772" y="653923"/>
                  </a:lnTo>
                  <a:lnTo>
                    <a:pt x="129286" y="668401"/>
                  </a:lnTo>
                  <a:lnTo>
                    <a:pt x="185547" y="673100"/>
                  </a:lnTo>
                  <a:lnTo>
                    <a:pt x="199263" y="672973"/>
                  </a:lnTo>
                  <a:lnTo>
                    <a:pt x="241173" y="669925"/>
                  </a:lnTo>
                  <a:lnTo>
                    <a:pt x="282448" y="661670"/>
                  </a:lnTo>
                  <a:lnTo>
                    <a:pt x="295656" y="657352"/>
                  </a:lnTo>
                  <a:lnTo>
                    <a:pt x="295656" y="526288"/>
                  </a:lnTo>
                  <a:close/>
                </a:path>
              </a:pathLst>
            </a:custGeom>
            <a:solidFill>
              <a:srgbClr val="80C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927979" y="5232526"/>
              <a:ext cx="210185" cy="99060"/>
            </a:xfrm>
            <a:custGeom>
              <a:avLst/>
              <a:gdLst/>
              <a:ahLst/>
              <a:cxnLst/>
              <a:rect l="l" t="t" r="r" b="b"/>
              <a:pathLst>
                <a:path w="210185" h="99060">
                  <a:moveTo>
                    <a:pt x="210058" y="0"/>
                  </a:moveTo>
                  <a:lnTo>
                    <a:pt x="0" y="0"/>
                  </a:lnTo>
                  <a:lnTo>
                    <a:pt x="0" y="98932"/>
                  </a:lnTo>
                  <a:lnTo>
                    <a:pt x="210058" y="98932"/>
                  </a:lnTo>
                  <a:lnTo>
                    <a:pt x="210058" y="0"/>
                  </a:lnTo>
                  <a:close/>
                </a:path>
              </a:pathLst>
            </a:custGeom>
            <a:solidFill>
              <a:srgbClr val="51BD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" name="object 5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83503" y="5252325"/>
            <a:ext cx="984947" cy="296429"/>
          </a:xfrm>
          <a:prstGeom prst="rect">
            <a:avLst/>
          </a:prstGeom>
        </p:spPr>
      </p:pic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9904221" y="184924"/>
            <a:ext cx="621030" cy="464184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27635">
              <a:lnSpc>
                <a:spcPts val="3529"/>
              </a:lnSpc>
            </a:pPr>
            <a:r>
              <a:rPr spc="-25" dirty="0"/>
              <a:t>53</a:t>
            </a:r>
          </a:p>
        </p:txBody>
      </p:sp>
      <p:pic>
        <p:nvPicPr>
          <p:cNvPr id="53" name="object 5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1535811" y="6439001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1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67538" y="257174"/>
            <a:ext cx="3360420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>
              <a:lnSpc>
                <a:spcPts val="2510"/>
              </a:lnSpc>
              <a:spcBef>
                <a:spcPts val="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MEMBER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SAICA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INCORRECT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endParaRPr sz="2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53136" y="2504692"/>
            <a:ext cx="3311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1200" b="1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Don’t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stretch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vertically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horizontally.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53136" y="2865880"/>
            <a:ext cx="24015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Don’t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twist</a:t>
            </a:r>
            <a:r>
              <a:rPr sz="1200" spc="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bend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it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in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any</a:t>
            </a:r>
            <a:r>
              <a:rPr sz="1200" spc="-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way.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53136" y="3227068"/>
            <a:ext cx="3415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Don’t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apply</a:t>
            </a:r>
            <a:r>
              <a:rPr sz="12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different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colour</a:t>
            </a:r>
            <a:r>
              <a:rPr sz="12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sections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53136" y="3586427"/>
            <a:ext cx="40462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Never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use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symbol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on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its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own.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E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Never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take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away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primary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and/or</a:t>
            </a:r>
            <a:r>
              <a:rPr sz="1200" spc="-9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secondary</a:t>
            </a:r>
            <a:r>
              <a:rPr sz="1200" spc="-1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type.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F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Don’t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use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low-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res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file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that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looks</a:t>
            </a:r>
            <a:r>
              <a:rPr sz="12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fuzzy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pixelated.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88433" y="5495695"/>
            <a:ext cx="2379980" cy="1539875"/>
          </a:xfrm>
          <a:custGeom>
            <a:avLst/>
            <a:gdLst/>
            <a:ahLst/>
            <a:cxnLst/>
            <a:rect l="l" t="t" r="r" b="b"/>
            <a:pathLst>
              <a:path w="2379979" h="1539875">
                <a:moveTo>
                  <a:pt x="2379599" y="0"/>
                </a:moveTo>
                <a:lnTo>
                  <a:pt x="0" y="0"/>
                </a:lnTo>
                <a:lnTo>
                  <a:pt x="0" y="1539748"/>
                </a:lnTo>
                <a:lnTo>
                  <a:pt x="2379599" y="1539748"/>
                </a:lnTo>
                <a:lnTo>
                  <a:pt x="23795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4377180" cy="8406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67848" y="190258"/>
            <a:ext cx="621030" cy="462280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00330">
              <a:lnSpc>
                <a:spcPts val="3515"/>
              </a:lnSpc>
            </a:pPr>
            <a:r>
              <a:rPr spc="-25" dirty="0"/>
              <a:t>54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806" y="176192"/>
            <a:ext cx="3970654" cy="787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CORPORATE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STATIONERY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CARDS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0942" y="1682622"/>
            <a:ext cx="29267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955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</a:t>
            </a:r>
            <a:r>
              <a:rPr sz="1200" b="1" spc="4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have</a:t>
            </a:r>
            <a:r>
              <a:rPr sz="1200" b="1" spc="4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434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option</a:t>
            </a:r>
            <a:r>
              <a:rPr sz="1200" b="1" spc="4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4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designing</a:t>
            </a:r>
            <a:r>
              <a:rPr sz="1200" b="1" spc="4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a 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single-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sided</a:t>
            </a:r>
            <a:r>
              <a:rPr sz="1200" b="1" spc="100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business</a:t>
            </a:r>
            <a:r>
              <a:rPr sz="1200" b="1" spc="114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card,</a:t>
            </a:r>
            <a:r>
              <a:rPr sz="1200" b="1" spc="110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b="1" spc="105" dirty="0">
                <a:solidFill>
                  <a:srgbClr val="00007D"/>
                </a:solidFill>
                <a:latin typeface="Arial"/>
                <a:cs typeface="Arial"/>
              </a:rPr>
              <a:t> 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using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both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sides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show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off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brand.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6370" y="2414447"/>
            <a:ext cx="2634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1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1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2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spc="2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single-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sided</a:t>
            </a:r>
            <a:r>
              <a:rPr sz="1200" spc="1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card,</a:t>
            </a:r>
            <a:r>
              <a:rPr sz="1200" spc="1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place</a:t>
            </a:r>
            <a:r>
              <a:rPr sz="1200" spc="2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2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2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AT(SA)</a:t>
            </a:r>
            <a:r>
              <a:rPr sz="1200" spc="2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254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together,</a:t>
            </a:r>
            <a:r>
              <a:rPr sz="1200" spc="2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right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practice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6370" y="3145967"/>
            <a:ext cx="23983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double-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sided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card, use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front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display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own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logo,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add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AT(SA)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back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with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details.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6370" y="4060367"/>
            <a:ext cx="21164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Double-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sided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more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creative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layout,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spc="-10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additional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design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elements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as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part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your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extended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visual</a:t>
            </a:r>
            <a:r>
              <a:rPr sz="1200" spc="-1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identity.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6370" y="4974767"/>
            <a:ext cx="24345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may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want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consider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more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creative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layout,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addi-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tional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design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elements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as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part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of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extended</a:t>
            </a:r>
            <a:r>
              <a:rPr sz="1200" b="1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visual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identity.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62932" y="2037333"/>
            <a:ext cx="22288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00AA00"/>
                </a:solidFill>
                <a:latin typeface="Univers"/>
                <a:cs typeface="Univers"/>
              </a:rPr>
              <a:t>A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68921" y="2037333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B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51756" y="4069460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3DAA52"/>
                </a:solidFill>
                <a:latin typeface="Univers"/>
                <a:cs typeface="Univers"/>
              </a:rPr>
              <a:t>C</a:t>
            </a:r>
            <a:endParaRPr sz="2150">
              <a:latin typeface="Univers"/>
              <a:cs typeface="Univer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93159" y="2302636"/>
            <a:ext cx="2388870" cy="1545590"/>
            <a:chOff x="4193159" y="2302636"/>
            <a:chExt cx="2388870" cy="1545590"/>
          </a:xfrm>
        </p:grpSpPr>
        <p:sp>
          <p:nvSpPr>
            <p:cNvPr id="15" name="object 15"/>
            <p:cNvSpPr/>
            <p:nvPr/>
          </p:nvSpPr>
          <p:spPr>
            <a:xfrm>
              <a:off x="4193159" y="2302636"/>
              <a:ext cx="2388870" cy="1545590"/>
            </a:xfrm>
            <a:custGeom>
              <a:avLst/>
              <a:gdLst/>
              <a:ahLst/>
              <a:cxnLst/>
              <a:rect l="l" t="t" r="r" b="b"/>
              <a:pathLst>
                <a:path w="2388870" h="1545589">
                  <a:moveTo>
                    <a:pt x="2388743" y="0"/>
                  </a:moveTo>
                  <a:lnTo>
                    <a:pt x="0" y="0"/>
                  </a:lnTo>
                  <a:lnTo>
                    <a:pt x="0" y="1545589"/>
                  </a:lnTo>
                  <a:lnTo>
                    <a:pt x="2388743" y="1545589"/>
                  </a:lnTo>
                  <a:lnTo>
                    <a:pt x="2388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2396" y="2499372"/>
              <a:ext cx="148335" cy="14832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389882" y="2573794"/>
              <a:ext cx="753745" cy="261620"/>
            </a:xfrm>
            <a:custGeom>
              <a:avLst/>
              <a:gdLst/>
              <a:ahLst/>
              <a:cxnLst/>
              <a:rect l="l" t="t" r="r" b="b"/>
              <a:pathLst>
                <a:path w="753745" h="261619">
                  <a:moveTo>
                    <a:pt x="56896" y="210172"/>
                  </a:moveTo>
                  <a:lnTo>
                    <a:pt x="52070" y="205600"/>
                  </a:lnTo>
                  <a:lnTo>
                    <a:pt x="46355" y="202298"/>
                  </a:lnTo>
                  <a:lnTo>
                    <a:pt x="39751" y="200266"/>
                  </a:lnTo>
                  <a:lnTo>
                    <a:pt x="32385" y="199631"/>
                  </a:lnTo>
                  <a:lnTo>
                    <a:pt x="19431" y="201917"/>
                  </a:lnTo>
                  <a:lnTo>
                    <a:pt x="9144" y="208267"/>
                  </a:lnTo>
                  <a:lnTo>
                    <a:pt x="2413" y="218046"/>
                  </a:lnTo>
                  <a:lnTo>
                    <a:pt x="0" y="230492"/>
                  </a:lnTo>
                  <a:lnTo>
                    <a:pt x="2413" y="242430"/>
                  </a:lnTo>
                  <a:lnTo>
                    <a:pt x="2413" y="242811"/>
                  </a:lnTo>
                  <a:lnTo>
                    <a:pt x="9144" y="252590"/>
                  </a:lnTo>
                  <a:lnTo>
                    <a:pt x="19431" y="258940"/>
                  </a:lnTo>
                  <a:lnTo>
                    <a:pt x="32258" y="261226"/>
                  </a:lnTo>
                  <a:lnTo>
                    <a:pt x="39751" y="260591"/>
                  </a:lnTo>
                  <a:lnTo>
                    <a:pt x="46355" y="258559"/>
                  </a:lnTo>
                  <a:lnTo>
                    <a:pt x="52070" y="255130"/>
                  </a:lnTo>
                  <a:lnTo>
                    <a:pt x="56896" y="250685"/>
                  </a:lnTo>
                  <a:lnTo>
                    <a:pt x="48006" y="242430"/>
                  </a:lnTo>
                  <a:lnTo>
                    <a:pt x="43942" y="247129"/>
                  </a:lnTo>
                  <a:lnTo>
                    <a:pt x="38989" y="249542"/>
                  </a:lnTo>
                  <a:lnTo>
                    <a:pt x="33020" y="249542"/>
                  </a:lnTo>
                  <a:lnTo>
                    <a:pt x="25273" y="248145"/>
                  </a:lnTo>
                  <a:lnTo>
                    <a:pt x="19304" y="244208"/>
                  </a:lnTo>
                  <a:lnTo>
                    <a:pt x="15367" y="238112"/>
                  </a:lnTo>
                  <a:lnTo>
                    <a:pt x="13970" y="230492"/>
                  </a:lnTo>
                  <a:lnTo>
                    <a:pt x="15367" y="222745"/>
                  </a:lnTo>
                  <a:lnTo>
                    <a:pt x="19304" y="216649"/>
                  </a:lnTo>
                  <a:lnTo>
                    <a:pt x="25273" y="212712"/>
                  </a:lnTo>
                  <a:lnTo>
                    <a:pt x="33020" y="211315"/>
                  </a:lnTo>
                  <a:lnTo>
                    <a:pt x="38989" y="211315"/>
                  </a:lnTo>
                  <a:lnTo>
                    <a:pt x="43942" y="213728"/>
                  </a:lnTo>
                  <a:lnTo>
                    <a:pt x="48006" y="218300"/>
                  </a:lnTo>
                  <a:lnTo>
                    <a:pt x="56896" y="210172"/>
                  </a:lnTo>
                  <a:close/>
                </a:path>
                <a:path w="753745" h="261619">
                  <a:moveTo>
                    <a:pt x="126365" y="230492"/>
                  </a:moveTo>
                  <a:lnTo>
                    <a:pt x="123825" y="218173"/>
                  </a:lnTo>
                  <a:lnTo>
                    <a:pt x="119126" y="211315"/>
                  </a:lnTo>
                  <a:lnTo>
                    <a:pt x="117094" y="208394"/>
                  </a:lnTo>
                  <a:lnTo>
                    <a:pt x="112395" y="205473"/>
                  </a:lnTo>
                  <a:lnTo>
                    <a:pt x="112395" y="230492"/>
                  </a:lnTo>
                  <a:lnTo>
                    <a:pt x="110998" y="238239"/>
                  </a:lnTo>
                  <a:lnTo>
                    <a:pt x="107061" y="244208"/>
                  </a:lnTo>
                  <a:lnTo>
                    <a:pt x="101092" y="248145"/>
                  </a:lnTo>
                  <a:lnTo>
                    <a:pt x="93726" y="249542"/>
                  </a:lnTo>
                  <a:lnTo>
                    <a:pt x="86360" y="248145"/>
                  </a:lnTo>
                  <a:lnTo>
                    <a:pt x="80391" y="244208"/>
                  </a:lnTo>
                  <a:lnTo>
                    <a:pt x="76454" y="238239"/>
                  </a:lnTo>
                  <a:lnTo>
                    <a:pt x="75057" y="230492"/>
                  </a:lnTo>
                  <a:lnTo>
                    <a:pt x="76454" y="222745"/>
                  </a:lnTo>
                  <a:lnTo>
                    <a:pt x="80391" y="216649"/>
                  </a:lnTo>
                  <a:lnTo>
                    <a:pt x="86360" y="212712"/>
                  </a:lnTo>
                  <a:lnTo>
                    <a:pt x="93726" y="211315"/>
                  </a:lnTo>
                  <a:lnTo>
                    <a:pt x="101092" y="212712"/>
                  </a:lnTo>
                  <a:lnTo>
                    <a:pt x="107061" y="216649"/>
                  </a:lnTo>
                  <a:lnTo>
                    <a:pt x="110998" y="222745"/>
                  </a:lnTo>
                  <a:lnTo>
                    <a:pt x="112395" y="230492"/>
                  </a:lnTo>
                  <a:lnTo>
                    <a:pt x="112395" y="205473"/>
                  </a:lnTo>
                  <a:lnTo>
                    <a:pt x="106807" y="201917"/>
                  </a:lnTo>
                  <a:lnTo>
                    <a:pt x="93726" y="199631"/>
                  </a:lnTo>
                  <a:lnTo>
                    <a:pt x="80645" y="201917"/>
                  </a:lnTo>
                  <a:lnTo>
                    <a:pt x="70358" y="208394"/>
                  </a:lnTo>
                  <a:lnTo>
                    <a:pt x="63627" y="218173"/>
                  </a:lnTo>
                  <a:lnTo>
                    <a:pt x="61087" y="230492"/>
                  </a:lnTo>
                  <a:lnTo>
                    <a:pt x="63627" y="242811"/>
                  </a:lnTo>
                  <a:lnTo>
                    <a:pt x="70358" y="252463"/>
                  </a:lnTo>
                  <a:lnTo>
                    <a:pt x="80772" y="258940"/>
                  </a:lnTo>
                  <a:lnTo>
                    <a:pt x="93726" y="261226"/>
                  </a:lnTo>
                  <a:lnTo>
                    <a:pt x="106680" y="258940"/>
                  </a:lnTo>
                  <a:lnTo>
                    <a:pt x="117094" y="252463"/>
                  </a:lnTo>
                  <a:lnTo>
                    <a:pt x="119126" y="249542"/>
                  </a:lnTo>
                  <a:lnTo>
                    <a:pt x="123825" y="242811"/>
                  </a:lnTo>
                  <a:lnTo>
                    <a:pt x="126365" y="230492"/>
                  </a:lnTo>
                  <a:close/>
                </a:path>
                <a:path w="753745" h="261619">
                  <a:moveTo>
                    <a:pt x="203835" y="224523"/>
                  </a:moveTo>
                  <a:lnTo>
                    <a:pt x="203708" y="200647"/>
                  </a:lnTo>
                  <a:lnTo>
                    <a:pt x="192405" y="200647"/>
                  </a:lnTo>
                  <a:lnTo>
                    <a:pt x="170434" y="237731"/>
                  </a:lnTo>
                  <a:lnTo>
                    <a:pt x="148082" y="200647"/>
                  </a:lnTo>
                  <a:lnTo>
                    <a:pt x="136779" y="200647"/>
                  </a:lnTo>
                  <a:lnTo>
                    <a:pt x="136779" y="260210"/>
                  </a:lnTo>
                  <a:lnTo>
                    <a:pt x="149606" y="260210"/>
                  </a:lnTo>
                  <a:lnTo>
                    <a:pt x="149606" y="225285"/>
                  </a:lnTo>
                  <a:lnTo>
                    <a:pt x="167132" y="253987"/>
                  </a:lnTo>
                  <a:lnTo>
                    <a:pt x="173355" y="253987"/>
                  </a:lnTo>
                  <a:lnTo>
                    <a:pt x="190881" y="224523"/>
                  </a:lnTo>
                  <a:lnTo>
                    <a:pt x="190881" y="260210"/>
                  </a:lnTo>
                  <a:lnTo>
                    <a:pt x="203835" y="260210"/>
                  </a:lnTo>
                  <a:lnTo>
                    <a:pt x="203835" y="224523"/>
                  </a:lnTo>
                  <a:close/>
                </a:path>
                <a:path w="753745" h="261619">
                  <a:moveTo>
                    <a:pt x="269748" y="222250"/>
                  </a:moveTo>
                  <a:lnTo>
                    <a:pt x="267843" y="213233"/>
                  </a:lnTo>
                  <a:lnTo>
                    <a:pt x="266827" y="211836"/>
                  </a:lnTo>
                  <a:lnTo>
                    <a:pt x="262763" y="206502"/>
                  </a:lnTo>
                  <a:lnTo>
                    <a:pt x="255778" y="202819"/>
                  </a:lnTo>
                  <a:lnTo>
                    <a:pt x="255778" y="215773"/>
                  </a:lnTo>
                  <a:lnTo>
                    <a:pt x="255778" y="228727"/>
                  </a:lnTo>
                  <a:lnTo>
                    <a:pt x="251460" y="232537"/>
                  </a:lnTo>
                  <a:lnTo>
                    <a:pt x="231775" y="232537"/>
                  </a:lnTo>
                  <a:lnTo>
                    <a:pt x="231775" y="211836"/>
                  </a:lnTo>
                  <a:lnTo>
                    <a:pt x="251460" y="211836"/>
                  </a:lnTo>
                  <a:lnTo>
                    <a:pt x="255778" y="215773"/>
                  </a:lnTo>
                  <a:lnTo>
                    <a:pt x="255778" y="202819"/>
                  </a:lnTo>
                  <a:lnTo>
                    <a:pt x="254635" y="202184"/>
                  </a:lnTo>
                  <a:lnTo>
                    <a:pt x="243840" y="200660"/>
                  </a:lnTo>
                  <a:lnTo>
                    <a:pt x="218059" y="200660"/>
                  </a:lnTo>
                  <a:lnTo>
                    <a:pt x="218059" y="260223"/>
                  </a:lnTo>
                  <a:lnTo>
                    <a:pt x="231775" y="260223"/>
                  </a:lnTo>
                  <a:lnTo>
                    <a:pt x="231775" y="243840"/>
                  </a:lnTo>
                  <a:lnTo>
                    <a:pt x="243840" y="243840"/>
                  </a:lnTo>
                  <a:lnTo>
                    <a:pt x="254635" y="242316"/>
                  </a:lnTo>
                  <a:lnTo>
                    <a:pt x="262763" y="237998"/>
                  </a:lnTo>
                  <a:lnTo>
                    <a:pt x="266827" y="232537"/>
                  </a:lnTo>
                  <a:lnTo>
                    <a:pt x="267843" y="231267"/>
                  </a:lnTo>
                  <a:lnTo>
                    <a:pt x="269748" y="222250"/>
                  </a:lnTo>
                  <a:close/>
                </a:path>
                <a:path w="753745" h="261619">
                  <a:moveTo>
                    <a:pt x="335534" y="260223"/>
                  </a:moveTo>
                  <a:lnTo>
                    <a:pt x="329819" y="247523"/>
                  </a:lnTo>
                  <a:lnTo>
                    <a:pt x="325107" y="236982"/>
                  </a:lnTo>
                  <a:lnTo>
                    <a:pt x="314960" y="214249"/>
                  </a:lnTo>
                  <a:lnTo>
                    <a:pt x="311404" y="206375"/>
                  </a:lnTo>
                  <a:lnTo>
                    <a:pt x="311404" y="236982"/>
                  </a:lnTo>
                  <a:lnTo>
                    <a:pt x="292481" y="236982"/>
                  </a:lnTo>
                  <a:lnTo>
                    <a:pt x="302006" y="214249"/>
                  </a:lnTo>
                  <a:lnTo>
                    <a:pt x="311404" y="236982"/>
                  </a:lnTo>
                  <a:lnTo>
                    <a:pt x="311404" y="206375"/>
                  </a:lnTo>
                  <a:lnTo>
                    <a:pt x="308864" y="200660"/>
                  </a:lnTo>
                  <a:lnTo>
                    <a:pt x="295275" y="200660"/>
                  </a:lnTo>
                  <a:lnTo>
                    <a:pt x="268732" y="260223"/>
                  </a:lnTo>
                  <a:lnTo>
                    <a:pt x="282829" y="260223"/>
                  </a:lnTo>
                  <a:lnTo>
                    <a:pt x="288036" y="247523"/>
                  </a:lnTo>
                  <a:lnTo>
                    <a:pt x="315722" y="247523"/>
                  </a:lnTo>
                  <a:lnTo>
                    <a:pt x="321056" y="260223"/>
                  </a:lnTo>
                  <a:lnTo>
                    <a:pt x="335534" y="260223"/>
                  </a:lnTo>
                  <a:close/>
                </a:path>
                <a:path w="753745" h="261619">
                  <a:moveTo>
                    <a:pt x="396367" y="200660"/>
                  </a:moveTo>
                  <a:lnTo>
                    <a:pt x="382778" y="200660"/>
                  </a:lnTo>
                  <a:lnTo>
                    <a:pt x="382778" y="236855"/>
                  </a:lnTo>
                  <a:lnTo>
                    <a:pt x="353187" y="200660"/>
                  </a:lnTo>
                  <a:lnTo>
                    <a:pt x="341757" y="200660"/>
                  </a:lnTo>
                  <a:lnTo>
                    <a:pt x="341757" y="260223"/>
                  </a:lnTo>
                  <a:lnTo>
                    <a:pt x="355346" y="260223"/>
                  </a:lnTo>
                  <a:lnTo>
                    <a:pt x="355346" y="224028"/>
                  </a:lnTo>
                  <a:lnTo>
                    <a:pt x="385064" y="260223"/>
                  </a:lnTo>
                  <a:lnTo>
                    <a:pt x="396367" y="260223"/>
                  </a:lnTo>
                  <a:lnTo>
                    <a:pt x="396367" y="200660"/>
                  </a:lnTo>
                  <a:close/>
                </a:path>
                <a:path w="753745" h="261619">
                  <a:moveTo>
                    <a:pt x="462280" y="200660"/>
                  </a:moveTo>
                  <a:lnTo>
                    <a:pt x="448691" y="200660"/>
                  </a:lnTo>
                  <a:lnTo>
                    <a:pt x="432816" y="227076"/>
                  </a:lnTo>
                  <a:lnTo>
                    <a:pt x="416941" y="200660"/>
                  </a:lnTo>
                  <a:lnTo>
                    <a:pt x="402209" y="200660"/>
                  </a:lnTo>
                  <a:lnTo>
                    <a:pt x="425323" y="239014"/>
                  </a:lnTo>
                  <a:lnTo>
                    <a:pt x="425323" y="260223"/>
                  </a:lnTo>
                  <a:lnTo>
                    <a:pt x="439166" y="260223"/>
                  </a:lnTo>
                  <a:lnTo>
                    <a:pt x="439166" y="239014"/>
                  </a:lnTo>
                  <a:lnTo>
                    <a:pt x="462280" y="200660"/>
                  </a:lnTo>
                  <a:close/>
                </a:path>
                <a:path w="753745" h="261619">
                  <a:moveTo>
                    <a:pt x="541020" y="0"/>
                  </a:moveTo>
                  <a:lnTo>
                    <a:pt x="472694" y="0"/>
                  </a:lnTo>
                  <a:lnTo>
                    <a:pt x="471805" y="13335"/>
                  </a:lnTo>
                  <a:lnTo>
                    <a:pt x="469011" y="26416"/>
                  </a:lnTo>
                  <a:lnTo>
                    <a:pt x="450469" y="61595"/>
                  </a:lnTo>
                  <a:lnTo>
                    <a:pt x="417830" y="86741"/>
                  </a:lnTo>
                  <a:lnTo>
                    <a:pt x="380873" y="95758"/>
                  </a:lnTo>
                  <a:lnTo>
                    <a:pt x="362458" y="94742"/>
                  </a:lnTo>
                  <a:lnTo>
                    <a:pt x="313309" y="71374"/>
                  </a:lnTo>
                  <a:lnTo>
                    <a:pt x="287528" y="34290"/>
                  </a:lnTo>
                  <a:lnTo>
                    <a:pt x="281686" y="6858"/>
                  </a:lnTo>
                  <a:lnTo>
                    <a:pt x="281686" y="0"/>
                  </a:lnTo>
                  <a:lnTo>
                    <a:pt x="213233" y="0"/>
                  </a:lnTo>
                  <a:lnTo>
                    <a:pt x="219075" y="44069"/>
                  </a:lnTo>
                  <a:lnTo>
                    <a:pt x="245745" y="98425"/>
                  </a:lnTo>
                  <a:lnTo>
                    <a:pt x="292989" y="140970"/>
                  </a:lnTo>
                  <a:lnTo>
                    <a:pt x="351917" y="162306"/>
                  </a:lnTo>
                  <a:lnTo>
                    <a:pt x="383540" y="164084"/>
                  </a:lnTo>
                  <a:lnTo>
                    <a:pt x="415417" y="159639"/>
                  </a:lnTo>
                  <a:lnTo>
                    <a:pt x="467868" y="136779"/>
                  </a:lnTo>
                  <a:lnTo>
                    <a:pt x="502793" y="105537"/>
                  </a:lnTo>
                  <a:lnTo>
                    <a:pt x="526923" y="66675"/>
                  </a:lnTo>
                  <a:lnTo>
                    <a:pt x="539496" y="22860"/>
                  </a:lnTo>
                  <a:lnTo>
                    <a:pt x="541020" y="0"/>
                  </a:lnTo>
                  <a:close/>
                </a:path>
                <a:path w="753745" h="261619">
                  <a:moveTo>
                    <a:pt x="546862" y="200660"/>
                  </a:moveTo>
                  <a:lnTo>
                    <a:pt x="533146" y="200660"/>
                  </a:lnTo>
                  <a:lnTo>
                    <a:pt x="533146" y="236855"/>
                  </a:lnTo>
                  <a:lnTo>
                    <a:pt x="503555" y="200660"/>
                  </a:lnTo>
                  <a:lnTo>
                    <a:pt x="492125" y="200660"/>
                  </a:lnTo>
                  <a:lnTo>
                    <a:pt x="492125" y="260223"/>
                  </a:lnTo>
                  <a:lnTo>
                    <a:pt x="505841" y="260223"/>
                  </a:lnTo>
                  <a:lnTo>
                    <a:pt x="505841" y="224028"/>
                  </a:lnTo>
                  <a:lnTo>
                    <a:pt x="535559" y="260223"/>
                  </a:lnTo>
                  <a:lnTo>
                    <a:pt x="546862" y="260223"/>
                  </a:lnTo>
                  <a:lnTo>
                    <a:pt x="546862" y="200660"/>
                  </a:lnTo>
                  <a:close/>
                </a:path>
                <a:path w="753745" h="261619">
                  <a:moveTo>
                    <a:pt x="619887" y="260223"/>
                  </a:moveTo>
                  <a:lnTo>
                    <a:pt x="614172" y="247523"/>
                  </a:lnTo>
                  <a:lnTo>
                    <a:pt x="609600" y="236982"/>
                  </a:lnTo>
                  <a:lnTo>
                    <a:pt x="599313" y="214249"/>
                  </a:lnTo>
                  <a:lnTo>
                    <a:pt x="595884" y="206375"/>
                  </a:lnTo>
                  <a:lnTo>
                    <a:pt x="595884" y="236982"/>
                  </a:lnTo>
                  <a:lnTo>
                    <a:pt x="576961" y="236982"/>
                  </a:lnTo>
                  <a:lnTo>
                    <a:pt x="586359" y="214249"/>
                  </a:lnTo>
                  <a:lnTo>
                    <a:pt x="595884" y="236982"/>
                  </a:lnTo>
                  <a:lnTo>
                    <a:pt x="595884" y="206375"/>
                  </a:lnTo>
                  <a:lnTo>
                    <a:pt x="593344" y="200660"/>
                  </a:lnTo>
                  <a:lnTo>
                    <a:pt x="579628" y="200660"/>
                  </a:lnTo>
                  <a:lnTo>
                    <a:pt x="553085" y="260223"/>
                  </a:lnTo>
                  <a:lnTo>
                    <a:pt x="567309" y="260223"/>
                  </a:lnTo>
                  <a:lnTo>
                    <a:pt x="572516" y="247523"/>
                  </a:lnTo>
                  <a:lnTo>
                    <a:pt x="600202" y="247523"/>
                  </a:lnTo>
                  <a:lnTo>
                    <a:pt x="605536" y="260223"/>
                  </a:lnTo>
                  <a:lnTo>
                    <a:pt x="619887" y="260223"/>
                  </a:lnTo>
                  <a:close/>
                </a:path>
                <a:path w="753745" h="261619">
                  <a:moveTo>
                    <a:pt x="693293" y="260223"/>
                  </a:moveTo>
                  <a:lnTo>
                    <a:pt x="693166" y="200660"/>
                  </a:lnTo>
                  <a:lnTo>
                    <a:pt x="681863" y="200660"/>
                  </a:lnTo>
                  <a:lnTo>
                    <a:pt x="659892" y="237744"/>
                  </a:lnTo>
                  <a:lnTo>
                    <a:pt x="637540" y="200660"/>
                  </a:lnTo>
                  <a:lnTo>
                    <a:pt x="626237" y="200660"/>
                  </a:lnTo>
                  <a:lnTo>
                    <a:pt x="626237" y="260223"/>
                  </a:lnTo>
                  <a:lnTo>
                    <a:pt x="639064" y="260223"/>
                  </a:lnTo>
                  <a:lnTo>
                    <a:pt x="639064" y="225298"/>
                  </a:lnTo>
                  <a:lnTo>
                    <a:pt x="656590" y="254000"/>
                  </a:lnTo>
                  <a:lnTo>
                    <a:pt x="662813" y="254000"/>
                  </a:lnTo>
                  <a:lnTo>
                    <a:pt x="680339" y="224536"/>
                  </a:lnTo>
                  <a:lnTo>
                    <a:pt x="680339" y="260223"/>
                  </a:lnTo>
                  <a:lnTo>
                    <a:pt x="693293" y="260223"/>
                  </a:lnTo>
                  <a:close/>
                </a:path>
                <a:path w="753745" h="261619">
                  <a:moveTo>
                    <a:pt x="753618" y="249174"/>
                  </a:moveTo>
                  <a:lnTo>
                    <a:pt x="721233" y="249174"/>
                  </a:lnTo>
                  <a:lnTo>
                    <a:pt x="721233" y="235331"/>
                  </a:lnTo>
                  <a:lnTo>
                    <a:pt x="748792" y="235331"/>
                  </a:lnTo>
                  <a:lnTo>
                    <a:pt x="748792" y="224663"/>
                  </a:lnTo>
                  <a:lnTo>
                    <a:pt x="721233" y="224663"/>
                  </a:lnTo>
                  <a:lnTo>
                    <a:pt x="721233" y="211709"/>
                  </a:lnTo>
                  <a:lnTo>
                    <a:pt x="752475" y="211709"/>
                  </a:lnTo>
                  <a:lnTo>
                    <a:pt x="752475" y="200660"/>
                  </a:lnTo>
                  <a:lnTo>
                    <a:pt x="707517" y="200660"/>
                  </a:lnTo>
                  <a:lnTo>
                    <a:pt x="707517" y="260223"/>
                  </a:lnTo>
                  <a:lnTo>
                    <a:pt x="753618" y="260223"/>
                  </a:lnTo>
                  <a:lnTo>
                    <a:pt x="753618" y="249174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0009" y="3085210"/>
              <a:ext cx="530643" cy="8990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0009" y="3170554"/>
              <a:ext cx="342479" cy="6857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193159" y="2302636"/>
            <a:ext cx="2388870" cy="154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endParaRPr sz="450">
              <a:latin typeface="Times New Roman"/>
              <a:cs typeface="Times New Roman"/>
            </a:endParaRPr>
          </a:p>
          <a:p>
            <a:pPr marL="196215" marR="1201420" indent="-635">
              <a:lnSpc>
                <a:spcPct val="104500"/>
              </a:lnSpc>
              <a:spcBef>
                <a:spcPts val="5"/>
              </a:spcBef>
            </a:pP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Ce</a:t>
            </a:r>
            <a:r>
              <a:rPr sz="450" spc="-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450" spc="-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45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pho</a:t>
            </a:r>
            <a:r>
              <a:rPr sz="450" spc="-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ne</a:t>
            </a:r>
            <a:r>
              <a:rPr sz="45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450" spc="-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4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mb</a:t>
            </a:r>
            <a:r>
              <a:rPr sz="450" spc="-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er</a:t>
            </a:r>
            <a:r>
              <a:rPr sz="4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450" spc="3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45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4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Business</a:t>
            </a:r>
            <a:r>
              <a:rPr sz="45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381113" y="2302636"/>
            <a:ext cx="3183890" cy="2701290"/>
            <a:chOff x="7381113" y="2302636"/>
            <a:chExt cx="3183890" cy="2701290"/>
          </a:xfrm>
        </p:grpSpPr>
        <p:sp>
          <p:nvSpPr>
            <p:cNvPr id="22" name="object 22"/>
            <p:cNvSpPr/>
            <p:nvPr/>
          </p:nvSpPr>
          <p:spPr>
            <a:xfrm>
              <a:off x="7381113" y="2302636"/>
              <a:ext cx="2388870" cy="1545590"/>
            </a:xfrm>
            <a:custGeom>
              <a:avLst/>
              <a:gdLst/>
              <a:ahLst/>
              <a:cxnLst/>
              <a:rect l="l" t="t" r="r" b="b"/>
              <a:pathLst>
                <a:path w="2388870" h="1545589">
                  <a:moveTo>
                    <a:pt x="2388743" y="0"/>
                  </a:moveTo>
                  <a:lnTo>
                    <a:pt x="0" y="0"/>
                  </a:lnTo>
                  <a:lnTo>
                    <a:pt x="0" y="1545589"/>
                  </a:lnTo>
                  <a:lnTo>
                    <a:pt x="2388743" y="1545589"/>
                  </a:lnTo>
                  <a:lnTo>
                    <a:pt x="2388743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52358" y="2769133"/>
              <a:ext cx="245831" cy="2458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50835" y="3223386"/>
              <a:ext cx="337946" cy="10223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12277" y="3225164"/>
              <a:ext cx="404748" cy="9867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304149" y="2892550"/>
              <a:ext cx="543560" cy="272415"/>
            </a:xfrm>
            <a:custGeom>
              <a:avLst/>
              <a:gdLst/>
              <a:ahLst/>
              <a:cxnLst/>
              <a:rect l="l" t="t" r="r" b="b"/>
              <a:pathLst>
                <a:path w="543559" h="272414">
                  <a:moveTo>
                    <a:pt x="543432" y="0"/>
                  </a:moveTo>
                  <a:lnTo>
                    <a:pt x="430148" y="0"/>
                  </a:lnTo>
                  <a:lnTo>
                    <a:pt x="428624" y="22098"/>
                  </a:lnTo>
                  <a:lnTo>
                    <a:pt x="424052" y="43815"/>
                  </a:lnTo>
                  <a:lnTo>
                    <a:pt x="406272" y="84074"/>
                  </a:lnTo>
                  <a:lnTo>
                    <a:pt x="377697" y="118364"/>
                  </a:lnTo>
                  <a:lnTo>
                    <a:pt x="339216" y="143764"/>
                  </a:lnTo>
                  <a:lnTo>
                    <a:pt x="278129" y="158750"/>
                  </a:lnTo>
                  <a:lnTo>
                    <a:pt x="247522" y="156972"/>
                  </a:lnTo>
                  <a:lnTo>
                    <a:pt x="190626" y="136398"/>
                  </a:lnTo>
                  <a:lnTo>
                    <a:pt x="144906" y="95250"/>
                  </a:lnTo>
                  <a:lnTo>
                    <a:pt x="124840" y="59436"/>
                  </a:lnTo>
                  <a:lnTo>
                    <a:pt x="114426" y="17018"/>
                  </a:lnTo>
                  <a:lnTo>
                    <a:pt x="113537" y="0"/>
                  </a:lnTo>
                  <a:lnTo>
                    <a:pt x="0" y="0"/>
                  </a:lnTo>
                  <a:lnTo>
                    <a:pt x="3555" y="43815"/>
                  </a:lnTo>
                  <a:lnTo>
                    <a:pt x="14350" y="87503"/>
                  </a:lnTo>
                  <a:lnTo>
                    <a:pt x="54101" y="163195"/>
                  </a:lnTo>
                  <a:lnTo>
                    <a:pt x="90169" y="202565"/>
                  </a:lnTo>
                  <a:lnTo>
                    <a:pt x="132460" y="233679"/>
                  </a:lnTo>
                  <a:lnTo>
                    <a:pt x="179577" y="256032"/>
                  </a:lnTo>
                  <a:lnTo>
                    <a:pt x="229996" y="268986"/>
                  </a:lnTo>
                  <a:lnTo>
                    <a:pt x="282447" y="272034"/>
                  </a:lnTo>
                  <a:lnTo>
                    <a:pt x="335406" y="264668"/>
                  </a:lnTo>
                  <a:lnTo>
                    <a:pt x="387222" y="246379"/>
                  </a:lnTo>
                  <a:lnTo>
                    <a:pt x="422274" y="226695"/>
                  </a:lnTo>
                  <a:lnTo>
                    <a:pt x="453262" y="202692"/>
                  </a:lnTo>
                  <a:lnTo>
                    <a:pt x="480059" y="175006"/>
                  </a:lnTo>
                  <a:lnTo>
                    <a:pt x="502411" y="144145"/>
                  </a:lnTo>
                  <a:lnTo>
                    <a:pt x="532891" y="75057"/>
                  </a:lnTo>
                  <a:lnTo>
                    <a:pt x="540765" y="37973"/>
                  </a:lnTo>
                  <a:lnTo>
                    <a:pt x="5434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66555" y="3225164"/>
              <a:ext cx="333489" cy="9867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23426" y="3225164"/>
              <a:ext cx="76452" cy="9867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176260" y="3458336"/>
              <a:ext cx="2388870" cy="1545590"/>
            </a:xfrm>
            <a:custGeom>
              <a:avLst/>
              <a:gdLst/>
              <a:ahLst/>
              <a:cxnLst/>
              <a:rect l="l" t="t" r="r" b="b"/>
              <a:pathLst>
                <a:path w="2388870" h="1545589">
                  <a:moveTo>
                    <a:pt x="2388743" y="0"/>
                  </a:moveTo>
                  <a:lnTo>
                    <a:pt x="0" y="0"/>
                  </a:lnTo>
                  <a:lnTo>
                    <a:pt x="0" y="1545589"/>
                  </a:lnTo>
                  <a:lnTo>
                    <a:pt x="2388743" y="1545589"/>
                  </a:lnTo>
                  <a:lnTo>
                    <a:pt x="2388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73745" y="4148327"/>
              <a:ext cx="404162" cy="12800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10549" y="4148327"/>
              <a:ext cx="407821" cy="12800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73745" y="4276344"/>
              <a:ext cx="495438" cy="97534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4389373" y="2556573"/>
            <a:ext cx="2091055" cy="1182370"/>
            <a:chOff x="4389373" y="2556573"/>
            <a:chExt cx="2091055" cy="1182370"/>
          </a:xfrm>
        </p:grpSpPr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90008" y="3469258"/>
              <a:ext cx="796923" cy="6856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389373" y="3527945"/>
              <a:ext cx="765175" cy="3175"/>
            </a:xfrm>
            <a:custGeom>
              <a:avLst/>
              <a:gdLst/>
              <a:ahLst/>
              <a:cxnLst/>
              <a:rect l="l" t="t" r="r" b="b"/>
              <a:pathLst>
                <a:path w="765175" h="3175">
                  <a:moveTo>
                    <a:pt x="765048" y="0"/>
                  </a:moveTo>
                  <a:lnTo>
                    <a:pt x="0" y="0"/>
                  </a:lnTo>
                  <a:lnTo>
                    <a:pt x="0" y="3035"/>
                  </a:lnTo>
                  <a:lnTo>
                    <a:pt x="765048" y="3035"/>
                  </a:lnTo>
                  <a:lnTo>
                    <a:pt x="76504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55105" y="3565905"/>
              <a:ext cx="418718" cy="11277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61811" y="3551313"/>
              <a:ext cx="138656" cy="13828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027293" y="3567175"/>
              <a:ext cx="417830" cy="172085"/>
            </a:xfrm>
            <a:custGeom>
              <a:avLst/>
              <a:gdLst/>
              <a:ahLst/>
              <a:cxnLst/>
              <a:rect l="l" t="t" r="r" b="b"/>
              <a:pathLst>
                <a:path w="417829" h="172085">
                  <a:moveTo>
                    <a:pt x="2463" y="0"/>
                  </a:moveTo>
                  <a:lnTo>
                    <a:pt x="0" y="0"/>
                  </a:lnTo>
                  <a:lnTo>
                    <a:pt x="0" y="113411"/>
                  </a:lnTo>
                  <a:lnTo>
                    <a:pt x="2463" y="113411"/>
                  </a:lnTo>
                  <a:lnTo>
                    <a:pt x="2463" y="0"/>
                  </a:lnTo>
                  <a:close/>
                </a:path>
                <a:path w="417829" h="172085">
                  <a:moveTo>
                    <a:pt x="84963" y="158115"/>
                  </a:moveTo>
                  <a:lnTo>
                    <a:pt x="84201" y="155448"/>
                  </a:lnTo>
                  <a:lnTo>
                    <a:pt x="81915" y="152019"/>
                  </a:lnTo>
                  <a:lnTo>
                    <a:pt x="81661" y="152019"/>
                  </a:lnTo>
                  <a:lnTo>
                    <a:pt x="81661" y="156845"/>
                  </a:lnTo>
                  <a:lnTo>
                    <a:pt x="81661" y="166497"/>
                  </a:lnTo>
                  <a:lnTo>
                    <a:pt x="77470" y="168275"/>
                  </a:lnTo>
                  <a:lnTo>
                    <a:pt x="69723" y="168275"/>
                  </a:lnTo>
                  <a:lnTo>
                    <a:pt x="69723" y="152019"/>
                  </a:lnTo>
                  <a:lnTo>
                    <a:pt x="79629" y="152019"/>
                  </a:lnTo>
                  <a:lnTo>
                    <a:pt x="81661" y="156845"/>
                  </a:lnTo>
                  <a:lnTo>
                    <a:pt x="81661" y="152019"/>
                  </a:lnTo>
                  <a:lnTo>
                    <a:pt x="81661" y="151892"/>
                  </a:lnTo>
                  <a:lnTo>
                    <a:pt x="81026" y="150876"/>
                  </a:lnTo>
                  <a:lnTo>
                    <a:pt x="78232" y="149098"/>
                  </a:lnTo>
                  <a:lnTo>
                    <a:pt x="66421" y="149098"/>
                  </a:lnTo>
                  <a:lnTo>
                    <a:pt x="66421" y="171323"/>
                  </a:lnTo>
                  <a:lnTo>
                    <a:pt x="76581" y="171323"/>
                  </a:lnTo>
                  <a:lnTo>
                    <a:pt x="79629" y="170561"/>
                  </a:lnTo>
                  <a:lnTo>
                    <a:pt x="81915" y="168275"/>
                  </a:lnTo>
                  <a:lnTo>
                    <a:pt x="83820" y="166497"/>
                  </a:lnTo>
                  <a:lnTo>
                    <a:pt x="84963" y="163322"/>
                  </a:lnTo>
                  <a:lnTo>
                    <a:pt x="84963" y="158115"/>
                  </a:lnTo>
                  <a:close/>
                </a:path>
                <a:path w="417829" h="172085">
                  <a:moveTo>
                    <a:pt x="94297" y="149148"/>
                  </a:moveTo>
                  <a:lnTo>
                    <a:pt x="91059" y="149148"/>
                  </a:lnTo>
                  <a:lnTo>
                    <a:pt x="91059" y="171323"/>
                  </a:lnTo>
                  <a:lnTo>
                    <a:pt x="94297" y="171323"/>
                  </a:lnTo>
                  <a:lnTo>
                    <a:pt x="94297" y="149148"/>
                  </a:lnTo>
                  <a:close/>
                </a:path>
                <a:path w="417829" h="172085">
                  <a:moveTo>
                    <a:pt x="112001" y="149110"/>
                  </a:moveTo>
                  <a:lnTo>
                    <a:pt x="100825" y="149110"/>
                  </a:lnTo>
                  <a:lnTo>
                    <a:pt x="100825" y="171335"/>
                  </a:lnTo>
                  <a:lnTo>
                    <a:pt x="104127" y="171335"/>
                  </a:lnTo>
                  <a:lnTo>
                    <a:pt x="104127" y="161683"/>
                  </a:lnTo>
                  <a:lnTo>
                    <a:pt x="112001" y="161683"/>
                  </a:lnTo>
                  <a:lnTo>
                    <a:pt x="112001" y="158762"/>
                  </a:lnTo>
                  <a:lnTo>
                    <a:pt x="104127" y="158762"/>
                  </a:lnTo>
                  <a:lnTo>
                    <a:pt x="104127" y="152019"/>
                  </a:lnTo>
                  <a:lnTo>
                    <a:pt x="112001" y="152019"/>
                  </a:lnTo>
                  <a:lnTo>
                    <a:pt x="112001" y="149110"/>
                  </a:lnTo>
                  <a:close/>
                </a:path>
                <a:path w="417829" h="172085">
                  <a:moveTo>
                    <a:pt x="128892" y="149110"/>
                  </a:moveTo>
                  <a:lnTo>
                    <a:pt x="117716" y="149110"/>
                  </a:lnTo>
                  <a:lnTo>
                    <a:pt x="117716" y="171335"/>
                  </a:lnTo>
                  <a:lnTo>
                    <a:pt x="120891" y="171335"/>
                  </a:lnTo>
                  <a:lnTo>
                    <a:pt x="120891" y="161683"/>
                  </a:lnTo>
                  <a:lnTo>
                    <a:pt x="128892" y="161683"/>
                  </a:lnTo>
                  <a:lnTo>
                    <a:pt x="128892" y="158762"/>
                  </a:lnTo>
                  <a:lnTo>
                    <a:pt x="120891" y="158762"/>
                  </a:lnTo>
                  <a:lnTo>
                    <a:pt x="120891" y="152019"/>
                  </a:lnTo>
                  <a:lnTo>
                    <a:pt x="128892" y="152019"/>
                  </a:lnTo>
                  <a:lnTo>
                    <a:pt x="128892" y="149110"/>
                  </a:lnTo>
                  <a:close/>
                </a:path>
                <a:path w="417829" h="172085">
                  <a:moveTo>
                    <a:pt x="146558" y="149110"/>
                  </a:moveTo>
                  <a:lnTo>
                    <a:pt x="134493" y="149110"/>
                  </a:lnTo>
                  <a:lnTo>
                    <a:pt x="134493" y="171335"/>
                  </a:lnTo>
                  <a:lnTo>
                    <a:pt x="146558" y="171335"/>
                  </a:lnTo>
                  <a:lnTo>
                    <a:pt x="146558" y="168275"/>
                  </a:lnTo>
                  <a:lnTo>
                    <a:pt x="137795" y="168275"/>
                  </a:lnTo>
                  <a:lnTo>
                    <a:pt x="137795" y="161544"/>
                  </a:lnTo>
                  <a:lnTo>
                    <a:pt x="146558" y="161544"/>
                  </a:lnTo>
                  <a:lnTo>
                    <a:pt x="146558" y="158635"/>
                  </a:lnTo>
                  <a:lnTo>
                    <a:pt x="137795" y="158635"/>
                  </a:lnTo>
                  <a:lnTo>
                    <a:pt x="137795" y="152019"/>
                  </a:lnTo>
                  <a:lnTo>
                    <a:pt x="146558" y="152019"/>
                  </a:lnTo>
                  <a:lnTo>
                    <a:pt x="146558" y="149110"/>
                  </a:lnTo>
                  <a:close/>
                </a:path>
                <a:path w="417829" h="172085">
                  <a:moveTo>
                    <a:pt x="167386" y="154305"/>
                  </a:moveTo>
                  <a:lnTo>
                    <a:pt x="166751" y="152273"/>
                  </a:lnTo>
                  <a:lnTo>
                    <a:pt x="166497" y="152019"/>
                  </a:lnTo>
                  <a:lnTo>
                    <a:pt x="164084" y="149860"/>
                  </a:lnTo>
                  <a:lnTo>
                    <a:pt x="164084" y="154305"/>
                  </a:lnTo>
                  <a:lnTo>
                    <a:pt x="164084" y="160528"/>
                  </a:lnTo>
                  <a:lnTo>
                    <a:pt x="155702" y="160528"/>
                  </a:lnTo>
                  <a:lnTo>
                    <a:pt x="155702" y="152019"/>
                  </a:lnTo>
                  <a:lnTo>
                    <a:pt x="162814" y="152019"/>
                  </a:lnTo>
                  <a:lnTo>
                    <a:pt x="164084" y="154305"/>
                  </a:lnTo>
                  <a:lnTo>
                    <a:pt x="164084" y="149860"/>
                  </a:lnTo>
                  <a:lnTo>
                    <a:pt x="162560" y="149098"/>
                  </a:lnTo>
                  <a:lnTo>
                    <a:pt x="152527" y="149098"/>
                  </a:lnTo>
                  <a:lnTo>
                    <a:pt x="152527" y="171323"/>
                  </a:lnTo>
                  <a:lnTo>
                    <a:pt x="155702" y="171323"/>
                  </a:lnTo>
                  <a:lnTo>
                    <a:pt x="155702" y="161036"/>
                  </a:lnTo>
                  <a:lnTo>
                    <a:pt x="163195" y="171323"/>
                  </a:lnTo>
                  <a:lnTo>
                    <a:pt x="167132" y="171323"/>
                  </a:lnTo>
                  <a:lnTo>
                    <a:pt x="161036" y="163068"/>
                  </a:lnTo>
                  <a:lnTo>
                    <a:pt x="162433" y="163068"/>
                  </a:lnTo>
                  <a:lnTo>
                    <a:pt x="167386" y="162052"/>
                  </a:lnTo>
                  <a:lnTo>
                    <a:pt x="167386" y="161036"/>
                  </a:lnTo>
                  <a:lnTo>
                    <a:pt x="167386" y="160528"/>
                  </a:lnTo>
                  <a:lnTo>
                    <a:pt x="167386" y="154305"/>
                  </a:lnTo>
                  <a:close/>
                </a:path>
                <a:path w="417829" h="172085">
                  <a:moveTo>
                    <a:pt x="184645" y="149110"/>
                  </a:moveTo>
                  <a:lnTo>
                    <a:pt x="172707" y="149110"/>
                  </a:lnTo>
                  <a:lnTo>
                    <a:pt x="172707" y="171335"/>
                  </a:lnTo>
                  <a:lnTo>
                    <a:pt x="184645" y="171335"/>
                  </a:lnTo>
                  <a:lnTo>
                    <a:pt x="184645" y="168275"/>
                  </a:lnTo>
                  <a:lnTo>
                    <a:pt x="176009" y="168275"/>
                  </a:lnTo>
                  <a:lnTo>
                    <a:pt x="176009" y="161544"/>
                  </a:lnTo>
                  <a:lnTo>
                    <a:pt x="184645" y="161544"/>
                  </a:lnTo>
                  <a:lnTo>
                    <a:pt x="184645" y="158635"/>
                  </a:lnTo>
                  <a:lnTo>
                    <a:pt x="176009" y="158635"/>
                  </a:lnTo>
                  <a:lnTo>
                    <a:pt x="176009" y="152019"/>
                  </a:lnTo>
                  <a:lnTo>
                    <a:pt x="184645" y="152019"/>
                  </a:lnTo>
                  <a:lnTo>
                    <a:pt x="184645" y="149110"/>
                  </a:lnTo>
                  <a:close/>
                </a:path>
                <a:path w="417829" h="172085">
                  <a:moveTo>
                    <a:pt x="208661" y="149098"/>
                  </a:moveTo>
                  <a:lnTo>
                    <a:pt x="205359" y="149098"/>
                  </a:lnTo>
                  <a:lnTo>
                    <a:pt x="205359" y="165989"/>
                  </a:lnTo>
                  <a:lnTo>
                    <a:pt x="197739" y="154178"/>
                  </a:lnTo>
                  <a:lnTo>
                    <a:pt x="194564" y="149098"/>
                  </a:lnTo>
                  <a:lnTo>
                    <a:pt x="191008" y="149098"/>
                  </a:lnTo>
                  <a:lnTo>
                    <a:pt x="191008" y="171323"/>
                  </a:lnTo>
                  <a:lnTo>
                    <a:pt x="194183" y="171323"/>
                  </a:lnTo>
                  <a:lnTo>
                    <a:pt x="194183" y="154178"/>
                  </a:lnTo>
                  <a:lnTo>
                    <a:pt x="205232" y="171323"/>
                  </a:lnTo>
                  <a:lnTo>
                    <a:pt x="208661" y="171323"/>
                  </a:lnTo>
                  <a:lnTo>
                    <a:pt x="208661" y="149098"/>
                  </a:lnTo>
                  <a:close/>
                </a:path>
                <a:path w="417829" h="172085">
                  <a:moveTo>
                    <a:pt x="235966" y="154813"/>
                  </a:moveTo>
                  <a:lnTo>
                    <a:pt x="234569" y="152273"/>
                  </a:lnTo>
                  <a:lnTo>
                    <a:pt x="230251" y="149098"/>
                  </a:lnTo>
                  <a:lnTo>
                    <a:pt x="227457" y="148717"/>
                  </a:lnTo>
                  <a:lnTo>
                    <a:pt x="219583" y="148717"/>
                  </a:lnTo>
                  <a:lnTo>
                    <a:pt x="214376" y="153670"/>
                  </a:lnTo>
                  <a:lnTo>
                    <a:pt x="214376" y="166370"/>
                  </a:lnTo>
                  <a:lnTo>
                    <a:pt x="219456" y="171704"/>
                  </a:lnTo>
                  <a:lnTo>
                    <a:pt x="229235" y="171704"/>
                  </a:lnTo>
                  <a:lnTo>
                    <a:pt x="233426" y="170180"/>
                  </a:lnTo>
                  <a:lnTo>
                    <a:pt x="235839" y="165862"/>
                  </a:lnTo>
                  <a:lnTo>
                    <a:pt x="231902" y="165862"/>
                  </a:lnTo>
                  <a:lnTo>
                    <a:pt x="230378" y="167640"/>
                  </a:lnTo>
                  <a:lnTo>
                    <a:pt x="228219" y="168783"/>
                  </a:lnTo>
                  <a:lnTo>
                    <a:pt x="221488" y="168783"/>
                  </a:lnTo>
                  <a:lnTo>
                    <a:pt x="217678" y="164973"/>
                  </a:lnTo>
                  <a:lnTo>
                    <a:pt x="217678" y="155448"/>
                  </a:lnTo>
                  <a:lnTo>
                    <a:pt x="221234" y="151638"/>
                  </a:lnTo>
                  <a:lnTo>
                    <a:pt x="229489" y="151638"/>
                  </a:lnTo>
                  <a:lnTo>
                    <a:pt x="232156" y="154813"/>
                  </a:lnTo>
                  <a:lnTo>
                    <a:pt x="235966" y="154813"/>
                  </a:lnTo>
                  <a:close/>
                </a:path>
                <a:path w="417829" h="172085">
                  <a:moveTo>
                    <a:pt x="252984" y="149110"/>
                  </a:moveTo>
                  <a:lnTo>
                    <a:pt x="241033" y="149110"/>
                  </a:lnTo>
                  <a:lnTo>
                    <a:pt x="241033" y="171335"/>
                  </a:lnTo>
                  <a:lnTo>
                    <a:pt x="252984" y="171335"/>
                  </a:lnTo>
                  <a:lnTo>
                    <a:pt x="252984" y="168275"/>
                  </a:lnTo>
                  <a:lnTo>
                    <a:pt x="244335" y="168275"/>
                  </a:lnTo>
                  <a:lnTo>
                    <a:pt x="244335" y="161544"/>
                  </a:lnTo>
                  <a:lnTo>
                    <a:pt x="252984" y="161544"/>
                  </a:lnTo>
                  <a:lnTo>
                    <a:pt x="252984" y="158635"/>
                  </a:lnTo>
                  <a:lnTo>
                    <a:pt x="244335" y="158635"/>
                  </a:lnTo>
                  <a:lnTo>
                    <a:pt x="244335" y="152019"/>
                  </a:lnTo>
                  <a:lnTo>
                    <a:pt x="252984" y="152019"/>
                  </a:lnTo>
                  <a:lnTo>
                    <a:pt x="252984" y="149110"/>
                  </a:lnTo>
                  <a:close/>
                </a:path>
                <a:path w="417829" h="172085">
                  <a:moveTo>
                    <a:pt x="293497" y="149098"/>
                  </a:moveTo>
                  <a:lnTo>
                    <a:pt x="288417" y="149098"/>
                  </a:lnTo>
                  <a:lnTo>
                    <a:pt x="281813" y="166116"/>
                  </a:lnTo>
                  <a:lnTo>
                    <a:pt x="276479" y="152527"/>
                  </a:lnTo>
                  <a:lnTo>
                    <a:pt x="275082" y="149098"/>
                  </a:lnTo>
                  <a:lnTo>
                    <a:pt x="270002" y="149098"/>
                  </a:lnTo>
                  <a:lnTo>
                    <a:pt x="270002" y="171323"/>
                  </a:lnTo>
                  <a:lnTo>
                    <a:pt x="273177" y="171323"/>
                  </a:lnTo>
                  <a:lnTo>
                    <a:pt x="273177" y="152527"/>
                  </a:lnTo>
                  <a:lnTo>
                    <a:pt x="280797" y="171323"/>
                  </a:lnTo>
                  <a:lnTo>
                    <a:pt x="282702" y="171323"/>
                  </a:lnTo>
                  <a:lnTo>
                    <a:pt x="284861" y="166116"/>
                  </a:lnTo>
                  <a:lnTo>
                    <a:pt x="290195" y="152527"/>
                  </a:lnTo>
                  <a:lnTo>
                    <a:pt x="290322" y="171323"/>
                  </a:lnTo>
                  <a:lnTo>
                    <a:pt x="293497" y="171323"/>
                  </a:lnTo>
                  <a:lnTo>
                    <a:pt x="293497" y="149098"/>
                  </a:lnTo>
                  <a:close/>
                </a:path>
                <a:path w="417829" h="172085">
                  <a:moveTo>
                    <a:pt x="318262" y="171323"/>
                  </a:moveTo>
                  <a:lnTo>
                    <a:pt x="315849" y="164719"/>
                  </a:lnTo>
                  <a:lnTo>
                    <a:pt x="314706" y="161798"/>
                  </a:lnTo>
                  <a:lnTo>
                    <a:pt x="311404" y="153289"/>
                  </a:lnTo>
                  <a:lnTo>
                    <a:pt x="311277" y="161798"/>
                  </a:lnTo>
                  <a:lnTo>
                    <a:pt x="305562" y="161798"/>
                  </a:lnTo>
                  <a:lnTo>
                    <a:pt x="308356" y="153289"/>
                  </a:lnTo>
                  <a:lnTo>
                    <a:pt x="311277" y="161798"/>
                  </a:lnTo>
                  <a:lnTo>
                    <a:pt x="311277" y="153289"/>
                  </a:lnTo>
                  <a:lnTo>
                    <a:pt x="311277" y="152971"/>
                  </a:lnTo>
                  <a:lnTo>
                    <a:pt x="309880" y="149098"/>
                  </a:lnTo>
                  <a:lnTo>
                    <a:pt x="306959" y="149098"/>
                  </a:lnTo>
                  <a:lnTo>
                    <a:pt x="298577" y="171323"/>
                  </a:lnTo>
                  <a:lnTo>
                    <a:pt x="302006" y="171323"/>
                  </a:lnTo>
                  <a:lnTo>
                    <a:pt x="304419" y="164719"/>
                  </a:lnTo>
                  <a:lnTo>
                    <a:pt x="312420" y="164719"/>
                  </a:lnTo>
                  <a:lnTo>
                    <a:pt x="314833" y="171323"/>
                  </a:lnTo>
                  <a:lnTo>
                    <a:pt x="318262" y="171323"/>
                  </a:lnTo>
                  <a:close/>
                </a:path>
                <a:path w="417829" h="172085">
                  <a:moveTo>
                    <a:pt x="327012" y="149110"/>
                  </a:moveTo>
                  <a:lnTo>
                    <a:pt x="323710" y="149110"/>
                  </a:lnTo>
                  <a:lnTo>
                    <a:pt x="323710" y="171335"/>
                  </a:lnTo>
                  <a:lnTo>
                    <a:pt x="327012" y="171335"/>
                  </a:lnTo>
                  <a:lnTo>
                    <a:pt x="327012" y="160147"/>
                  </a:lnTo>
                  <a:lnTo>
                    <a:pt x="327012" y="149110"/>
                  </a:lnTo>
                  <a:close/>
                </a:path>
                <a:path w="417829" h="172085">
                  <a:moveTo>
                    <a:pt x="339458" y="149110"/>
                  </a:moveTo>
                  <a:lnTo>
                    <a:pt x="335407" y="149110"/>
                  </a:lnTo>
                  <a:lnTo>
                    <a:pt x="327012" y="160147"/>
                  </a:lnTo>
                  <a:lnTo>
                    <a:pt x="335407" y="171335"/>
                  </a:lnTo>
                  <a:lnTo>
                    <a:pt x="339458" y="171335"/>
                  </a:lnTo>
                  <a:lnTo>
                    <a:pt x="330835" y="160147"/>
                  </a:lnTo>
                  <a:lnTo>
                    <a:pt x="339458" y="149110"/>
                  </a:lnTo>
                  <a:close/>
                </a:path>
                <a:path w="417829" h="172085">
                  <a:moveTo>
                    <a:pt x="355841" y="149110"/>
                  </a:moveTo>
                  <a:lnTo>
                    <a:pt x="343903" y="149110"/>
                  </a:lnTo>
                  <a:lnTo>
                    <a:pt x="343903" y="171335"/>
                  </a:lnTo>
                  <a:lnTo>
                    <a:pt x="355841" y="171335"/>
                  </a:lnTo>
                  <a:lnTo>
                    <a:pt x="355841" y="168275"/>
                  </a:lnTo>
                  <a:lnTo>
                    <a:pt x="347078" y="168275"/>
                  </a:lnTo>
                  <a:lnTo>
                    <a:pt x="347078" y="161544"/>
                  </a:lnTo>
                  <a:lnTo>
                    <a:pt x="355841" y="161544"/>
                  </a:lnTo>
                  <a:lnTo>
                    <a:pt x="355841" y="158635"/>
                  </a:lnTo>
                  <a:lnTo>
                    <a:pt x="347078" y="158635"/>
                  </a:lnTo>
                  <a:lnTo>
                    <a:pt x="347078" y="152019"/>
                  </a:lnTo>
                  <a:lnTo>
                    <a:pt x="355841" y="152019"/>
                  </a:lnTo>
                  <a:lnTo>
                    <a:pt x="355841" y="149110"/>
                  </a:lnTo>
                  <a:close/>
                </a:path>
                <a:path w="417829" h="172085">
                  <a:moveTo>
                    <a:pt x="376682" y="154305"/>
                  </a:moveTo>
                  <a:lnTo>
                    <a:pt x="376047" y="152273"/>
                  </a:lnTo>
                  <a:lnTo>
                    <a:pt x="373507" y="149860"/>
                  </a:lnTo>
                  <a:lnTo>
                    <a:pt x="373507" y="154305"/>
                  </a:lnTo>
                  <a:lnTo>
                    <a:pt x="373507" y="160528"/>
                  </a:lnTo>
                  <a:lnTo>
                    <a:pt x="365125" y="160528"/>
                  </a:lnTo>
                  <a:lnTo>
                    <a:pt x="365125" y="152019"/>
                  </a:lnTo>
                  <a:lnTo>
                    <a:pt x="372237" y="152019"/>
                  </a:lnTo>
                  <a:lnTo>
                    <a:pt x="373507" y="154305"/>
                  </a:lnTo>
                  <a:lnTo>
                    <a:pt x="373507" y="149860"/>
                  </a:lnTo>
                  <a:lnTo>
                    <a:pt x="371856" y="149098"/>
                  </a:lnTo>
                  <a:lnTo>
                    <a:pt x="361950" y="149098"/>
                  </a:lnTo>
                  <a:lnTo>
                    <a:pt x="361950" y="171323"/>
                  </a:lnTo>
                  <a:lnTo>
                    <a:pt x="365125" y="171323"/>
                  </a:lnTo>
                  <a:lnTo>
                    <a:pt x="365125" y="161036"/>
                  </a:lnTo>
                  <a:lnTo>
                    <a:pt x="372491" y="171323"/>
                  </a:lnTo>
                  <a:lnTo>
                    <a:pt x="376555" y="171323"/>
                  </a:lnTo>
                  <a:lnTo>
                    <a:pt x="370332" y="163068"/>
                  </a:lnTo>
                  <a:lnTo>
                    <a:pt x="371729" y="163068"/>
                  </a:lnTo>
                  <a:lnTo>
                    <a:pt x="376682" y="162052"/>
                  </a:lnTo>
                  <a:lnTo>
                    <a:pt x="376682" y="161036"/>
                  </a:lnTo>
                  <a:lnTo>
                    <a:pt x="376682" y="160528"/>
                  </a:lnTo>
                  <a:lnTo>
                    <a:pt x="376682" y="154305"/>
                  </a:lnTo>
                  <a:close/>
                </a:path>
                <a:path w="417829" h="172085">
                  <a:moveTo>
                    <a:pt x="394335" y="159639"/>
                  </a:moveTo>
                  <a:lnTo>
                    <a:pt x="390271" y="158750"/>
                  </a:lnTo>
                  <a:lnTo>
                    <a:pt x="386588" y="157353"/>
                  </a:lnTo>
                  <a:lnTo>
                    <a:pt x="384556" y="156845"/>
                  </a:lnTo>
                  <a:lnTo>
                    <a:pt x="384556" y="153416"/>
                  </a:lnTo>
                  <a:lnTo>
                    <a:pt x="385572" y="151638"/>
                  </a:lnTo>
                  <a:lnTo>
                    <a:pt x="388874" y="151638"/>
                  </a:lnTo>
                  <a:lnTo>
                    <a:pt x="390652" y="152400"/>
                  </a:lnTo>
                  <a:lnTo>
                    <a:pt x="390652" y="154813"/>
                  </a:lnTo>
                  <a:lnTo>
                    <a:pt x="393827" y="154813"/>
                  </a:lnTo>
                  <a:lnTo>
                    <a:pt x="393827" y="151130"/>
                  </a:lnTo>
                  <a:lnTo>
                    <a:pt x="391160" y="148717"/>
                  </a:lnTo>
                  <a:lnTo>
                    <a:pt x="383286" y="148717"/>
                  </a:lnTo>
                  <a:lnTo>
                    <a:pt x="381254" y="152146"/>
                  </a:lnTo>
                  <a:lnTo>
                    <a:pt x="381254" y="156337"/>
                  </a:lnTo>
                  <a:lnTo>
                    <a:pt x="381762" y="157861"/>
                  </a:lnTo>
                  <a:lnTo>
                    <a:pt x="383794" y="159893"/>
                  </a:lnTo>
                  <a:lnTo>
                    <a:pt x="384556" y="160274"/>
                  </a:lnTo>
                  <a:lnTo>
                    <a:pt x="389001" y="161925"/>
                  </a:lnTo>
                  <a:lnTo>
                    <a:pt x="391033" y="162560"/>
                  </a:lnTo>
                  <a:lnTo>
                    <a:pt x="391033" y="167386"/>
                  </a:lnTo>
                  <a:lnTo>
                    <a:pt x="389382" y="168910"/>
                  </a:lnTo>
                  <a:lnTo>
                    <a:pt x="384302" y="168910"/>
                  </a:lnTo>
                  <a:lnTo>
                    <a:pt x="383921" y="165481"/>
                  </a:lnTo>
                  <a:lnTo>
                    <a:pt x="383921" y="164719"/>
                  </a:lnTo>
                  <a:lnTo>
                    <a:pt x="380746" y="164719"/>
                  </a:lnTo>
                  <a:lnTo>
                    <a:pt x="380746" y="169672"/>
                  </a:lnTo>
                  <a:lnTo>
                    <a:pt x="384429" y="171704"/>
                  </a:lnTo>
                  <a:lnTo>
                    <a:pt x="391541" y="171704"/>
                  </a:lnTo>
                  <a:lnTo>
                    <a:pt x="394335" y="168910"/>
                  </a:lnTo>
                  <a:lnTo>
                    <a:pt x="394335" y="159639"/>
                  </a:lnTo>
                  <a:close/>
                </a:path>
                <a:path w="417829" h="172085">
                  <a:moveTo>
                    <a:pt x="408165" y="150126"/>
                  </a:moveTo>
                  <a:lnTo>
                    <a:pt x="403466" y="150126"/>
                  </a:lnTo>
                  <a:lnTo>
                    <a:pt x="403466" y="150876"/>
                  </a:lnTo>
                  <a:lnTo>
                    <a:pt x="405371" y="150876"/>
                  </a:lnTo>
                  <a:lnTo>
                    <a:pt x="405371" y="157988"/>
                  </a:lnTo>
                  <a:lnTo>
                    <a:pt x="406260" y="157988"/>
                  </a:lnTo>
                  <a:lnTo>
                    <a:pt x="406260" y="150876"/>
                  </a:lnTo>
                  <a:lnTo>
                    <a:pt x="408165" y="150876"/>
                  </a:lnTo>
                  <a:lnTo>
                    <a:pt x="408165" y="150126"/>
                  </a:lnTo>
                  <a:close/>
                </a:path>
                <a:path w="417829" h="172085">
                  <a:moveTo>
                    <a:pt x="417703" y="150126"/>
                  </a:moveTo>
                  <a:lnTo>
                    <a:pt x="416560" y="150126"/>
                  </a:lnTo>
                  <a:lnTo>
                    <a:pt x="413639" y="156718"/>
                  </a:lnTo>
                  <a:lnTo>
                    <a:pt x="410718" y="150126"/>
                  </a:lnTo>
                  <a:lnTo>
                    <a:pt x="409575" y="150126"/>
                  </a:lnTo>
                  <a:lnTo>
                    <a:pt x="409575" y="157988"/>
                  </a:lnTo>
                  <a:lnTo>
                    <a:pt x="410337" y="157988"/>
                  </a:lnTo>
                  <a:lnTo>
                    <a:pt x="410337" y="151003"/>
                  </a:lnTo>
                  <a:lnTo>
                    <a:pt x="413385" y="157988"/>
                  </a:lnTo>
                  <a:lnTo>
                    <a:pt x="413880" y="157988"/>
                  </a:lnTo>
                  <a:lnTo>
                    <a:pt x="416941" y="151003"/>
                  </a:lnTo>
                  <a:lnTo>
                    <a:pt x="416941" y="157988"/>
                  </a:lnTo>
                  <a:lnTo>
                    <a:pt x="417703" y="157988"/>
                  </a:lnTo>
                  <a:lnTo>
                    <a:pt x="417703" y="15012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68288" y="2556573"/>
              <a:ext cx="611998" cy="246569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8360478" y="4418075"/>
            <a:ext cx="771525" cy="3175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53365">
              <a:lnSpc>
                <a:spcPct val="104500"/>
              </a:lnSpc>
              <a:spcBef>
                <a:spcPts val="80"/>
              </a:spcBef>
            </a:pP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Ce</a:t>
            </a:r>
            <a:r>
              <a:rPr sz="450" spc="-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pho</a:t>
            </a:r>
            <a:r>
              <a:rPr sz="45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ne</a:t>
            </a:r>
            <a:r>
              <a:rPr sz="450" spc="1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4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45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  <a:p>
            <a:pPr marL="12700" marR="5080">
              <a:lnSpc>
                <a:spcPts val="600"/>
              </a:lnSpc>
              <a:spcBef>
                <a:spcPts val="20"/>
              </a:spcBef>
            </a:pP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Business</a:t>
            </a:r>
            <a:r>
              <a:rPr sz="45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450" spc="3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4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00478F"/>
                </a:solidFill>
                <a:latin typeface="Calibri"/>
                <a:cs typeface="Calibri"/>
              </a:rPr>
              <a:t>Business</a:t>
            </a:r>
            <a:r>
              <a:rPr sz="45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193159" y="4334128"/>
            <a:ext cx="2379980" cy="2618105"/>
            <a:chOff x="4193159" y="4334128"/>
            <a:chExt cx="2379980" cy="2618105"/>
          </a:xfrm>
        </p:grpSpPr>
        <p:sp>
          <p:nvSpPr>
            <p:cNvPr id="42" name="object 42"/>
            <p:cNvSpPr/>
            <p:nvPr/>
          </p:nvSpPr>
          <p:spPr>
            <a:xfrm>
              <a:off x="4193159" y="4334128"/>
              <a:ext cx="2379980" cy="1539875"/>
            </a:xfrm>
            <a:custGeom>
              <a:avLst/>
              <a:gdLst/>
              <a:ahLst/>
              <a:cxnLst/>
              <a:rect l="l" t="t" r="r" b="b"/>
              <a:pathLst>
                <a:path w="2379979" h="1539875">
                  <a:moveTo>
                    <a:pt x="2379599" y="0"/>
                  </a:moveTo>
                  <a:lnTo>
                    <a:pt x="0" y="0"/>
                  </a:lnTo>
                  <a:lnTo>
                    <a:pt x="0" y="1539747"/>
                  </a:lnTo>
                  <a:lnTo>
                    <a:pt x="2379599" y="1539747"/>
                  </a:lnTo>
                  <a:lnTo>
                    <a:pt x="2379599" y="0"/>
                  </a:lnTo>
                  <a:close/>
                </a:path>
              </a:pathLst>
            </a:custGeom>
            <a:solidFill>
              <a:srgbClr val="D221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142230" y="4606289"/>
              <a:ext cx="1430655" cy="1268095"/>
            </a:xfrm>
            <a:custGeom>
              <a:avLst/>
              <a:gdLst/>
              <a:ahLst/>
              <a:cxnLst/>
              <a:rect l="l" t="t" r="r" b="b"/>
              <a:pathLst>
                <a:path w="1430654" h="1268095">
                  <a:moveTo>
                    <a:pt x="1028446" y="1267587"/>
                  </a:moveTo>
                  <a:lnTo>
                    <a:pt x="963295" y="1243330"/>
                  </a:lnTo>
                  <a:lnTo>
                    <a:pt x="921004" y="1223264"/>
                  </a:lnTo>
                  <a:lnTo>
                    <a:pt x="879856" y="1200531"/>
                  </a:lnTo>
                  <a:lnTo>
                    <a:pt x="840232" y="1175131"/>
                  </a:lnTo>
                  <a:lnTo>
                    <a:pt x="802259" y="1147191"/>
                  </a:lnTo>
                  <a:lnTo>
                    <a:pt x="765937" y="1116711"/>
                  </a:lnTo>
                  <a:lnTo>
                    <a:pt x="731520" y="1083691"/>
                  </a:lnTo>
                  <a:lnTo>
                    <a:pt x="699135" y="1048258"/>
                  </a:lnTo>
                  <a:lnTo>
                    <a:pt x="668909" y="1010539"/>
                  </a:lnTo>
                  <a:lnTo>
                    <a:pt x="641096" y="970407"/>
                  </a:lnTo>
                  <a:lnTo>
                    <a:pt x="615696" y="927989"/>
                  </a:lnTo>
                  <a:lnTo>
                    <a:pt x="592836" y="883285"/>
                  </a:lnTo>
                  <a:lnTo>
                    <a:pt x="576199" y="845058"/>
                  </a:lnTo>
                  <a:lnTo>
                    <a:pt x="561975" y="806450"/>
                  </a:lnTo>
                  <a:lnTo>
                    <a:pt x="550037" y="767334"/>
                  </a:lnTo>
                  <a:lnTo>
                    <a:pt x="540512" y="728091"/>
                  </a:lnTo>
                  <a:lnTo>
                    <a:pt x="533146" y="688721"/>
                  </a:lnTo>
                  <a:lnTo>
                    <a:pt x="528066" y="649097"/>
                  </a:lnTo>
                  <a:lnTo>
                    <a:pt x="525018" y="609600"/>
                  </a:lnTo>
                  <a:lnTo>
                    <a:pt x="524129" y="570103"/>
                  </a:lnTo>
                  <a:lnTo>
                    <a:pt x="0" y="570103"/>
                  </a:lnTo>
                  <a:lnTo>
                    <a:pt x="1016" y="624078"/>
                  </a:lnTo>
                  <a:lnTo>
                    <a:pt x="4445" y="678180"/>
                  </a:lnTo>
                  <a:lnTo>
                    <a:pt x="10160" y="732282"/>
                  </a:lnTo>
                  <a:lnTo>
                    <a:pt x="18288" y="786384"/>
                  </a:lnTo>
                  <a:lnTo>
                    <a:pt x="28829" y="840359"/>
                  </a:lnTo>
                  <a:lnTo>
                    <a:pt x="39497" y="885190"/>
                  </a:lnTo>
                  <a:lnTo>
                    <a:pt x="51943" y="929767"/>
                  </a:lnTo>
                  <a:lnTo>
                    <a:pt x="66040" y="974217"/>
                  </a:lnTo>
                  <a:lnTo>
                    <a:pt x="82042" y="1018413"/>
                  </a:lnTo>
                  <a:lnTo>
                    <a:pt x="99695" y="1062355"/>
                  </a:lnTo>
                  <a:lnTo>
                    <a:pt x="119126" y="1105916"/>
                  </a:lnTo>
                  <a:lnTo>
                    <a:pt x="142113" y="1152271"/>
                  </a:lnTo>
                  <a:lnTo>
                    <a:pt x="166624" y="1197229"/>
                  </a:lnTo>
                  <a:lnTo>
                    <a:pt x="192786" y="1240917"/>
                  </a:lnTo>
                  <a:lnTo>
                    <a:pt x="210312" y="1267587"/>
                  </a:lnTo>
                  <a:lnTo>
                    <a:pt x="1028446" y="1267587"/>
                  </a:lnTo>
                  <a:close/>
                </a:path>
                <a:path w="1430654" h="1268095">
                  <a:moveTo>
                    <a:pt x="1430515" y="29464"/>
                  </a:moveTo>
                  <a:lnTo>
                    <a:pt x="1398143" y="19304"/>
                  </a:lnTo>
                  <a:lnTo>
                    <a:pt x="1350772" y="8763"/>
                  </a:lnTo>
                  <a:lnTo>
                    <a:pt x="1302512" y="2286"/>
                  </a:lnTo>
                  <a:lnTo>
                    <a:pt x="1253744" y="0"/>
                  </a:lnTo>
                  <a:lnTo>
                    <a:pt x="1204595" y="1905"/>
                  </a:lnTo>
                  <a:lnTo>
                    <a:pt x="1155446" y="8128"/>
                  </a:lnTo>
                  <a:lnTo>
                    <a:pt x="1106424" y="18923"/>
                  </a:lnTo>
                  <a:lnTo>
                    <a:pt x="1057910" y="34163"/>
                  </a:lnTo>
                  <a:lnTo>
                    <a:pt x="1010031" y="53975"/>
                  </a:lnTo>
                  <a:lnTo>
                    <a:pt x="964311" y="78105"/>
                  </a:lnTo>
                  <a:lnTo>
                    <a:pt x="921512" y="105664"/>
                  </a:lnTo>
                  <a:lnTo>
                    <a:pt x="882015" y="136525"/>
                  </a:lnTo>
                  <a:lnTo>
                    <a:pt x="845820" y="170434"/>
                  </a:lnTo>
                  <a:lnTo>
                    <a:pt x="812927" y="207010"/>
                  </a:lnTo>
                  <a:lnTo>
                    <a:pt x="783590" y="246126"/>
                  </a:lnTo>
                  <a:lnTo>
                    <a:pt x="757809" y="287274"/>
                  </a:lnTo>
                  <a:lnTo>
                    <a:pt x="735711" y="330454"/>
                  </a:lnTo>
                  <a:lnTo>
                    <a:pt x="717296" y="375285"/>
                  </a:lnTo>
                  <a:lnTo>
                    <a:pt x="702818" y="421513"/>
                  </a:lnTo>
                  <a:lnTo>
                    <a:pt x="692277" y="468884"/>
                  </a:lnTo>
                  <a:lnTo>
                    <a:pt x="685800" y="517144"/>
                  </a:lnTo>
                  <a:lnTo>
                    <a:pt x="683514" y="565912"/>
                  </a:lnTo>
                  <a:lnTo>
                    <a:pt x="685419" y="615061"/>
                  </a:lnTo>
                  <a:lnTo>
                    <a:pt x="691642" y="664210"/>
                  </a:lnTo>
                  <a:lnTo>
                    <a:pt x="702310" y="713232"/>
                  </a:lnTo>
                  <a:lnTo>
                    <a:pt x="717550" y="761746"/>
                  </a:lnTo>
                  <a:lnTo>
                    <a:pt x="737489" y="809498"/>
                  </a:lnTo>
                  <a:lnTo>
                    <a:pt x="761492" y="855345"/>
                  </a:lnTo>
                  <a:lnTo>
                    <a:pt x="789178" y="898144"/>
                  </a:lnTo>
                  <a:lnTo>
                    <a:pt x="820039" y="937641"/>
                  </a:lnTo>
                  <a:lnTo>
                    <a:pt x="853948" y="973836"/>
                  </a:lnTo>
                  <a:lnTo>
                    <a:pt x="890524" y="1006729"/>
                  </a:lnTo>
                  <a:lnTo>
                    <a:pt x="929513" y="1036066"/>
                  </a:lnTo>
                  <a:lnTo>
                    <a:pt x="970788" y="1061847"/>
                  </a:lnTo>
                  <a:lnTo>
                    <a:pt x="1013968" y="1084072"/>
                  </a:lnTo>
                  <a:lnTo>
                    <a:pt x="1058799" y="1102360"/>
                  </a:lnTo>
                  <a:lnTo>
                    <a:pt x="1105027" y="1116838"/>
                  </a:lnTo>
                  <a:lnTo>
                    <a:pt x="1152398" y="1127379"/>
                  </a:lnTo>
                  <a:lnTo>
                    <a:pt x="1200658" y="1133856"/>
                  </a:lnTo>
                  <a:lnTo>
                    <a:pt x="1249426" y="1136269"/>
                  </a:lnTo>
                  <a:lnTo>
                    <a:pt x="1298575" y="1134364"/>
                  </a:lnTo>
                  <a:lnTo>
                    <a:pt x="1347851" y="1128014"/>
                  </a:lnTo>
                  <a:lnTo>
                    <a:pt x="1396746" y="1117346"/>
                  </a:lnTo>
                  <a:lnTo>
                    <a:pt x="1430515" y="1106805"/>
                  </a:lnTo>
                  <a:lnTo>
                    <a:pt x="1430515" y="294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15205" y="4541391"/>
              <a:ext cx="186688" cy="18668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434459" y="4634991"/>
              <a:ext cx="681355" cy="328930"/>
            </a:xfrm>
            <a:custGeom>
              <a:avLst/>
              <a:gdLst/>
              <a:ahLst/>
              <a:cxnLst/>
              <a:rect l="l" t="t" r="r" b="b"/>
              <a:pathLst>
                <a:path w="681354" h="328929">
                  <a:moveTo>
                    <a:pt x="71501" y="264668"/>
                  </a:moveTo>
                  <a:lnTo>
                    <a:pt x="65532" y="258953"/>
                  </a:lnTo>
                  <a:lnTo>
                    <a:pt x="58293" y="254762"/>
                  </a:lnTo>
                  <a:lnTo>
                    <a:pt x="50038" y="252222"/>
                  </a:lnTo>
                  <a:lnTo>
                    <a:pt x="40640" y="251333"/>
                  </a:lnTo>
                  <a:lnTo>
                    <a:pt x="24511" y="254254"/>
                  </a:lnTo>
                  <a:lnTo>
                    <a:pt x="11557" y="262255"/>
                  </a:lnTo>
                  <a:lnTo>
                    <a:pt x="3048" y="274574"/>
                  </a:lnTo>
                  <a:lnTo>
                    <a:pt x="0" y="290068"/>
                  </a:lnTo>
                  <a:lnTo>
                    <a:pt x="3048" y="305689"/>
                  </a:lnTo>
                  <a:lnTo>
                    <a:pt x="11557" y="318008"/>
                  </a:lnTo>
                  <a:lnTo>
                    <a:pt x="24384" y="326009"/>
                  </a:lnTo>
                  <a:lnTo>
                    <a:pt x="40640" y="328930"/>
                  </a:lnTo>
                  <a:lnTo>
                    <a:pt x="49911" y="328041"/>
                  </a:lnTo>
                  <a:lnTo>
                    <a:pt x="58293" y="325501"/>
                  </a:lnTo>
                  <a:lnTo>
                    <a:pt x="65532" y="321310"/>
                  </a:lnTo>
                  <a:lnTo>
                    <a:pt x="71501" y="315468"/>
                  </a:lnTo>
                  <a:lnTo>
                    <a:pt x="60452" y="305181"/>
                  </a:lnTo>
                  <a:lnTo>
                    <a:pt x="55372" y="311150"/>
                  </a:lnTo>
                  <a:lnTo>
                    <a:pt x="49022" y="314198"/>
                  </a:lnTo>
                  <a:lnTo>
                    <a:pt x="41529" y="314198"/>
                  </a:lnTo>
                  <a:lnTo>
                    <a:pt x="31877" y="312420"/>
                  </a:lnTo>
                  <a:lnTo>
                    <a:pt x="24257" y="307467"/>
                  </a:lnTo>
                  <a:lnTo>
                    <a:pt x="19304" y="299847"/>
                  </a:lnTo>
                  <a:lnTo>
                    <a:pt x="17526" y="290068"/>
                  </a:lnTo>
                  <a:lnTo>
                    <a:pt x="19304" y="280416"/>
                  </a:lnTo>
                  <a:lnTo>
                    <a:pt x="24257" y="272796"/>
                  </a:lnTo>
                  <a:lnTo>
                    <a:pt x="31877" y="267843"/>
                  </a:lnTo>
                  <a:lnTo>
                    <a:pt x="41529" y="266065"/>
                  </a:lnTo>
                  <a:lnTo>
                    <a:pt x="49022" y="266065"/>
                  </a:lnTo>
                  <a:lnTo>
                    <a:pt x="55372" y="269113"/>
                  </a:lnTo>
                  <a:lnTo>
                    <a:pt x="60452" y="274955"/>
                  </a:lnTo>
                  <a:lnTo>
                    <a:pt x="71501" y="264668"/>
                  </a:lnTo>
                  <a:close/>
                </a:path>
                <a:path w="681354" h="328929">
                  <a:moveTo>
                    <a:pt x="159004" y="290068"/>
                  </a:moveTo>
                  <a:lnTo>
                    <a:pt x="141478" y="258699"/>
                  </a:lnTo>
                  <a:lnTo>
                    <a:pt x="141478" y="290068"/>
                  </a:lnTo>
                  <a:lnTo>
                    <a:pt x="139700" y="299847"/>
                  </a:lnTo>
                  <a:lnTo>
                    <a:pt x="134747" y="307467"/>
                  </a:lnTo>
                  <a:lnTo>
                    <a:pt x="127254" y="312420"/>
                  </a:lnTo>
                  <a:lnTo>
                    <a:pt x="117983" y="314198"/>
                  </a:lnTo>
                  <a:lnTo>
                    <a:pt x="108585" y="312420"/>
                  </a:lnTo>
                  <a:lnTo>
                    <a:pt x="101219" y="307467"/>
                  </a:lnTo>
                  <a:lnTo>
                    <a:pt x="96266" y="299847"/>
                  </a:lnTo>
                  <a:lnTo>
                    <a:pt x="94488" y="290068"/>
                  </a:lnTo>
                  <a:lnTo>
                    <a:pt x="96266" y="280416"/>
                  </a:lnTo>
                  <a:lnTo>
                    <a:pt x="101219" y="272796"/>
                  </a:lnTo>
                  <a:lnTo>
                    <a:pt x="108585" y="267843"/>
                  </a:lnTo>
                  <a:lnTo>
                    <a:pt x="117983" y="266065"/>
                  </a:lnTo>
                  <a:lnTo>
                    <a:pt x="127254" y="267843"/>
                  </a:lnTo>
                  <a:lnTo>
                    <a:pt x="134747" y="272796"/>
                  </a:lnTo>
                  <a:lnTo>
                    <a:pt x="139700" y="280416"/>
                  </a:lnTo>
                  <a:lnTo>
                    <a:pt x="141478" y="290068"/>
                  </a:lnTo>
                  <a:lnTo>
                    <a:pt x="141478" y="258699"/>
                  </a:lnTo>
                  <a:lnTo>
                    <a:pt x="134366" y="254254"/>
                  </a:lnTo>
                  <a:lnTo>
                    <a:pt x="117983" y="251333"/>
                  </a:lnTo>
                  <a:lnTo>
                    <a:pt x="101600" y="254254"/>
                  </a:lnTo>
                  <a:lnTo>
                    <a:pt x="88519" y="262382"/>
                  </a:lnTo>
                  <a:lnTo>
                    <a:pt x="80010" y="274701"/>
                  </a:lnTo>
                  <a:lnTo>
                    <a:pt x="76962" y="290068"/>
                  </a:lnTo>
                  <a:lnTo>
                    <a:pt x="78867" y="299847"/>
                  </a:lnTo>
                  <a:lnTo>
                    <a:pt x="117983" y="328930"/>
                  </a:lnTo>
                  <a:lnTo>
                    <a:pt x="134366" y="326009"/>
                  </a:lnTo>
                  <a:lnTo>
                    <a:pt x="147320" y="317881"/>
                  </a:lnTo>
                  <a:lnTo>
                    <a:pt x="149987" y="314198"/>
                  </a:lnTo>
                  <a:lnTo>
                    <a:pt x="155829" y="305689"/>
                  </a:lnTo>
                  <a:lnTo>
                    <a:pt x="159004" y="290068"/>
                  </a:lnTo>
                  <a:close/>
                </a:path>
                <a:path w="681354" h="328929">
                  <a:moveTo>
                    <a:pt x="256540" y="327660"/>
                  </a:moveTo>
                  <a:lnTo>
                    <a:pt x="256413" y="252603"/>
                  </a:lnTo>
                  <a:lnTo>
                    <a:pt x="242062" y="252603"/>
                  </a:lnTo>
                  <a:lnTo>
                    <a:pt x="214503" y="299212"/>
                  </a:lnTo>
                  <a:lnTo>
                    <a:pt x="186436" y="252603"/>
                  </a:lnTo>
                  <a:lnTo>
                    <a:pt x="172085" y="252603"/>
                  </a:lnTo>
                  <a:lnTo>
                    <a:pt x="172085" y="327660"/>
                  </a:lnTo>
                  <a:lnTo>
                    <a:pt x="188341" y="327660"/>
                  </a:lnTo>
                  <a:lnTo>
                    <a:pt x="188341" y="283591"/>
                  </a:lnTo>
                  <a:lnTo>
                    <a:pt x="210312" y="319659"/>
                  </a:lnTo>
                  <a:lnTo>
                    <a:pt x="218186" y="319659"/>
                  </a:lnTo>
                  <a:lnTo>
                    <a:pt x="240157" y="282575"/>
                  </a:lnTo>
                  <a:lnTo>
                    <a:pt x="240284" y="327660"/>
                  </a:lnTo>
                  <a:lnTo>
                    <a:pt x="256540" y="327660"/>
                  </a:lnTo>
                  <a:close/>
                </a:path>
                <a:path w="681354" h="328929">
                  <a:moveTo>
                    <a:pt x="339471" y="279781"/>
                  </a:moveTo>
                  <a:lnTo>
                    <a:pt x="337185" y="268478"/>
                  </a:lnTo>
                  <a:lnTo>
                    <a:pt x="335915" y="266700"/>
                  </a:lnTo>
                  <a:lnTo>
                    <a:pt x="330708" y="259969"/>
                  </a:lnTo>
                  <a:lnTo>
                    <a:pt x="321818" y="255270"/>
                  </a:lnTo>
                  <a:lnTo>
                    <a:pt x="321818" y="271526"/>
                  </a:lnTo>
                  <a:lnTo>
                    <a:pt x="321818" y="288036"/>
                  </a:lnTo>
                  <a:lnTo>
                    <a:pt x="316484" y="292862"/>
                  </a:lnTo>
                  <a:lnTo>
                    <a:pt x="291719" y="292862"/>
                  </a:lnTo>
                  <a:lnTo>
                    <a:pt x="291719" y="266700"/>
                  </a:lnTo>
                  <a:lnTo>
                    <a:pt x="316484" y="266700"/>
                  </a:lnTo>
                  <a:lnTo>
                    <a:pt x="321818" y="271526"/>
                  </a:lnTo>
                  <a:lnTo>
                    <a:pt x="321818" y="255270"/>
                  </a:lnTo>
                  <a:lnTo>
                    <a:pt x="320421" y="254508"/>
                  </a:lnTo>
                  <a:lnTo>
                    <a:pt x="306832" y="252603"/>
                  </a:lnTo>
                  <a:lnTo>
                    <a:pt x="274447" y="252603"/>
                  </a:lnTo>
                  <a:lnTo>
                    <a:pt x="274447" y="327660"/>
                  </a:lnTo>
                  <a:lnTo>
                    <a:pt x="291719" y="327660"/>
                  </a:lnTo>
                  <a:lnTo>
                    <a:pt x="291719" y="306959"/>
                  </a:lnTo>
                  <a:lnTo>
                    <a:pt x="306832" y="306959"/>
                  </a:lnTo>
                  <a:lnTo>
                    <a:pt x="320421" y="305054"/>
                  </a:lnTo>
                  <a:lnTo>
                    <a:pt x="330708" y="299593"/>
                  </a:lnTo>
                  <a:lnTo>
                    <a:pt x="335915" y="292862"/>
                  </a:lnTo>
                  <a:lnTo>
                    <a:pt x="337185" y="291084"/>
                  </a:lnTo>
                  <a:lnTo>
                    <a:pt x="339471" y="279781"/>
                  </a:lnTo>
                  <a:close/>
                </a:path>
                <a:path w="681354" h="328929">
                  <a:moveTo>
                    <a:pt x="422275" y="327660"/>
                  </a:moveTo>
                  <a:lnTo>
                    <a:pt x="415036" y="311531"/>
                  </a:lnTo>
                  <a:lnTo>
                    <a:pt x="409194" y="298323"/>
                  </a:lnTo>
                  <a:lnTo>
                    <a:pt x="396367" y="269621"/>
                  </a:lnTo>
                  <a:lnTo>
                    <a:pt x="391922" y="259842"/>
                  </a:lnTo>
                  <a:lnTo>
                    <a:pt x="391922" y="298323"/>
                  </a:lnTo>
                  <a:lnTo>
                    <a:pt x="368173" y="298323"/>
                  </a:lnTo>
                  <a:lnTo>
                    <a:pt x="380111" y="269621"/>
                  </a:lnTo>
                  <a:lnTo>
                    <a:pt x="391922" y="298323"/>
                  </a:lnTo>
                  <a:lnTo>
                    <a:pt x="391922" y="259842"/>
                  </a:lnTo>
                  <a:lnTo>
                    <a:pt x="388747" y="252603"/>
                  </a:lnTo>
                  <a:lnTo>
                    <a:pt x="371602" y="252603"/>
                  </a:lnTo>
                  <a:lnTo>
                    <a:pt x="338201" y="327660"/>
                  </a:lnTo>
                  <a:lnTo>
                    <a:pt x="355981" y="327660"/>
                  </a:lnTo>
                  <a:lnTo>
                    <a:pt x="362585" y="311531"/>
                  </a:lnTo>
                  <a:lnTo>
                    <a:pt x="397383" y="311531"/>
                  </a:lnTo>
                  <a:lnTo>
                    <a:pt x="404114" y="327660"/>
                  </a:lnTo>
                  <a:lnTo>
                    <a:pt x="422275" y="327660"/>
                  </a:lnTo>
                  <a:close/>
                </a:path>
                <a:path w="681354" h="328929">
                  <a:moveTo>
                    <a:pt x="498856" y="252603"/>
                  </a:moveTo>
                  <a:lnTo>
                    <a:pt x="481711" y="252603"/>
                  </a:lnTo>
                  <a:lnTo>
                    <a:pt x="481711" y="298196"/>
                  </a:lnTo>
                  <a:lnTo>
                    <a:pt x="444500" y="252603"/>
                  </a:lnTo>
                  <a:lnTo>
                    <a:pt x="430149" y="252603"/>
                  </a:lnTo>
                  <a:lnTo>
                    <a:pt x="430149" y="327660"/>
                  </a:lnTo>
                  <a:lnTo>
                    <a:pt x="447294" y="327660"/>
                  </a:lnTo>
                  <a:lnTo>
                    <a:pt x="447294" y="282067"/>
                  </a:lnTo>
                  <a:lnTo>
                    <a:pt x="484632" y="327660"/>
                  </a:lnTo>
                  <a:lnTo>
                    <a:pt x="498856" y="327660"/>
                  </a:lnTo>
                  <a:lnTo>
                    <a:pt x="498856" y="252603"/>
                  </a:lnTo>
                  <a:close/>
                </a:path>
                <a:path w="681354" h="328929">
                  <a:moveTo>
                    <a:pt x="581787" y="252603"/>
                  </a:moveTo>
                  <a:lnTo>
                    <a:pt x="564769" y="252603"/>
                  </a:lnTo>
                  <a:lnTo>
                    <a:pt x="544703" y="286004"/>
                  </a:lnTo>
                  <a:lnTo>
                    <a:pt x="524764" y="252603"/>
                  </a:lnTo>
                  <a:lnTo>
                    <a:pt x="506349" y="252603"/>
                  </a:lnTo>
                  <a:lnTo>
                    <a:pt x="535305" y="300863"/>
                  </a:lnTo>
                  <a:lnTo>
                    <a:pt x="535305" y="327660"/>
                  </a:lnTo>
                  <a:lnTo>
                    <a:pt x="552704" y="327660"/>
                  </a:lnTo>
                  <a:lnTo>
                    <a:pt x="552704" y="301117"/>
                  </a:lnTo>
                  <a:lnTo>
                    <a:pt x="581787" y="252603"/>
                  </a:lnTo>
                  <a:close/>
                </a:path>
                <a:path w="681354" h="328929">
                  <a:moveTo>
                    <a:pt x="680974" y="0"/>
                  </a:moveTo>
                  <a:lnTo>
                    <a:pt x="594868" y="0"/>
                  </a:lnTo>
                  <a:lnTo>
                    <a:pt x="593725" y="16891"/>
                  </a:lnTo>
                  <a:lnTo>
                    <a:pt x="590296" y="33274"/>
                  </a:lnTo>
                  <a:lnTo>
                    <a:pt x="566928" y="77597"/>
                  </a:lnTo>
                  <a:lnTo>
                    <a:pt x="525907" y="109347"/>
                  </a:lnTo>
                  <a:lnTo>
                    <a:pt x="479425" y="120650"/>
                  </a:lnTo>
                  <a:lnTo>
                    <a:pt x="456184" y="119253"/>
                  </a:lnTo>
                  <a:lnTo>
                    <a:pt x="413004" y="103632"/>
                  </a:lnTo>
                  <a:lnTo>
                    <a:pt x="378333" y="72390"/>
                  </a:lnTo>
                  <a:lnTo>
                    <a:pt x="358775" y="32512"/>
                  </a:lnTo>
                  <a:lnTo>
                    <a:pt x="354457" y="0"/>
                  </a:lnTo>
                  <a:lnTo>
                    <a:pt x="268351" y="0"/>
                  </a:lnTo>
                  <a:lnTo>
                    <a:pt x="273050" y="44450"/>
                  </a:lnTo>
                  <a:lnTo>
                    <a:pt x="287909" y="88138"/>
                  </a:lnTo>
                  <a:lnTo>
                    <a:pt x="309372" y="123952"/>
                  </a:lnTo>
                  <a:lnTo>
                    <a:pt x="336677" y="153924"/>
                  </a:lnTo>
                  <a:lnTo>
                    <a:pt x="368808" y="177546"/>
                  </a:lnTo>
                  <a:lnTo>
                    <a:pt x="404622" y="194437"/>
                  </a:lnTo>
                  <a:lnTo>
                    <a:pt x="442976" y="204343"/>
                  </a:lnTo>
                  <a:lnTo>
                    <a:pt x="482727" y="206629"/>
                  </a:lnTo>
                  <a:lnTo>
                    <a:pt x="522986" y="201041"/>
                  </a:lnTo>
                  <a:lnTo>
                    <a:pt x="562356" y="187198"/>
                  </a:lnTo>
                  <a:lnTo>
                    <a:pt x="612521" y="154051"/>
                  </a:lnTo>
                  <a:lnTo>
                    <a:pt x="649732" y="109474"/>
                  </a:lnTo>
                  <a:lnTo>
                    <a:pt x="672973" y="57023"/>
                  </a:lnTo>
                  <a:lnTo>
                    <a:pt x="678942" y="28956"/>
                  </a:lnTo>
                  <a:lnTo>
                    <a:pt x="6809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53965" y="4887594"/>
              <a:ext cx="329056" cy="7505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988433" y="5495669"/>
              <a:ext cx="1433830" cy="1456055"/>
            </a:xfrm>
            <a:custGeom>
              <a:avLst/>
              <a:gdLst/>
              <a:ahLst/>
              <a:cxnLst/>
              <a:rect l="l" t="t" r="r" b="b"/>
              <a:pathLst>
                <a:path w="1433829" h="1456054">
                  <a:moveTo>
                    <a:pt x="1228978" y="0"/>
                  </a:moveTo>
                  <a:lnTo>
                    <a:pt x="0" y="0"/>
                  </a:lnTo>
                  <a:lnTo>
                    <a:pt x="0" y="1269250"/>
                  </a:lnTo>
                  <a:lnTo>
                    <a:pt x="68071" y="1317409"/>
                  </a:lnTo>
                  <a:lnTo>
                    <a:pt x="110108" y="1342453"/>
                  </a:lnTo>
                  <a:lnTo>
                    <a:pt x="153415" y="1365123"/>
                  </a:lnTo>
                  <a:lnTo>
                    <a:pt x="197738" y="1385366"/>
                  </a:lnTo>
                  <a:lnTo>
                    <a:pt x="243077" y="1403146"/>
                  </a:lnTo>
                  <a:lnTo>
                    <a:pt x="289432" y="1418437"/>
                  </a:lnTo>
                  <a:lnTo>
                    <a:pt x="336422" y="1431188"/>
                  </a:lnTo>
                  <a:lnTo>
                    <a:pt x="384301" y="1441361"/>
                  </a:lnTo>
                  <a:lnTo>
                    <a:pt x="432561" y="1448904"/>
                  </a:lnTo>
                  <a:lnTo>
                    <a:pt x="481329" y="1453807"/>
                  </a:lnTo>
                  <a:lnTo>
                    <a:pt x="530478" y="1456004"/>
                  </a:lnTo>
                  <a:lnTo>
                    <a:pt x="579881" y="1455458"/>
                  </a:lnTo>
                  <a:lnTo>
                    <a:pt x="629284" y="1452143"/>
                  </a:lnTo>
                  <a:lnTo>
                    <a:pt x="678814" y="1446009"/>
                  </a:lnTo>
                  <a:lnTo>
                    <a:pt x="728217" y="1437005"/>
                  </a:lnTo>
                  <a:lnTo>
                    <a:pt x="777493" y="1425117"/>
                  </a:lnTo>
                  <a:lnTo>
                    <a:pt x="826388" y="1410296"/>
                  </a:lnTo>
                  <a:lnTo>
                    <a:pt x="874775" y="1392491"/>
                  </a:lnTo>
                  <a:lnTo>
                    <a:pt x="922654" y="1371663"/>
                  </a:lnTo>
                  <a:lnTo>
                    <a:pt x="969263" y="1348092"/>
                  </a:lnTo>
                  <a:lnTo>
                    <a:pt x="1013967" y="1322184"/>
                  </a:lnTo>
                  <a:lnTo>
                    <a:pt x="1056639" y="1294041"/>
                  </a:lnTo>
                  <a:lnTo>
                    <a:pt x="1097152" y="1263764"/>
                  </a:lnTo>
                  <a:lnTo>
                    <a:pt x="1135633" y="1231480"/>
                  </a:lnTo>
                  <a:lnTo>
                    <a:pt x="1171955" y="1197305"/>
                  </a:lnTo>
                  <a:lnTo>
                    <a:pt x="1206118" y="1161338"/>
                  </a:lnTo>
                  <a:lnTo>
                    <a:pt x="1238122" y="1123683"/>
                  </a:lnTo>
                  <a:lnTo>
                    <a:pt x="1267713" y="1084478"/>
                  </a:lnTo>
                  <a:lnTo>
                    <a:pt x="1295145" y="1043800"/>
                  </a:lnTo>
                  <a:lnTo>
                    <a:pt x="1320164" y="1001788"/>
                  </a:lnTo>
                  <a:lnTo>
                    <a:pt x="1342770" y="958545"/>
                  </a:lnTo>
                  <a:lnTo>
                    <a:pt x="1363090" y="914171"/>
                  </a:lnTo>
                  <a:lnTo>
                    <a:pt x="1380870" y="868781"/>
                  </a:lnTo>
                  <a:lnTo>
                    <a:pt x="1396110" y="822502"/>
                  </a:lnTo>
                  <a:lnTo>
                    <a:pt x="1408937" y="775462"/>
                  </a:lnTo>
                  <a:lnTo>
                    <a:pt x="1419097" y="727710"/>
                  </a:lnTo>
                  <a:lnTo>
                    <a:pt x="1426590" y="679323"/>
                  </a:lnTo>
                  <a:lnTo>
                    <a:pt x="1431543" y="630555"/>
                  </a:lnTo>
                  <a:lnTo>
                    <a:pt x="1433702" y="581406"/>
                  </a:lnTo>
                  <a:lnTo>
                    <a:pt x="1433194" y="532003"/>
                  </a:lnTo>
                  <a:lnTo>
                    <a:pt x="1429892" y="482600"/>
                  </a:lnTo>
                  <a:lnTo>
                    <a:pt x="1423669" y="433070"/>
                  </a:lnTo>
                  <a:lnTo>
                    <a:pt x="1414652" y="383667"/>
                  </a:lnTo>
                  <a:lnTo>
                    <a:pt x="1402841" y="334518"/>
                  </a:lnTo>
                  <a:lnTo>
                    <a:pt x="1387982" y="285623"/>
                  </a:lnTo>
                  <a:lnTo>
                    <a:pt x="1370075" y="237109"/>
                  </a:lnTo>
                  <a:lnTo>
                    <a:pt x="1349247" y="189230"/>
                  </a:lnTo>
                  <a:lnTo>
                    <a:pt x="1325752" y="142621"/>
                  </a:lnTo>
                  <a:lnTo>
                    <a:pt x="1299844" y="97917"/>
                  </a:lnTo>
                  <a:lnTo>
                    <a:pt x="1271650" y="55372"/>
                  </a:lnTo>
                  <a:lnTo>
                    <a:pt x="1241424" y="14732"/>
                  </a:lnTo>
                  <a:lnTo>
                    <a:pt x="1228978" y="0"/>
                  </a:lnTo>
                  <a:close/>
                </a:path>
              </a:pathLst>
            </a:custGeom>
            <a:solidFill>
              <a:srgbClr val="D221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84648" y="5825616"/>
              <a:ext cx="404163" cy="12801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21452" y="5825616"/>
              <a:ext cx="407821" cy="12801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184648" y="5953328"/>
              <a:ext cx="460526" cy="90219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8372475" y="3718610"/>
            <a:ext cx="2084705" cy="1176020"/>
            <a:chOff x="8372475" y="3718610"/>
            <a:chExt cx="2084705" cy="1176020"/>
          </a:xfrm>
        </p:grpSpPr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73745" y="4751831"/>
              <a:ext cx="796924" cy="68567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8372475" y="4810378"/>
              <a:ext cx="765175" cy="3175"/>
            </a:xfrm>
            <a:custGeom>
              <a:avLst/>
              <a:gdLst/>
              <a:ahLst/>
              <a:cxnLst/>
              <a:rect l="l" t="t" r="r" b="b"/>
              <a:pathLst>
                <a:path w="765175" h="3175">
                  <a:moveTo>
                    <a:pt x="765048" y="0"/>
                  </a:moveTo>
                  <a:lnTo>
                    <a:pt x="0" y="0"/>
                  </a:lnTo>
                  <a:lnTo>
                    <a:pt x="0" y="3035"/>
                  </a:lnTo>
                  <a:lnTo>
                    <a:pt x="765048" y="3035"/>
                  </a:lnTo>
                  <a:lnTo>
                    <a:pt x="76504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038333" y="4721605"/>
              <a:ext cx="418717" cy="11277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845039" y="4707013"/>
              <a:ext cx="138656" cy="13827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0010394" y="4722875"/>
              <a:ext cx="418465" cy="172085"/>
            </a:xfrm>
            <a:custGeom>
              <a:avLst/>
              <a:gdLst/>
              <a:ahLst/>
              <a:cxnLst/>
              <a:rect l="l" t="t" r="r" b="b"/>
              <a:pathLst>
                <a:path w="418465" h="172085">
                  <a:moveTo>
                    <a:pt x="2463" y="0"/>
                  </a:moveTo>
                  <a:lnTo>
                    <a:pt x="0" y="0"/>
                  </a:lnTo>
                  <a:lnTo>
                    <a:pt x="0" y="113411"/>
                  </a:lnTo>
                  <a:lnTo>
                    <a:pt x="2463" y="113411"/>
                  </a:lnTo>
                  <a:lnTo>
                    <a:pt x="2463" y="0"/>
                  </a:lnTo>
                  <a:close/>
                </a:path>
                <a:path w="418465" h="172085">
                  <a:moveTo>
                    <a:pt x="84963" y="158115"/>
                  </a:moveTo>
                  <a:lnTo>
                    <a:pt x="84328" y="155448"/>
                  </a:lnTo>
                  <a:lnTo>
                    <a:pt x="81915" y="152146"/>
                  </a:lnTo>
                  <a:lnTo>
                    <a:pt x="81788" y="166497"/>
                  </a:lnTo>
                  <a:lnTo>
                    <a:pt x="81534" y="166497"/>
                  </a:lnTo>
                  <a:lnTo>
                    <a:pt x="77470" y="168402"/>
                  </a:lnTo>
                  <a:lnTo>
                    <a:pt x="69723" y="168402"/>
                  </a:lnTo>
                  <a:lnTo>
                    <a:pt x="69723" y="152146"/>
                  </a:lnTo>
                  <a:lnTo>
                    <a:pt x="79629" y="152146"/>
                  </a:lnTo>
                  <a:lnTo>
                    <a:pt x="81788" y="156972"/>
                  </a:lnTo>
                  <a:lnTo>
                    <a:pt x="81788" y="151980"/>
                  </a:lnTo>
                  <a:lnTo>
                    <a:pt x="81026" y="150876"/>
                  </a:lnTo>
                  <a:lnTo>
                    <a:pt x="78232" y="149098"/>
                  </a:lnTo>
                  <a:lnTo>
                    <a:pt x="66421" y="149098"/>
                  </a:lnTo>
                  <a:lnTo>
                    <a:pt x="66421" y="171323"/>
                  </a:lnTo>
                  <a:lnTo>
                    <a:pt x="76581" y="171323"/>
                  </a:lnTo>
                  <a:lnTo>
                    <a:pt x="79629" y="170561"/>
                  </a:lnTo>
                  <a:lnTo>
                    <a:pt x="81915" y="168402"/>
                  </a:lnTo>
                  <a:lnTo>
                    <a:pt x="83820" y="166497"/>
                  </a:lnTo>
                  <a:lnTo>
                    <a:pt x="84963" y="163322"/>
                  </a:lnTo>
                  <a:lnTo>
                    <a:pt x="84963" y="158115"/>
                  </a:lnTo>
                  <a:close/>
                </a:path>
                <a:path w="418465" h="172085">
                  <a:moveTo>
                    <a:pt x="94297" y="149148"/>
                  </a:moveTo>
                  <a:lnTo>
                    <a:pt x="91059" y="149148"/>
                  </a:lnTo>
                  <a:lnTo>
                    <a:pt x="91059" y="171323"/>
                  </a:lnTo>
                  <a:lnTo>
                    <a:pt x="94297" y="171323"/>
                  </a:lnTo>
                  <a:lnTo>
                    <a:pt x="94297" y="149148"/>
                  </a:lnTo>
                  <a:close/>
                </a:path>
                <a:path w="418465" h="172085">
                  <a:moveTo>
                    <a:pt x="112128" y="149110"/>
                  </a:moveTo>
                  <a:lnTo>
                    <a:pt x="100825" y="149110"/>
                  </a:lnTo>
                  <a:lnTo>
                    <a:pt x="100825" y="171335"/>
                  </a:lnTo>
                  <a:lnTo>
                    <a:pt x="104127" y="171335"/>
                  </a:lnTo>
                  <a:lnTo>
                    <a:pt x="104127" y="161683"/>
                  </a:lnTo>
                  <a:lnTo>
                    <a:pt x="112128" y="161683"/>
                  </a:lnTo>
                  <a:lnTo>
                    <a:pt x="112128" y="158762"/>
                  </a:lnTo>
                  <a:lnTo>
                    <a:pt x="104127" y="158762"/>
                  </a:lnTo>
                  <a:lnTo>
                    <a:pt x="104127" y="152146"/>
                  </a:lnTo>
                  <a:lnTo>
                    <a:pt x="112128" y="152146"/>
                  </a:lnTo>
                  <a:lnTo>
                    <a:pt x="112128" y="149110"/>
                  </a:lnTo>
                  <a:close/>
                </a:path>
                <a:path w="418465" h="172085">
                  <a:moveTo>
                    <a:pt x="128905" y="149110"/>
                  </a:moveTo>
                  <a:lnTo>
                    <a:pt x="117729" y="149110"/>
                  </a:lnTo>
                  <a:lnTo>
                    <a:pt x="117729" y="171335"/>
                  </a:lnTo>
                  <a:lnTo>
                    <a:pt x="121031" y="171335"/>
                  </a:lnTo>
                  <a:lnTo>
                    <a:pt x="121031" y="161683"/>
                  </a:lnTo>
                  <a:lnTo>
                    <a:pt x="128905" y="161683"/>
                  </a:lnTo>
                  <a:lnTo>
                    <a:pt x="128905" y="158762"/>
                  </a:lnTo>
                  <a:lnTo>
                    <a:pt x="121031" y="158762"/>
                  </a:lnTo>
                  <a:lnTo>
                    <a:pt x="121031" y="152146"/>
                  </a:lnTo>
                  <a:lnTo>
                    <a:pt x="128905" y="152146"/>
                  </a:lnTo>
                  <a:lnTo>
                    <a:pt x="128905" y="149110"/>
                  </a:lnTo>
                  <a:close/>
                </a:path>
                <a:path w="418465" h="172085">
                  <a:moveTo>
                    <a:pt x="146558" y="149110"/>
                  </a:moveTo>
                  <a:lnTo>
                    <a:pt x="134620" y="149110"/>
                  </a:lnTo>
                  <a:lnTo>
                    <a:pt x="134620" y="171335"/>
                  </a:lnTo>
                  <a:lnTo>
                    <a:pt x="146558" y="171335"/>
                  </a:lnTo>
                  <a:lnTo>
                    <a:pt x="146558" y="168414"/>
                  </a:lnTo>
                  <a:lnTo>
                    <a:pt x="137795" y="168414"/>
                  </a:lnTo>
                  <a:lnTo>
                    <a:pt x="137795" y="161556"/>
                  </a:lnTo>
                  <a:lnTo>
                    <a:pt x="146558" y="161556"/>
                  </a:lnTo>
                  <a:lnTo>
                    <a:pt x="146558" y="158635"/>
                  </a:lnTo>
                  <a:lnTo>
                    <a:pt x="137795" y="158635"/>
                  </a:lnTo>
                  <a:lnTo>
                    <a:pt x="137795" y="152146"/>
                  </a:lnTo>
                  <a:lnTo>
                    <a:pt x="146558" y="152146"/>
                  </a:lnTo>
                  <a:lnTo>
                    <a:pt x="146558" y="149110"/>
                  </a:lnTo>
                  <a:close/>
                </a:path>
                <a:path w="418465" h="172085">
                  <a:moveTo>
                    <a:pt x="167386" y="154533"/>
                  </a:moveTo>
                  <a:lnTo>
                    <a:pt x="166751" y="152273"/>
                  </a:lnTo>
                  <a:lnTo>
                    <a:pt x="164147" y="149796"/>
                  </a:lnTo>
                  <a:lnTo>
                    <a:pt x="164109" y="154317"/>
                  </a:lnTo>
                  <a:lnTo>
                    <a:pt x="164109" y="154533"/>
                  </a:lnTo>
                  <a:lnTo>
                    <a:pt x="164084" y="160528"/>
                  </a:lnTo>
                  <a:lnTo>
                    <a:pt x="155829" y="160528"/>
                  </a:lnTo>
                  <a:lnTo>
                    <a:pt x="155829" y="152273"/>
                  </a:lnTo>
                  <a:lnTo>
                    <a:pt x="162877" y="152273"/>
                  </a:lnTo>
                  <a:lnTo>
                    <a:pt x="164109" y="154533"/>
                  </a:lnTo>
                  <a:lnTo>
                    <a:pt x="164109" y="154317"/>
                  </a:lnTo>
                  <a:lnTo>
                    <a:pt x="164109" y="152273"/>
                  </a:lnTo>
                  <a:lnTo>
                    <a:pt x="164109" y="149796"/>
                  </a:lnTo>
                  <a:lnTo>
                    <a:pt x="162560" y="149098"/>
                  </a:lnTo>
                  <a:lnTo>
                    <a:pt x="152527" y="149098"/>
                  </a:lnTo>
                  <a:lnTo>
                    <a:pt x="152527" y="171323"/>
                  </a:lnTo>
                  <a:lnTo>
                    <a:pt x="155829" y="171323"/>
                  </a:lnTo>
                  <a:lnTo>
                    <a:pt x="155829" y="161036"/>
                  </a:lnTo>
                  <a:lnTo>
                    <a:pt x="163195" y="171323"/>
                  </a:lnTo>
                  <a:lnTo>
                    <a:pt x="167259" y="171323"/>
                  </a:lnTo>
                  <a:lnTo>
                    <a:pt x="161036" y="163068"/>
                  </a:lnTo>
                  <a:lnTo>
                    <a:pt x="162433" y="163068"/>
                  </a:lnTo>
                  <a:lnTo>
                    <a:pt x="167386" y="162052"/>
                  </a:lnTo>
                  <a:lnTo>
                    <a:pt x="167386" y="161036"/>
                  </a:lnTo>
                  <a:lnTo>
                    <a:pt x="167386" y="160528"/>
                  </a:lnTo>
                  <a:lnTo>
                    <a:pt x="167386" y="154533"/>
                  </a:lnTo>
                  <a:close/>
                </a:path>
                <a:path w="418465" h="172085">
                  <a:moveTo>
                    <a:pt x="184658" y="149110"/>
                  </a:moveTo>
                  <a:lnTo>
                    <a:pt x="172720" y="149110"/>
                  </a:lnTo>
                  <a:lnTo>
                    <a:pt x="172720" y="171335"/>
                  </a:lnTo>
                  <a:lnTo>
                    <a:pt x="184658" y="171335"/>
                  </a:lnTo>
                  <a:lnTo>
                    <a:pt x="184658" y="168414"/>
                  </a:lnTo>
                  <a:lnTo>
                    <a:pt x="176009" y="168414"/>
                  </a:lnTo>
                  <a:lnTo>
                    <a:pt x="176009" y="161556"/>
                  </a:lnTo>
                  <a:lnTo>
                    <a:pt x="184658" y="161556"/>
                  </a:lnTo>
                  <a:lnTo>
                    <a:pt x="184658" y="158635"/>
                  </a:lnTo>
                  <a:lnTo>
                    <a:pt x="176009" y="158635"/>
                  </a:lnTo>
                  <a:lnTo>
                    <a:pt x="176009" y="152146"/>
                  </a:lnTo>
                  <a:lnTo>
                    <a:pt x="184658" y="152146"/>
                  </a:lnTo>
                  <a:lnTo>
                    <a:pt x="184658" y="149110"/>
                  </a:lnTo>
                  <a:close/>
                </a:path>
                <a:path w="418465" h="172085">
                  <a:moveTo>
                    <a:pt x="208661" y="149098"/>
                  </a:moveTo>
                  <a:lnTo>
                    <a:pt x="205359" y="149098"/>
                  </a:lnTo>
                  <a:lnTo>
                    <a:pt x="205359" y="165989"/>
                  </a:lnTo>
                  <a:lnTo>
                    <a:pt x="197866" y="154178"/>
                  </a:lnTo>
                  <a:lnTo>
                    <a:pt x="194564" y="149098"/>
                  </a:lnTo>
                  <a:lnTo>
                    <a:pt x="191008" y="149098"/>
                  </a:lnTo>
                  <a:lnTo>
                    <a:pt x="191008" y="171323"/>
                  </a:lnTo>
                  <a:lnTo>
                    <a:pt x="194310" y="171323"/>
                  </a:lnTo>
                  <a:lnTo>
                    <a:pt x="194310" y="154178"/>
                  </a:lnTo>
                  <a:lnTo>
                    <a:pt x="205359" y="171323"/>
                  </a:lnTo>
                  <a:lnTo>
                    <a:pt x="208661" y="171323"/>
                  </a:lnTo>
                  <a:lnTo>
                    <a:pt x="208661" y="149098"/>
                  </a:lnTo>
                  <a:close/>
                </a:path>
                <a:path w="418465" h="172085">
                  <a:moveTo>
                    <a:pt x="236093" y="154813"/>
                  </a:moveTo>
                  <a:lnTo>
                    <a:pt x="234696" y="152273"/>
                  </a:lnTo>
                  <a:lnTo>
                    <a:pt x="230251" y="149098"/>
                  </a:lnTo>
                  <a:lnTo>
                    <a:pt x="227584" y="148717"/>
                  </a:lnTo>
                  <a:lnTo>
                    <a:pt x="219710" y="148717"/>
                  </a:lnTo>
                  <a:lnTo>
                    <a:pt x="214503" y="153670"/>
                  </a:lnTo>
                  <a:lnTo>
                    <a:pt x="214503" y="166370"/>
                  </a:lnTo>
                  <a:lnTo>
                    <a:pt x="219583" y="171704"/>
                  </a:lnTo>
                  <a:lnTo>
                    <a:pt x="229235" y="171704"/>
                  </a:lnTo>
                  <a:lnTo>
                    <a:pt x="233426" y="170180"/>
                  </a:lnTo>
                  <a:lnTo>
                    <a:pt x="235839" y="165862"/>
                  </a:lnTo>
                  <a:lnTo>
                    <a:pt x="231902" y="165862"/>
                  </a:lnTo>
                  <a:lnTo>
                    <a:pt x="230378" y="167640"/>
                  </a:lnTo>
                  <a:lnTo>
                    <a:pt x="228219" y="168783"/>
                  </a:lnTo>
                  <a:lnTo>
                    <a:pt x="221488" y="168783"/>
                  </a:lnTo>
                  <a:lnTo>
                    <a:pt x="217678" y="164973"/>
                  </a:lnTo>
                  <a:lnTo>
                    <a:pt x="217678" y="155448"/>
                  </a:lnTo>
                  <a:lnTo>
                    <a:pt x="221361" y="151638"/>
                  </a:lnTo>
                  <a:lnTo>
                    <a:pt x="229489" y="151638"/>
                  </a:lnTo>
                  <a:lnTo>
                    <a:pt x="232156" y="154813"/>
                  </a:lnTo>
                  <a:lnTo>
                    <a:pt x="236093" y="154813"/>
                  </a:lnTo>
                  <a:close/>
                </a:path>
                <a:path w="418465" h="172085">
                  <a:moveTo>
                    <a:pt x="253123" y="149110"/>
                  </a:moveTo>
                  <a:lnTo>
                    <a:pt x="241058" y="149110"/>
                  </a:lnTo>
                  <a:lnTo>
                    <a:pt x="241058" y="171335"/>
                  </a:lnTo>
                  <a:lnTo>
                    <a:pt x="253123" y="171335"/>
                  </a:lnTo>
                  <a:lnTo>
                    <a:pt x="253123" y="168414"/>
                  </a:lnTo>
                  <a:lnTo>
                    <a:pt x="244348" y="168414"/>
                  </a:lnTo>
                  <a:lnTo>
                    <a:pt x="244348" y="161556"/>
                  </a:lnTo>
                  <a:lnTo>
                    <a:pt x="253123" y="161556"/>
                  </a:lnTo>
                  <a:lnTo>
                    <a:pt x="253123" y="158635"/>
                  </a:lnTo>
                  <a:lnTo>
                    <a:pt x="244348" y="158635"/>
                  </a:lnTo>
                  <a:lnTo>
                    <a:pt x="244348" y="152146"/>
                  </a:lnTo>
                  <a:lnTo>
                    <a:pt x="253123" y="152146"/>
                  </a:lnTo>
                  <a:lnTo>
                    <a:pt x="253123" y="149110"/>
                  </a:lnTo>
                  <a:close/>
                </a:path>
                <a:path w="418465" h="172085">
                  <a:moveTo>
                    <a:pt x="293624" y="149098"/>
                  </a:moveTo>
                  <a:lnTo>
                    <a:pt x="288417" y="149098"/>
                  </a:lnTo>
                  <a:lnTo>
                    <a:pt x="281813" y="166116"/>
                  </a:lnTo>
                  <a:lnTo>
                    <a:pt x="276479" y="152527"/>
                  </a:lnTo>
                  <a:lnTo>
                    <a:pt x="275082" y="149098"/>
                  </a:lnTo>
                  <a:lnTo>
                    <a:pt x="270002" y="149098"/>
                  </a:lnTo>
                  <a:lnTo>
                    <a:pt x="270002" y="171323"/>
                  </a:lnTo>
                  <a:lnTo>
                    <a:pt x="273304" y="171323"/>
                  </a:lnTo>
                  <a:lnTo>
                    <a:pt x="273304" y="152527"/>
                  </a:lnTo>
                  <a:lnTo>
                    <a:pt x="280797" y="171323"/>
                  </a:lnTo>
                  <a:lnTo>
                    <a:pt x="282829" y="171323"/>
                  </a:lnTo>
                  <a:lnTo>
                    <a:pt x="290195" y="152527"/>
                  </a:lnTo>
                  <a:lnTo>
                    <a:pt x="290322" y="171323"/>
                  </a:lnTo>
                  <a:lnTo>
                    <a:pt x="293624" y="171323"/>
                  </a:lnTo>
                  <a:lnTo>
                    <a:pt x="293624" y="149098"/>
                  </a:lnTo>
                  <a:close/>
                </a:path>
                <a:path w="418465" h="172085">
                  <a:moveTo>
                    <a:pt x="318262" y="171323"/>
                  </a:moveTo>
                  <a:lnTo>
                    <a:pt x="315849" y="164719"/>
                  </a:lnTo>
                  <a:lnTo>
                    <a:pt x="314706" y="161798"/>
                  </a:lnTo>
                  <a:lnTo>
                    <a:pt x="311531" y="153289"/>
                  </a:lnTo>
                  <a:lnTo>
                    <a:pt x="311277" y="152908"/>
                  </a:lnTo>
                  <a:lnTo>
                    <a:pt x="311277" y="161798"/>
                  </a:lnTo>
                  <a:lnTo>
                    <a:pt x="305562" y="161798"/>
                  </a:lnTo>
                  <a:lnTo>
                    <a:pt x="308483" y="153289"/>
                  </a:lnTo>
                  <a:lnTo>
                    <a:pt x="311277" y="161798"/>
                  </a:lnTo>
                  <a:lnTo>
                    <a:pt x="311277" y="152908"/>
                  </a:lnTo>
                  <a:lnTo>
                    <a:pt x="309880" y="149098"/>
                  </a:lnTo>
                  <a:lnTo>
                    <a:pt x="306959" y="149098"/>
                  </a:lnTo>
                  <a:lnTo>
                    <a:pt x="298577" y="171323"/>
                  </a:lnTo>
                  <a:lnTo>
                    <a:pt x="302006" y="171323"/>
                  </a:lnTo>
                  <a:lnTo>
                    <a:pt x="304419" y="164719"/>
                  </a:lnTo>
                  <a:lnTo>
                    <a:pt x="312420" y="164719"/>
                  </a:lnTo>
                  <a:lnTo>
                    <a:pt x="314833" y="171323"/>
                  </a:lnTo>
                  <a:lnTo>
                    <a:pt x="318262" y="171323"/>
                  </a:lnTo>
                  <a:close/>
                </a:path>
                <a:path w="418465" h="172085">
                  <a:moveTo>
                    <a:pt x="327025" y="149110"/>
                  </a:moveTo>
                  <a:lnTo>
                    <a:pt x="323723" y="149110"/>
                  </a:lnTo>
                  <a:lnTo>
                    <a:pt x="323723" y="171335"/>
                  </a:lnTo>
                  <a:lnTo>
                    <a:pt x="327025" y="171335"/>
                  </a:lnTo>
                  <a:lnTo>
                    <a:pt x="327025" y="160147"/>
                  </a:lnTo>
                  <a:lnTo>
                    <a:pt x="327025" y="149110"/>
                  </a:lnTo>
                  <a:close/>
                </a:path>
                <a:path w="418465" h="172085">
                  <a:moveTo>
                    <a:pt x="339471" y="149110"/>
                  </a:moveTo>
                  <a:lnTo>
                    <a:pt x="335534" y="149110"/>
                  </a:lnTo>
                  <a:lnTo>
                    <a:pt x="327025" y="160147"/>
                  </a:lnTo>
                  <a:lnTo>
                    <a:pt x="335534" y="171335"/>
                  </a:lnTo>
                  <a:lnTo>
                    <a:pt x="339471" y="171335"/>
                  </a:lnTo>
                  <a:lnTo>
                    <a:pt x="330835" y="160147"/>
                  </a:lnTo>
                  <a:lnTo>
                    <a:pt x="339471" y="149110"/>
                  </a:lnTo>
                  <a:close/>
                </a:path>
                <a:path w="418465" h="172085">
                  <a:moveTo>
                    <a:pt x="355866" y="149110"/>
                  </a:moveTo>
                  <a:lnTo>
                    <a:pt x="343928" y="149110"/>
                  </a:lnTo>
                  <a:lnTo>
                    <a:pt x="343928" y="171335"/>
                  </a:lnTo>
                  <a:lnTo>
                    <a:pt x="355866" y="171335"/>
                  </a:lnTo>
                  <a:lnTo>
                    <a:pt x="355866" y="168414"/>
                  </a:lnTo>
                  <a:lnTo>
                    <a:pt x="347230" y="168414"/>
                  </a:lnTo>
                  <a:lnTo>
                    <a:pt x="347230" y="161556"/>
                  </a:lnTo>
                  <a:lnTo>
                    <a:pt x="355866" y="161556"/>
                  </a:lnTo>
                  <a:lnTo>
                    <a:pt x="355866" y="158635"/>
                  </a:lnTo>
                  <a:lnTo>
                    <a:pt x="347230" y="158635"/>
                  </a:lnTo>
                  <a:lnTo>
                    <a:pt x="347230" y="152146"/>
                  </a:lnTo>
                  <a:lnTo>
                    <a:pt x="355866" y="152146"/>
                  </a:lnTo>
                  <a:lnTo>
                    <a:pt x="355866" y="149110"/>
                  </a:lnTo>
                  <a:close/>
                </a:path>
                <a:path w="418465" h="172085">
                  <a:moveTo>
                    <a:pt x="376694" y="154432"/>
                  </a:moveTo>
                  <a:lnTo>
                    <a:pt x="376059" y="152273"/>
                  </a:lnTo>
                  <a:lnTo>
                    <a:pt x="375920" y="152273"/>
                  </a:lnTo>
                  <a:lnTo>
                    <a:pt x="373519" y="149860"/>
                  </a:lnTo>
                  <a:lnTo>
                    <a:pt x="373519" y="154432"/>
                  </a:lnTo>
                  <a:lnTo>
                    <a:pt x="373519" y="160528"/>
                  </a:lnTo>
                  <a:lnTo>
                    <a:pt x="365137" y="160528"/>
                  </a:lnTo>
                  <a:lnTo>
                    <a:pt x="365137" y="152273"/>
                  </a:lnTo>
                  <a:lnTo>
                    <a:pt x="372313" y="152273"/>
                  </a:lnTo>
                  <a:lnTo>
                    <a:pt x="373519" y="154432"/>
                  </a:lnTo>
                  <a:lnTo>
                    <a:pt x="373519" y="149860"/>
                  </a:lnTo>
                  <a:lnTo>
                    <a:pt x="371868" y="149098"/>
                  </a:lnTo>
                  <a:lnTo>
                    <a:pt x="361962" y="149098"/>
                  </a:lnTo>
                  <a:lnTo>
                    <a:pt x="361962" y="171323"/>
                  </a:lnTo>
                  <a:lnTo>
                    <a:pt x="365137" y="171323"/>
                  </a:lnTo>
                  <a:lnTo>
                    <a:pt x="365137" y="161036"/>
                  </a:lnTo>
                  <a:lnTo>
                    <a:pt x="372503" y="171323"/>
                  </a:lnTo>
                  <a:lnTo>
                    <a:pt x="376567" y="171323"/>
                  </a:lnTo>
                  <a:lnTo>
                    <a:pt x="370344" y="163068"/>
                  </a:lnTo>
                  <a:lnTo>
                    <a:pt x="371868" y="163068"/>
                  </a:lnTo>
                  <a:lnTo>
                    <a:pt x="376694" y="162052"/>
                  </a:lnTo>
                  <a:lnTo>
                    <a:pt x="376694" y="161036"/>
                  </a:lnTo>
                  <a:lnTo>
                    <a:pt x="376694" y="160528"/>
                  </a:lnTo>
                  <a:lnTo>
                    <a:pt x="376694" y="154432"/>
                  </a:lnTo>
                  <a:close/>
                </a:path>
                <a:path w="418465" h="172085">
                  <a:moveTo>
                    <a:pt x="394347" y="159639"/>
                  </a:moveTo>
                  <a:lnTo>
                    <a:pt x="390410" y="158750"/>
                  </a:lnTo>
                  <a:lnTo>
                    <a:pt x="386600" y="157353"/>
                  </a:lnTo>
                  <a:lnTo>
                    <a:pt x="384568" y="156845"/>
                  </a:lnTo>
                  <a:lnTo>
                    <a:pt x="384568" y="153416"/>
                  </a:lnTo>
                  <a:lnTo>
                    <a:pt x="385584" y="151638"/>
                  </a:lnTo>
                  <a:lnTo>
                    <a:pt x="388886" y="151638"/>
                  </a:lnTo>
                  <a:lnTo>
                    <a:pt x="390664" y="152400"/>
                  </a:lnTo>
                  <a:lnTo>
                    <a:pt x="390664" y="154940"/>
                  </a:lnTo>
                  <a:lnTo>
                    <a:pt x="393966" y="154940"/>
                  </a:lnTo>
                  <a:lnTo>
                    <a:pt x="393966" y="151130"/>
                  </a:lnTo>
                  <a:lnTo>
                    <a:pt x="391299" y="148717"/>
                  </a:lnTo>
                  <a:lnTo>
                    <a:pt x="383425" y="148717"/>
                  </a:lnTo>
                  <a:lnTo>
                    <a:pt x="381393" y="152146"/>
                  </a:lnTo>
                  <a:lnTo>
                    <a:pt x="381393" y="156337"/>
                  </a:lnTo>
                  <a:lnTo>
                    <a:pt x="381901" y="157861"/>
                  </a:lnTo>
                  <a:lnTo>
                    <a:pt x="383933" y="159893"/>
                  </a:lnTo>
                  <a:lnTo>
                    <a:pt x="384568" y="160274"/>
                  </a:lnTo>
                  <a:lnTo>
                    <a:pt x="389140" y="161925"/>
                  </a:lnTo>
                  <a:lnTo>
                    <a:pt x="391172" y="162560"/>
                  </a:lnTo>
                  <a:lnTo>
                    <a:pt x="391172" y="167386"/>
                  </a:lnTo>
                  <a:lnTo>
                    <a:pt x="389521" y="168910"/>
                  </a:lnTo>
                  <a:lnTo>
                    <a:pt x="384314" y="168910"/>
                  </a:lnTo>
                  <a:lnTo>
                    <a:pt x="383933" y="165481"/>
                  </a:lnTo>
                  <a:lnTo>
                    <a:pt x="383933" y="164719"/>
                  </a:lnTo>
                  <a:lnTo>
                    <a:pt x="380758" y="164719"/>
                  </a:lnTo>
                  <a:lnTo>
                    <a:pt x="380758" y="169672"/>
                  </a:lnTo>
                  <a:lnTo>
                    <a:pt x="384568" y="171704"/>
                  </a:lnTo>
                  <a:lnTo>
                    <a:pt x="391680" y="171704"/>
                  </a:lnTo>
                  <a:lnTo>
                    <a:pt x="394347" y="168910"/>
                  </a:lnTo>
                  <a:lnTo>
                    <a:pt x="394347" y="159639"/>
                  </a:lnTo>
                  <a:close/>
                </a:path>
                <a:path w="418465" h="172085">
                  <a:moveTo>
                    <a:pt x="408178" y="150126"/>
                  </a:moveTo>
                  <a:lnTo>
                    <a:pt x="403479" y="150126"/>
                  </a:lnTo>
                  <a:lnTo>
                    <a:pt x="403479" y="150876"/>
                  </a:lnTo>
                  <a:lnTo>
                    <a:pt x="405384" y="150876"/>
                  </a:lnTo>
                  <a:lnTo>
                    <a:pt x="405384" y="157988"/>
                  </a:lnTo>
                  <a:lnTo>
                    <a:pt x="406273" y="157988"/>
                  </a:lnTo>
                  <a:lnTo>
                    <a:pt x="406273" y="150876"/>
                  </a:lnTo>
                  <a:lnTo>
                    <a:pt x="408178" y="150876"/>
                  </a:lnTo>
                  <a:lnTo>
                    <a:pt x="408178" y="150126"/>
                  </a:lnTo>
                  <a:close/>
                </a:path>
                <a:path w="418465" h="172085">
                  <a:moveTo>
                    <a:pt x="417842" y="150126"/>
                  </a:moveTo>
                  <a:lnTo>
                    <a:pt x="416572" y="150126"/>
                  </a:lnTo>
                  <a:lnTo>
                    <a:pt x="413651" y="156718"/>
                  </a:lnTo>
                  <a:lnTo>
                    <a:pt x="410857" y="150126"/>
                  </a:lnTo>
                  <a:lnTo>
                    <a:pt x="409587" y="150126"/>
                  </a:lnTo>
                  <a:lnTo>
                    <a:pt x="409587" y="157988"/>
                  </a:lnTo>
                  <a:lnTo>
                    <a:pt x="410349" y="157988"/>
                  </a:lnTo>
                  <a:lnTo>
                    <a:pt x="410349" y="151003"/>
                  </a:lnTo>
                  <a:lnTo>
                    <a:pt x="413397" y="157988"/>
                  </a:lnTo>
                  <a:lnTo>
                    <a:pt x="414032" y="157988"/>
                  </a:lnTo>
                  <a:lnTo>
                    <a:pt x="416953" y="151003"/>
                  </a:lnTo>
                  <a:lnTo>
                    <a:pt x="416953" y="157988"/>
                  </a:lnTo>
                  <a:lnTo>
                    <a:pt x="417842" y="157988"/>
                  </a:lnTo>
                  <a:lnTo>
                    <a:pt x="417842" y="15012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835769" y="3718610"/>
              <a:ext cx="611999" cy="246582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5171380" y="6085076"/>
            <a:ext cx="768350" cy="3175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50190">
              <a:lnSpc>
                <a:spcPct val="104500"/>
              </a:lnSpc>
              <a:spcBef>
                <a:spcPts val="80"/>
              </a:spcBef>
            </a:pP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r>
              <a:rPr sz="4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pho</a:t>
            </a:r>
            <a:r>
              <a:rPr sz="4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ne</a:t>
            </a:r>
            <a:r>
              <a:rPr sz="45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Number</a:t>
            </a:r>
            <a:r>
              <a:rPr sz="4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Email</a:t>
            </a:r>
            <a:r>
              <a:rPr sz="45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  <a:p>
            <a:pPr marL="12700" marR="5080">
              <a:lnSpc>
                <a:spcPts val="600"/>
              </a:lnSpc>
              <a:spcBef>
                <a:spcPts val="20"/>
              </a:spcBef>
            </a:pP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45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Telephone</a:t>
            </a:r>
            <a:r>
              <a:rPr sz="450" spc="4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Number</a:t>
            </a:r>
            <a:r>
              <a:rPr sz="4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45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Calibri"/>
                <a:cs typeface="Calibri"/>
              </a:rPr>
              <a:t>Address</a:t>
            </a:r>
            <a:endParaRPr sz="45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5183885" y="6418783"/>
            <a:ext cx="798195" cy="68580"/>
            <a:chOff x="5183885" y="6418783"/>
            <a:chExt cx="798195" cy="68580"/>
          </a:xfrm>
        </p:grpSpPr>
        <p:pic>
          <p:nvPicPr>
            <p:cNvPr id="60" name="object 6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84647" y="6418783"/>
              <a:ext cx="796924" cy="68579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5183885" y="6476898"/>
              <a:ext cx="765175" cy="3175"/>
            </a:xfrm>
            <a:custGeom>
              <a:avLst/>
              <a:gdLst/>
              <a:ahLst/>
              <a:cxnLst/>
              <a:rect l="l" t="t" r="r" b="b"/>
              <a:pathLst>
                <a:path w="765175" h="3175">
                  <a:moveTo>
                    <a:pt x="765060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765060" y="3047"/>
                  </a:lnTo>
                  <a:lnTo>
                    <a:pt x="76506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6648068" y="6738556"/>
            <a:ext cx="612140" cy="187960"/>
            <a:chOff x="6648068" y="6738556"/>
            <a:chExt cx="612140" cy="187960"/>
          </a:xfrm>
        </p:grpSpPr>
        <p:pic>
          <p:nvPicPr>
            <p:cNvPr id="63" name="object 6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41362" y="6753110"/>
              <a:ext cx="418717" cy="11277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648068" y="6738556"/>
              <a:ext cx="138656" cy="138289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6813549" y="6754405"/>
              <a:ext cx="417830" cy="172085"/>
            </a:xfrm>
            <a:custGeom>
              <a:avLst/>
              <a:gdLst/>
              <a:ahLst/>
              <a:cxnLst/>
              <a:rect l="l" t="t" r="r" b="b"/>
              <a:pathLst>
                <a:path w="417829" h="172084">
                  <a:moveTo>
                    <a:pt x="2476" y="0"/>
                  </a:moveTo>
                  <a:lnTo>
                    <a:pt x="0" y="0"/>
                  </a:lnTo>
                  <a:lnTo>
                    <a:pt x="0" y="113423"/>
                  </a:lnTo>
                  <a:lnTo>
                    <a:pt x="2476" y="113423"/>
                  </a:lnTo>
                  <a:lnTo>
                    <a:pt x="2476" y="0"/>
                  </a:lnTo>
                  <a:close/>
                </a:path>
                <a:path w="417829" h="172084">
                  <a:moveTo>
                    <a:pt x="84823" y="158140"/>
                  </a:moveTo>
                  <a:lnTo>
                    <a:pt x="84188" y="155435"/>
                  </a:lnTo>
                  <a:lnTo>
                    <a:pt x="81775" y="152107"/>
                  </a:lnTo>
                  <a:lnTo>
                    <a:pt x="81648" y="151904"/>
                  </a:lnTo>
                  <a:lnTo>
                    <a:pt x="81648" y="156933"/>
                  </a:lnTo>
                  <a:lnTo>
                    <a:pt x="81648" y="166497"/>
                  </a:lnTo>
                  <a:lnTo>
                    <a:pt x="81394" y="166497"/>
                  </a:lnTo>
                  <a:lnTo>
                    <a:pt x="77330" y="168363"/>
                  </a:lnTo>
                  <a:lnTo>
                    <a:pt x="69583" y="168363"/>
                  </a:lnTo>
                  <a:lnTo>
                    <a:pt x="69583" y="152107"/>
                  </a:lnTo>
                  <a:lnTo>
                    <a:pt x="79616" y="152107"/>
                  </a:lnTo>
                  <a:lnTo>
                    <a:pt x="81648" y="156933"/>
                  </a:lnTo>
                  <a:lnTo>
                    <a:pt x="81648" y="151904"/>
                  </a:lnTo>
                  <a:lnTo>
                    <a:pt x="80886" y="150914"/>
                  </a:lnTo>
                  <a:lnTo>
                    <a:pt x="78092" y="149148"/>
                  </a:lnTo>
                  <a:lnTo>
                    <a:pt x="66281" y="149148"/>
                  </a:lnTo>
                  <a:lnTo>
                    <a:pt x="66281" y="171323"/>
                  </a:lnTo>
                  <a:lnTo>
                    <a:pt x="76568" y="171323"/>
                  </a:lnTo>
                  <a:lnTo>
                    <a:pt x="79489" y="170637"/>
                  </a:lnTo>
                  <a:lnTo>
                    <a:pt x="81800" y="168363"/>
                  </a:lnTo>
                  <a:lnTo>
                    <a:pt x="83680" y="166497"/>
                  </a:lnTo>
                  <a:lnTo>
                    <a:pt x="84823" y="163296"/>
                  </a:lnTo>
                  <a:lnTo>
                    <a:pt x="84823" y="158140"/>
                  </a:lnTo>
                  <a:close/>
                </a:path>
                <a:path w="417829" h="172084">
                  <a:moveTo>
                    <a:pt x="94157" y="149148"/>
                  </a:moveTo>
                  <a:lnTo>
                    <a:pt x="90932" y="149148"/>
                  </a:lnTo>
                  <a:lnTo>
                    <a:pt x="90932" y="171323"/>
                  </a:lnTo>
                  <a:lnTo>
                    <a:pt x="94157" y="171323"/>
                  </a:lnTo>
                  <a:lnTo>
                    <a:pt x="94157" y="149148"/>
                  </a:lnTo>
                  <a:close/>
                </a:path>
                <a:path w="417829" h="172084">
                  <a:moveTo>
                    <a:pt x="112001" y="149161"/>
                  </a:moveTo>
                  <a:lnTo>
                    <a:pt x="100825" y="149161"/>
                  </a:lnTo>
                  <a:lnTo>
                    <a:pt x="100825" y="171335"/>
                  </a:lnTo>
                  <a:lnTo>
                    <a:pt x="104000" y="171335"/>
                  </a:lnTo>
                  <a:lnTo>
                    <a:pt x="104000" y="161747"/>
                  </a:lnTo>
                  <a:lnTo>
                    <a:pt x="112001" y="161747"/>
                  </a:lnTo>
                  <a:lnTo>
                    <a:pt x="112001" y="158788"/>
                  </a:lnTo>
                  <a:lnTo>
                    <a:pt x="104000" y="158788"/>
                  </a:lnTo>
                  <a:lnTo>
                    <a:pt x="104000" y="152120"/>
                  </a:lnTo>
                  <a:lnTo>
                    <a:pt x="112001" y="152120"/>
                  </a:lnTo>
                  <a:lnTo>
                    <a:pt x="112001" y="149161"/>
                  </a:lnTo>
                  <a:close/>
                </a:path>
                <a:path w="417829" h="172084">
                  <a:moveTo>
                    <a:pt x="128778" y="149161"/>
                  </a:moveTo>
                  <a:lnTo>
                    <a:pt x="117602" y="149161"/>
                  </a:lnTo>
                  <a:lnTo>
                    <a:pt x="117602" y="171335"/>
                  </a:lnTo>
                  <a:lnTo>
                    <a:pt x="120904" y="171335"/>
                  </a:lnTo>
                  <a:lnTo>
                    <a:pt x="120904" y="161747"/>
                  </a:lnTo>
                  <a:lnTo>
                    <a:pt x="128778" y="161747"/>
                  </a:lnTo>
                  <a:lnTo>
                    <a:pt x="128778" y="158788"/>
                  </a:lnTo>
                  <a:lnTo>
                    <a:pt x="120904" y="158788"/>
                  </a:lnTo>
                  <a:lnTo>
                    <a:pt x="120904" y="152120"/>
                  </a:lnTo>
                  <a:lnTo>
                    <a:pt x="128778" y="152120"/>
                  </a:lnTo>
                  <a:lnTo>
                    <a:pt x="128778" y="149161"/>
                  </a:lnTo>
                  <a:close/>
                </a:path>
                <a:path w="417829" h="172084">
                  <a:moveTo>
                    <a:pt x="146431" y="149161"/>
                  </a:moveTo>
                  <a:lnTo>
                    <a:pt x="134493" y="149161"/>
                  </a:lnTo>
                  <a:lnTo>
                    <a:pt x="134493" y="171335"/>
                  </a:lnTo>
                  <a:lnTo>
                    <a:pt x="146431" y="171335"/>
                  </a:lnTo>
                  <a:lnTo>
                    <a:pt x="146431" y="168376"/>
                  </a:lnTo>
                  <a:lnTo>
                    <a:pt x="137655" y="168376"/>
                  </a:lnTo>
                  <a:lnTo>
                    <a:pt x="137655" y="161620"/>
                  </a:lnTo>
                  <a:lnTo>
                    <a:pt x="146431" y="161620"/>
                  </a:lnTo>
                  <a:lnTo>
                    <a:pt x="146431" y="158661"/>
                  </a:lnTo>
                  <a:lnTo>
                    <a:pt x="137655" y="158661"/>
                  </a:lnTo>
                  <a:lnTo>
                    <a:pt x="137655" y="152120"/>
                  </a:lnTo>
                  <a:lnTo>
                    <a:pt x="146431" y="152120"/>
                  </a:lnTo>
                  <a:lnTo>
                    <a:pt x="146431" y="149161"/>
                  </a:lnTo>
                  <a:close/>
                </a:path>
                <a:path w="417829" h="172084">
                  <a:moveTo>
                    <a:pt x="167246" y="160591"/>
                  </a:moveTo>
                  <a:lnTo>
                    <a:pt x="167195" y="154330"/>
                  </a:lnTo>
                  <a:lnTo>
                    <a:pt x="166611" y="152349"/>
                  </a:lnTo>
                  <a:lnTo>
                    <a:pt x="163995" y="149847"/>
                  </a:lnTo>
                  <a:lnTo>
                    <a:pt x="163969" y="152107"/>
                  </a:lnTo>
                  <a:lnTo>
                    <a:pt x="163969" y="154317"/>
                  </a:lnTo>
                  <a:lnTo>
                    <a:pt x="163944" y="160591"/>
                  </a:lnTo>
                  <a:lnTo>
                    <a:pt x="155689" y="160591"/>
                  </a:lnTo>
                  <a:lnTo>
                    <a:pt x="155689" y="152107"/>
                  </a:lnTo>
                  <a:lnTo>
                    <a:pt x="162801" y="152107"/>
                  </a:lnTo>
                  <a:lnTo>
                    <a:pt x="163969" y="154317"/>
                  </a:lnTo>
                  <a:lnTo>
                    <a:pt x="163969" y="152107"/>
                  </a:lnTo>
                  <a:lnTo>
                    <a:pt x="163982" y="149847"/>
                  </a:lnTo>
                  <a:lnTo>
                    <a:pt x="162420" y="149148"/>
                  </a:lnTo>
                  <a:lnTo>
                    <a:pt x="152387" y="149148"/>
                  </a:lnTo>
                  <a:lnTo>
                    <a:pt x="152387" y="171323"/>
                  </a:lnTo>
                  <a:lnTo>
                    <a:pt x="155689" y="171323"/>
                  </a:lnTo>
                  <a:lnTo>
                    <a:pt x="155689" y="161048"/>
                  </a:lnTo>
                  <a:lnTo>
                    <a:pt x="163055" y="171323"/>
                  </a:lnTo>
                  <a:lnTo>
                    <a:pt x="167119" y="171323"/>
                  </a:lnTo>
                  <a:lnTo>
                    <a:pt x="160896" y="163055"/>
                  </a:lnTo>
                  <a:lnTo>
                    <a:pt x="162293" y="163055"/>
                  </a:lnTo>
                  <a:lnTo>
                    <a:pt x="167246" y="162128"/>
                  </a:lnTo>
                  <a:lnTo>
                    <a:pt x="167246" y="161048"/>
                  </a:lnTo>
                  <a:lnTo>
                    <a:pt x="167246" y="160591"/>
                  </a:lnTo>
                  <a:close/>
                </a:path>
                <a:path w="417829" h="172084">
                  <a:moveTo>
                    <a:pt x="184518" y="149161"/>
                  </a:moveTo>
                  <a:lnTo>
                    <a:pt x="172580" y="149161"/>
                  </a:lnTo>
                  <a:lnTo>
                    <a:pt x="172580" y="171335"/>
                  </a:lnTo>
                  <a:lnTo>
                    <a:pt x="184518" y="171335"/>
                  </a:lnTo>
                  <a:lnTo>
                    <a:pt x="184518" y="168376"/>
                  </a:lnTo>
                  <a:lnTo>
                    <a:pt x="175882" y="168376"/>
                  </a:lnTo>
                  <a:lnTo>
                    <a:pt x="175882" y="161620"/>
                  </a:lnTo>
                  <a:lnTo>
                    <a:pt x="184518" y="161620"/>
                  </a:lnTo>
                  <a:lnTo>
                    <a:pt x="184518" y="158661"/>
                  </a:lnTo>
                  <a:lnTo>
                    <a:pt x="175882" y="158661"/>
                  </a:lnTo>
                  <a:lnTo>
                    <a:pt x="175882" y="152120"/>
                  </a:lnTo>
                  <a:lnTo>
                    <a:pt x="184518" y="152120"/>
                  </a:lnTo>
                  <a:lnTo>
                    <a:pt x="184518" y="149161"/>
                  </a:lnTo>
                  <a:close/>
                </a:path>
                <a:path w="417829" h="172084">
                  <a:moveTo>
                    <a:pt x="208521" y="149148"/>
                  </a:moveTo>
                  <a:lnTo>
                    <a:pt x="205346" y="149148"/>
                  </a:lnTo>
                  <a:lnTo>
                    <a:pt x="205346" y="166014"/>
                  </a:lnTo>
                  <a:lnTo>
                    <a:pt x="197726" y="154178"/>
                  </a:lnTo>
                  <a:lnTo>
                    <a:pt x="194424" y="149148"/>
                  </a:lnTo>
                  <a:lnTo>
                    <a:pt x="190868" y="149148"/>
                  </a:lnTo>
                  <a:lnTo>
                    <a:pt x="190868" y="171323"/>
                  </a:lnTo>
                  <a:lnTo>
                    <a:pt x="194170" y="171323"/>
                  </a:lnTo>
                  <a:lnTo>
                    <a:pt x="194170" y="154178"/>
                  </a:lnTo>
                  <a:lnTo>
                    <a:pt x="205219" y="171323"/>
                  </a:lnTo>
                  <a:lnTo>
                    <a:pt x="208521" y="171323"/>
                  </a:lnTo>
                  <a:lnTo>
                    <a:pt x="208521" y="149148"/>
                  </a:lnTo>
                  <a:close/>
                </a:path>
                <a:path w="417829" h="172084">
                  <a:moveTo>
                    <a:pt x="235953" y="154813"/>
                  </a:moveTo>
                  <a:lnTo>
                    <a:pt x="234556" y="152323"/>
                  </a:lnTo>
                  <a:lnTo>
                    <a:pt x="230111" y="149148"/>
                  </a:lnTo>
                  <a:lnTo>
                    <a:pt x="227444" y="148729"/>
                  </a:lnTo>
                  <a:lnTo>
                    <a:pt x="219570" y="148729"/>
                  </a:lnTo>
                  <a:lnTo>
                    <a:pt x="214363" y="153670"/>
                  </a:lnTo>
                  <a:lnTo>
                    <a:pt x="214363" y="166446"/>
                  </a:lnTo>
                  <a:lnTo>
                    <a:pt x="219443" y="171742"/>
                  </a:lnTo>
                  <a:lnTo>
                    <a:pt x="229095" y="171742"/>
                  </a:lnTo>
                  <a:lnTo>
                    <a:pt x="233286" y="170180"/>
                  </a:lnTo>
                  <a:lnTo>
                    <a:pt x="234048" y="168783"/>
                  </a:lnTo>
                  <a:lnTo>
                    <a:pt x="235826" y="165836"/>
                  </a:lnTo>
                  <a:lnTo>
                    <a:pt x="231762" y="165836"/>
                  </a:lnTo>
                  <a:lnTo>
                    <a:pt x="230238" y="167640"/>
                  </a:lnTo>
                  <a:lnTo>
                    <a:pt x="228079" y="168783"/>
                  </a:lnTo>
                  <a:lnTo>
                    <a:pt x="221348" y="168783"/>
                  </a:lnTo>
                  <a:lnTo>
                    <a:pt x="217538" y="164947"/>
                  </a:lnTo>
                  <a:lnTo>
                    <a:pt x="217538" y="155498"/>
                  </a:lnTo>
                  <a:lnTo>
                    <a:pt x="221221" y="151688"/>
                  </a:lnTo>
                  <a:lnTo>
                    <a:pt x="229349" y="151688"/>
                  </a:lnTo>
                  <a:lnTo>
                    <a:pt x="232016" y="154813"/>
                  </a:lnTo>
                  <a:lnTo>
                    <a:pt x="235953" y="154813"/>
                  </a:lnTo>
                  <a:close/>
                </a:path>
                <a:path w="417829" h="172084">
                  <a:moveTo>
                    <a:pt x="252971" y="149161"/>
                  </a:moveTo>
                  <a:lnTo>
                    <a:pt x="240919" y="149161"/>
                  </a:lnTo>
                  <a:lnTo>
                    <a:pt x="240919" y="171335"/>
                  </a:lnTo>
                  <a:lnTo>
                    <a:pt x="252971" y="171335"/>
                  </a:lnTo>
                  <a:lnTo>
                    <a:pt x="252971" y="168376"/>
                  </a:lnTo>
                  <a:lnTo>
                    <a:pt x="244221" y="168376"/>
                  </a:lnTo>
                  <a:lnTo>
                    <a:pt x="244221" y="161620"/>
                  </a:lnTo>
                  <a:lnTo>
                    <a:pt x="252971" y="161620"/>
                  </a:lnTo>
                  <a:lnTo>
                    <a:pt x="252971" y="158661"/>
                  </a:lnTo>
                  <a:lnTo>
                    <a:pt x="244221" y="158661"/>
                  </a:lnTo>
                  <a:lnTo>
                    <a:pt x="244221" y="152120"/>
                  </a:lnTo>
                  <a:lnTo>
                    <a:pt x="252971" y="152120"/>
                  </a:lnTo>
                  <a:lnTo>
                    <a:pt x="252971" y="149161"/>
                  </a:lnTo>
                  <a:close/>
                </a:path>
                <a:path w="417829" h="172084">
                  <a:moveTo>
                    <a:pt x="293484" y="149148"/>
                  </a:moveTo>
                  <a:lnTo>
                    <a:pt x="288404" y="149148"/>
                  </a:lnTo>
                  <a:lnTo>
                    <a:pt x="281673" y="166141"/>
                  </a:lnTo>
                  <a:lnTo>
                    <a:pt x="276339" y="152590"/>
                  </a:lnTo>
                  <a:lnTo>
                    <a:pt x="275069" y="149148"/>
                  </a:lnTo>
                  <a:lnTo>
                    <a:pt x="269862" y="149148"/>
                  </a:lnTo>
                  <a:lnTo>
                    <a:pt x="269862" y="171323"/>
                  </a:lnTo>
                  <a:lnTo>
                    <a:pt x="273164" y="171323"/>
                  </a:lnTo>
                  <a:lnTo>
                    <a:pt x="273164" y="152590"/>
                  </a:lnTo>
                  <a:lnTo>
                    <a:pt x="280657" y="171323"/>
                  </a:lnTo>
                  <a:lnTo>
                    <a:pt x="282689" y="171323"/>
                  </a:lnTo>
                  <a:lnTo>
                    <a:pt x="290055" y="152590"/>
                  </a:lnTo>
                  <a:lnTo>
                    <a:pt x="290182" y="171323"/>
                  </a:lnTo>
                  <a:lnTo>
                    <a:pt x="293484" y="171323"/>
                  </a:lnTo>
                  <a:lnTo>
                    <a:pt x="293484" y="149148"/>
                  </a:lnTo>
                  <a:close/>
                </a:path>
                <a:path w="417829" h="172084">
                  <a:moveTo>
                    <a:pt x="318122" y="171323"/>
                  </a:moveTo>
                  <a:lnTo>
                    <a:pt x="315709" y="164795"/>
                  </a:lnTo>
                  <a:lnTo>
                    <a:pt x="314566" y="161823"/>
                  </a:lnTo>
                  <a:lnTo>
                    <a:pt x="311391" y="153339"/>
                  </a:lnTo>
                  <a:lnTo>
                    <a:pt x="311137" y="152882"/>
                  </a:lnTo>
                  <a:lnTo>
                    <a:pt x="311137" y="161823"/>
                  </a:lnTo>
                  <a:lnTo>
                    <a:pt x="305422" y="161823"/>
                  </a:lnTo>
                  <a:lnTo>
                    <a:pt x="308343" y="153339"/>
                  </a:lnTo>
                  <a:lnTo>
                    <a:pt x="311137" y="161823"/>
                  </a:lnTo>
                  <a:lnTo>
                    <a:pt x="311137" y="152882"/>
                  </a:lnTo>
                  <a:lnTo>
                    <a:pt x="309740" y="149148"/>
                  </a:lnTo>
                  <a:lnTo>
                    <a:pt x="306819" y="149148"/>
                  </a:lnTo>
                  <a:lnTo>
                    <a:pt x="298437" y="171323"/>
                  </a:lnTo>
                  <a:lnTo>
                    <a:pt x="301866" y="171323"/>
                  </a:lnTo>
                  <a:lnTo>
                    <a:pt x="304279" y="164795"/>
                  </a:lnTo>
                  <a:lnTo>
                    <a:pt x="312280" y="164795"/>
                  </a:lnTo>
                  <a:lnTo>
                    <a:pt x="314693" y="171323"/>
                  </a:lnTo>
                  <a:lnTo>
                    <a:pt x="318122" y="171323"/>
                  </a:lnTo>
                  <a:close/>
                </a:path>
                <a:path w="417829" h="172084">
                  <a:moveTo>
                    <a:pt x="326885" y="149161"/>
                  </a:moveTo>
                  <a:lnTo>
                    <a:pt x="323583" y="149161"/>
                  </a:lnTo>
                  <a:lnTo>
                    <a:pt x="323583" y="171335"/>
                  </a:lnTo>
                  <a:lnTo>
                    <a:pt x="326885" y="171335"/>
                  </a:lnTo>
                  <a:lnTo>
                    <a:pt x="326885" y="160159"/>
                  </a:lnTo>
                  <a:lnTo>
                    <a:pt x="326885" y="149161"/>
                  </a:lnTo>
                  <a:close/>
                </a:path>
                <a:path w="417829" h="172084">
                  <a:moveTo>
                    <a:pt x="339331" y="149161"/>
                  </a:moveTo>
                  <a:lnTo>
                    <a:pt x="335394" y="149161"/>
                  </a:lnTo>
                  <a:lnTo>
                    <a:pt x="326885" y="160159"/>
                  </a:lnTo>
                  <a:lnTo>
                    <a:pt x="335394" y="171335"/>
                  </a:lnTo>
                  <a:lnTo>
                    <a:pt x="339331" y="171335"/>
                  </a:lnTo>
                  <a:lnTo>
                    <a:pt x="330695" y="160159"/>
                  </a:lnTo>
                  <a:lnTo>
                    <a:pt x="339331" y="149161"/>
                  </a:lnTo>
                  <a:close/>
                </a:path>
                <a:path w="417829" h="172084">
                  <a:moveTo>
                    <a:pt x="355727" y="149161"/>
                  </a:moveTo>
                  <a:lnTo>
                    <a:pt x="343789" y="149161"/>
                  </a:lnTo>
                  <a:lnTo>
                    <a:pt x="343789" y="171335"/>
                  </a:lnTo>
                  <a:lnTo>
                    <a:pt x="355727" y="171335"/>
                  </a:lnTo>
                  <a:lnTo>
                    <a:pt x="355727" y="168376"/>
                  </a:lnTo>
                  <a:lnTo>
                    <a:pt x="347091" y="168376"/>
                  </a:lnTo>
                  <a:lnTo>
                    <a:pt x="347091" y="161620"/>
                  </a:lnTo>
                  <a:lnTo>
                    <a:pt x="355727" y="161620"/>
                  </a:lnTo>
                  <a:lnTo>
                    <a:pt x="355727" y="158661"/>
                  </a:lnTo>
                  <a:lnTo>
                    <a:pt x="347091" y="158661"/>
                  </a:lnTo>
                  <a:lnTo>
                    <a:pt x="347091" y="152120"/>
                  </a:lnTo>
                  <a:lnTo>
                    <a:pt x="355727" y="152120"/>
                  </a:lnTo>
                  <a:lnTo>
                    <a:pt x="355727" y="149161"/>
                  </a:lnTo>
                  <a:close/>
                </a:path>
                <a:path w="417829" h="172084">
                  <a:moveTo>
                    <a:pt x="376555" y="154393"/>
                  </a:moveTo>
                  <a:lnTo>
                    <a:pt x="375920" y="152349"/>
                  </a:lnTo>
                  <a:lnTo>
                    <a:pt x="375793" y="152107"/>
                  </a:lnTo>
                  <a:lnTo>
                    <a:pt x="373380" y="149898"/>
                  </a:lnTo>
                  <a:lnTo>
                    <a:pt x="373380" y="154393"/>
                  </a:lnTo>
                  <a:lnTo>
                    <a:pt x="373380" y="160591"/>
                  </a:lnTo>
                  <a:lnTo>
                    <a:pt x="364998" y="160591"/>
                  </a:lnTo>
                  <a:lnTo>
                    <a:pt x="364998" y="152107"/>
                  </a:lnTo>
                  <a:lnTo>
                    <a:pt x="372110" y="152107"/>
                  </a:lnTo>
                  <a:lnTo>
                    <a:pt x="373380" y="154393"/>
                  </a:lnTo>
                  <a:lnTo>
                    <a:pt x="373380" y="149898"/>
                  </a:lnTo>
                  <a:lnTo>
                    <a:pt x="371856" y="149148"/>
                  </a:lnTo>
                  <a:lnTo>
                    <a:pt x="361823" y="149148"/>
                  </a:lnTo>
                  <a:lnTo>
                    <a:pt x="361823" y="171323"/>
                  </a:lnTo>
                  <a:lnTo>
                    <a:pt x="364998" y="171323"/>
                  </a:lnTo>
                  <a:lnTo>
                    <a:pt x="364998" y="161048"/>
                  </a:lnTo>
                  <a:lnTo>
                    <a:pt x="372364" y="171323"/>
                  </a:lnTo>
                  <a:lnTo>
                    <a:pt x="376428" y="171323"/>
                  </a:lnTo>
                  <a:lnTo>
                    <a:pt x="370205" y="163055"/>
                  </a:lnTo>
                  <a:lnTo>
                    <a:pt x="371729" y="163055"/>
                  </a:lnTo>
                  <a:lnTo>
                    <a:pt x="376555" y="162128"/>
                  </a:lnTo>
                  <a:lnTo>
                    <a:pt x="376555" y="161048"/>
                  </a:lnTo>
                  <a:lnTo>
                    <a:pt x="376555" y="160591"/>
                  </a:lnTo>
                  <a:lnTo>
                    <a:pt x="376555" y="154393"/>
                  </a:lnTo>
                  <a:close/>
                </a:path>
                <a:path w="417829" h="172084">
                  <a:moveTo>
                    <a:pt x="394208" y="159702"/>
                  </a:moveTo>
                  <a:lnTo>
                    <a:pt x="390271" y="158826"/>
                  </a:lnTo>
                  <a:lnTo>
                    <a:pt x="386461" y="157416"/>
                  </a:lnTo>
                  <a:lnTo>
                    <a:pt x="384429" y="156845"/>
                  </a:lnTo>
                  <a:lnTo>
                    <a:pt x="384429" y="153428"/>
                  </a:lnTo>
                  <a:lnTo>
                    <a:pt x="385445" y="151688"/>
                  </a:lnTo>
                  <a:lnTo>
                    <a:pt x="388747" y="151688"/>
                  </a:lnTo>
                  <a:lnTo>
                    <a:pt x="390525" y="152438"/>
                  </a:lnTo>
                  <a:lnTo>
                    <a:pt x="390525" y="154901"/>
                  </a:lnTo>
                  <a:lnTo>
                    <a:pt x="393827" y="154901"/>
                  </a:lnTo>
                  <a:lnTo>
                    <a:pt x="393827" y="151155"/>
                  </a:lnTo>
                  <a:lnTo>
                    <a:pt x="391160" y="148729"/>
                  </a:lnTo>
                  <a:lnTo>
                    <a:pt x="383286" y="148729"/>
                  </a:lnTo>
                  <a:lnTo>
                    <a:pt x="381254" y="152171"/>
                  </a:lnTo>
                  <a:lnTo>
                    <a:pt x="381254" y="156311"/>
                  </a:lnTo>
                  <a:lnTo>
                    <a:pt x="381762" y="157924"/>
                  </a:lnTo>
                  <a:lnTo>
                    <a:pt x="383794" y="159905"/>
                  </a:lnTo>
                  <a:lnTo>
                    <a:pt x="384429" y="160261"/>
                  </a:lnTo>
                  <a:lnTo>
                    <a:pt x="389001" y="162001"/>
                  </a:lnTo>
                  <a:lnTo>
                    <a:pt x="391033" y="162547"/>
                  </a:lnTo>
                  <a:lnTo>
                    <a:pt x="391033" y="167373"/>
                  </a:lnTo>
                  <a:lnTo>
                    <a:pt x="389382" y="168897"/>
                  </a:lnTo>
                  <a:lnTo>
                    <a:pt x="384175" y="168897"/>
                  </a:lnTo>
                  <a:lnTo>
                    <a:pt x="383794" y="165506"/>
                  </a:lnTo>
                  <a:lnTo>
                    <a:pt x="383794" y="164757"/>
                  </a:lnTo>
                  <a:lnTo>
                    <a:pt x="380619" y="164757"/>
                  </a:lnTo>
                  <a:lnTo>
                    <a:pt x="380619" y="169710"/>
                  </a:lnTo>
                  <a:lnTo>
                    <a:pt x="384429" y="171742"/>
                  </a:lnTo>
                  <a:lnTo>
                    <a:pt x="391541" y="171742"/>
                  </a:lnTo>
                  <a:lnTo>
                    <a:pt x="394208" y="168897"/>
                  </a:lnTo>
                  <a:lnTo>
                    <a:pt x="394208" y="159702"/>
                  </a:lnTo>
                  <a:close/>
                </a:path>
                <a:path w="417829" h="172084">
                  <a:moveTo>
                    <a:pt x="408051" y="150114"/>
                  </a:moveTo>
                  <a:lnTo>
                    <a:pt x="403352" y="150114"/>
                  </a:lnTo>
                  <a:lnTo>
                    <a:pt x="403352" y="150888"/>
                  </a:lnTo>
                  <a:lnTo>
                    <a:pt x="405257" y="150888"/>
                  </a:lnTo>
                  <a:lnTo>
                    <a:pt x="405257" y="157975"/>
                  </a:lnTo>
                  <a:lnTo>
                    <a:pt x="406146" y="157975"/>
                  </a:lnTo>
                  <a:lnTo>
                    <a:pt x="406146" y="150888"/>
                  </a:lnTo>
                  <a:lnTo>
                    <a:pt x="408051" y="150888"/>
                  </a:lnTo>
                  <a:lnTo>
                    <a:pt x="408051" y="150114"/>
                  </a:lnTo>
                  <a:close/>
                </a:path>
                <a:path w="417829" h="172084">
                  <a:moveTo>
                    <a:pt x="417690" y="150114"/>
                  </a:moveTo>
                  <a:lnTo>
                    <a:pt x="416420" y="150114"/>
                  </a:lnTo>
                  <a:lnTo>
                    <a:pt x="413499" y="156705"/>
                  </a:lnTo>
                  <a:lnTo>
                    <a:pt x="410705" y="150114"/>
                  </a:lnTo>
                  <a:lnTo>
                    <a:pt x="409435" y="150114"/>
                  </a:lnTo>
                  <a:lnTo>
                    <a:pt x="409435" y="157975"/>
                  </a:lnTo>
                  <a:lnTo>
                    <a:pt x="410197" y="157975"/>
                  </a:lnTo>
                  <a:lnTo>
                    <a:pt x="410197" y="150977"/>
                  </a:lnTo>
                  <a:lnTo>
                    <a:pt x="413258" y="157975"/>
                  </a:lnTo>
                  <a:lnTo>
                    <a:pt x="413880" y="157975"/>
                  </a:lnTo>
                  <a:lnTo>
                    <a:pt x="416814" y="150977"/>
                  </a:lnTo>
                  <a:lnTo>
                    <a:pt x="416814" y="157975"/>
                  </a:lnTo>
                  <a:lnTo>
                    <a:pt x="417690" y="157975"/>
                  </a:lnTo>
                  <a:lnTo>
                    <a:pt x="417690" y="150114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6" name="object 6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638797" y="5755957"/>
            <a:ext cx="611998" cy="246569"/>
          </a:xfrm>
          <a:prstGeom prst="rect">
            <a:avLst/>
          </a:prstGeom>
        </p:spPr>
      </p:pic>
      <p:sp>
        <p:nvSpPr>
          <p:cNvPr id="67" name="object 67"/>
          <p:cNvSpPr txBox="1"/>
          <p:nvPr/>
        </p:nvSpPr>
        <p:spPr>
          <a:xfrm>
            <a:off x="7713471" y="6439001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3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96082" y="4095343"/>
            <a:ext cx="3230245" cy="2281555"/>
            <a:chOff x="3196082" y="4095343"/>
            <a:chExt cx="3230245" cy="22815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6082" y="4095343"/>
              <a:ext cx="3230117" cy="22811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96844" y="5712331"/>
              <a:ext cx="3228975" cy="0"/>
            </a:xfrm>
            <a:custGeom>
              <a:avLst/>
              <a:gdLst/>
              <a:ahLst/>
              <a:cxnLst/>
              <a:rect l="l" t="t" r="r" b="b"/>
              <a:pathLst>
                <a:path w="3228975">
                  <a:moveTo>
                    <a:pt x="3228721" y="0"/>
                  </a:moveTo>
                  <a:lnTo>
                    <a:pt x="0" y="0"/>
                  </a:lnTo>
                </a:path>
              </a:pathLst>
            </a:custGeom>
            <a:ln w="5067">
              <a:solidFill>
                <a:srgbClr val="809FB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8061" y="5893993"/>
              <a:ext cx="113740" cy="1137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78733" y="5950838"/>
              <a:ext cx="549275" cy="232410"/>
            </a:xfrm>
            <a:custGeom>
              <a:avLst/>
              <a:gdLst/>
              <a:ahLst/>
              <a:cxnLst/>
              <a:rect l="l" t="t" r="r" b="b"/>
              <a:pathLst>
                <a:path w="549275" h="232410">
                  <a:moveTo>
                    <a:pt x="41402" y="188087"/>
                  </a:moveTo>
                  <a:lnTo>
                    <a:pt x="27940" y="188087"/>
                  </a:lnTo>
                  <a:lnTo>
                    <a:pt x="21336" y="200787"/>
                  </a:lnTo>
                  <a:lnTo>
                    <a:pt x="20701" y="202819"/>
                  </a:lnTo>
                  <a:lnTo>
                    <a:pt x="20066" y="200660"/>
                  </a:lnTo>
                  <a:lnTo>
                    <a:pt x="13462" y="188087"/>
                  </a:lnTo>
                  <a:lnTo>
                    <a:pt x="0" y="188087"/>
                  </a:lnTo>
                  <a:lnTo>
                    <a:pt x="15113" y="211582"/>
                  </a:lnTo>
                  <a:lnTo>
                    <a:pt x="15113" y="231140"/>
                  </a:lnTo>
                  <a:lnTo>
                    <a:pt x="26416" y="231140"/>
                  </a:lnTo>
                  <a:lnTo>
                    <a:pt x="26416" y="211582"/>
                  </a:lnTo>
                  <a:lnTo>
                    <a:pt x="41402" y="188087"/>
                  </a:lnTo>
                  <a:close/>
                </a:path>
                <a:path w="549275" h="232410">
                  <a:moveTo>
                    <a:pt x="86360" y="206121"/>
                  </a:moveTo>
                  <a:lnTo>
                    <a:pt x="85852" y="203708"/>
                  </a:lnTo>
                  <a:lnTo>
                    <a:pt x="83693" y="198374"/>
                  </a:lnTo>
                  <a:lnTo>
                    <a:pt x="82804" y="197104"/>
                  </a:lnTo>
                  <a:lnTo>
                    <a:pt x="82042" y="195961"/>
                  </a:lnTo>
                  <a:lnTo>
                    <a:pt x="77724" y="191643"/>
                  </a:lnTo>
                  <a:lnTo>
                    <a:pt x="75184" y="189992"/>
                  </a:lnTo>
                  <a:lnTo>
                    <a:pt x="74803" y="189865"/>
                  </a:lnTo>
                  <a:lnTo>
                    <a:pt x="74803" y="206121"/>
                  </a:lnTo>
                  <a:lnTo>
                    <a:pt x="74803" y="213360"/>
                  </a:lnTo>
                  <a:lnTo>
                    <a:pt x="73914" y="215773"/>
                  </a:lnTo>
                  <a:lnTo>
                    <a:pt x="73660" y="216408"/>
                  </a:lnTo>
                  <a:lnTo>
                    <a:pt x="69469" y="221234"/>
                  </a:lnTo>
                  <a:lnTo>
                    <a:pt x="66802" y="222377"/>
                  </a:lnTo>
                  <a:lnTo>
                    <a:pt x="60198" y="222377"/>
                  </a:lnTo>
                  <a:lnTo>
                    <a:pt x="57531" y="221234"/>
                  </a:lnTo>
                  <a:lnTo>
                    <a:pt x="53340" y="216408"/>
                  </a:lnTo>
                  <a:lnTo>
                    <a:pt x="52197" y="213360"/>
                  </a:lnTo>
                  <a:lnTo>
                    <a:pt x="52197" y="206121"/>
                  </a:lnTo>
                  <a:lnTo>
                    <a:pt x="53340" y="203073"/>
                  </a:lnTo>
                  <a:lnTo>
                    <a:pt x="57531" y="198374"/>
                  </a:lnTo>
                  <a:lnTo>
                    <a:pt x="60198" y="197104"/>
                  </a:lnTo>
                  <a:lnTo>
                    <a:pt x="66675" y="197104"/>
                  </a:lnTo>
                  <a:lnTo>
                    <a:pt x="69342" y="198374"/>
                  </a:lnTo>
                  <a:lnTo>
                    <a:pt x="73660" y="203073"/>
                  </a:lnTo>
                  <a:lnTo>
                    <a:pt x="74803" y="206121"/>
                  </a:lnTo>
                  <a:lnTo>
                    <a:pt x="74803" y="189865"/>
                  </a:lnTo>
                  <a:lnTo>
                    <a:pt x="69469" y="187706"/>
                  </a:lnTo>
                  <a:lnTo>
                    <a:pt x="66548" y="187198"/>
                  </a:lnTo>
                  <a:lnTo>
                    <a:pt x="60452" y="187198"/>
                  </a:lnTo>
                  <a:lnTo>
                    <a:pt x="40640" y="206121"/>
                  </a:lnTo>
                  <a:lnTo>
                    <a:pt x="40640" y="213360"/>
                  </a:lnTo>
                  <a:lnTo>
                    <a:pt x="60452" y="232283"/>
                  </a:lnTo>
                  <a:lnTo>
                    <a:pt x="66548" y="232283"/>
                  </a:lnTo>
                  <a:lnTo>
                    <a:pt x="82804" y="222377"/>
                  </a:lnTo>
                  <a:lnTo>
                    <a:pt x="83566" y="221234"/>
                  </a:lnTo>
                  <a:lnTo>
                    <a:pt x="85979" y="215773"/>
                  </a:lnTo>
                  <a:lnTo>
                    <a:pt x="86360" y="213360"/>
                  </a:lnTo>
                  <a:lnTo>
                    <a:pt x="86360" y="206121"/>
                  </a:lnTo>
                  <a:close/>
                </a:path>
                <a:path w="549275" h="232410">
                  <a:moveTo>
                    <a:pt x="131826" y="188087"/>
                  </a:moveTo>
                  <a:lnTo>
                    <a:pt x="120142" y="188087"/>
                  </a:lnTo>
                  <a:lnTo>
                    <a:pt x="120142" y="214376"/>
                  </a:lnTo>
                  <a:lnTo>
                    <a:pt x="114300" y="222377"/>
                  </a:lnTo>
                  <a:lnTo>
                    <a:pt x="111125" y="222377"/>
                  </a:lnTo>
                  <a:lnTo>
                    <a:pt x="105283" y="212090"/>
                  </a:lnTo>
                  <a:lnTo>
                    <a:pt x="105283" y="188087"/>
                  </a:lnTo>
                  <a:lnTo>
                    <a:pt x="93599" y="188087"/>
                  </a:lnTo>
                  <a:lnTo>
                    <a:pt x="93599" y="215646"/>
                  </a:lnTo>
                  <a:lnTo>
                    <a:pt x="93853" y="219075"/>
                  </a:lnTo>
                  <a:lnTo>
                    <a:pt x="109093" y="232283"/>
                  </a:lnTo>
                  <a:lnTo>
                    <a:pt x="116332" y="232283"/>
                  </a:lnTo>
                  <a:lnTo>
                    <a:pt x="131826" y="215646"/>
                  </a:lnTo>
                  <a:lnTo>
                    <a:pt x="131826" y="188087"/>
                  </a:lnTo>
                  <a:close/>
                </a:path>
                <a:path w="549275" h="232410">
                  <a:moveTo>
                    <a:pt x="174879" y="231140"/>
                  </a:moveTo>
                  <a:lnTo>
                    <a:pt x="163449" y="214249"/>
                  </a:lnTo>
                  <a:lnTo>
                    <a:pt x="163195" y="213868"/>
                  </a:lnTo>
                  <a:lnTo>
                    <a:pt x="166243" y="213106"/>
                  </a:lnTo>
                  <a:lnTo>
                    <a:pt x="168656" y="211709"/>
                  </a:lnTo>
                  <a:lnTo>
                    <a:pt x="171196" y="208407"/>
                  </a:lnTo>
                  <a:lnTo>
                    <a:pt x="171958" y="207518"/>
                  </a:lnTo>
                  <a:lnTo>
                    <a:pt x="172720" y="204978"/>
                  </a:lnTo>
                  <a:lnTo>
                    <a:pt x="172720" y="199390"/>
                  </a:lnTo>
                  <a:lnTo>
                    <a:pt x="172466" y="197612"/>
                  </a:lnTo>
                  <a:lnTo>
                    <a:pt x="161163" y="188341"/>
                  </a:lnTo>
                  <a:lnTo>
                    <a:pt x="161163" y="200914"/>
                  </a:lnTo>
                  <a:lnTo>
                    <a:pt x="161163" y="204978"/>
                  </a:lnTo>
                  <a:lnTo>
                    <a:pt x="160655" y="206248"/>
                  </a:lnTo>
                  <a:lnTo>
                    <a:pt x="158369" y="208026"/>
                  </a:lnTo>
                  <a:lnTo>
                    <a:pt x="156464" y="208407"/>
                  </a:lnTo>
                  <a:lnTo>
                    <a:pt x="151765" y="208407"/>
                  </a:lnTo>
                  <a:lnTo>
                    <a:pt x="151765" y="197104"/>
                  </a:lnTo>
                  <a:lnTo>
                    <a:pt x="156718" y="197104"/>
                  </a:lnTo>
                  <a:lnTo>
                    <a:pt x="158496" y="197612"/>
                  </a:lnTo>
                  <a:lnTo>
                    <a:pt x="160655" y="199390"/>
                  </a:lnTo>
                  <a:lnTo>
                    <a:pt x="161163" y="200914"/>
                  </a:lnTo>
                  <a:lnTo>
                    <a:pt x="161163" y="188341"/>
                  </a:lnTo>
                  <a:lnTo>
                    <a:pt x="157861" y="188087"/>
                  </a:lnTo>
                  <a:lnTo>
                    <a:pt x="140716" y="188087"/>
                  </a:lnTo>
                  <a:lnTo>
                    <a:pt x="140716" y="231140"/>
                  </a:lnTo>
                  <a:lnTo>
                    <a:pt x="151765" y="231140"/>
                  </a:lnTo>
                  <a:lnTo>
                    <a:pt x="151765" y="214249"/>
                  </a:lnTo>
                  <a:lnTo>
                    <a:pt x="161671" y="231140"/>
                  </a:lnTo>
                  <a:lnTo>
                    <a:pt x="174879" y="231140"/>
                  </a:lnTo>
                  <a:close/>
                </a:path>
                <a:path w="549275" h="232410">
                  <a:moveTo>
                    <a:pt x="224536" y="221107"/>
                  </a:moveTo>
                  <a:lnTo>
                    <a:pt x="209931" y="221107"/>
                  </a:lnTo>
                  <a:lnTo>
                    <a:pt x="209931" y="188087"/>
                  </a:lnTo>
                  <a:lnTo>
                    <a:pt x="198247" y="188087"/>
                  </a:lnTo>
                  <a:lnTo>
                    <a:pt x="198247" y="231140"/>
                  </a:lnTo>
                  <a:lnTo>
                    <a:pt x="224536" y="231140"/>
                  </a:lnTo>
                  <a:lnTo>
                    <a:pt x="224536" y="221107"/>
                  </a:lnTo>
                  <a:close/>
                </a:path>
                <a:path w="549275" h="232410">
                  <a:moveTo>
                    <a:pt x="273177" y="206121"/>
                  </a:moveTo>
                  <a:lnTo>
                    <a:pt x="261708" y="189992"/>
                  </a:lnTo>
                  <a:lnTo>
                    <a:pt x="261620" y="213360"/>
                  </a:lnTo>
                  <a:lnTo>
                    <a:pt x="260477" y="216408"/>
                  </a:lnTo>
                  <a:lnTo>
                    <a:pt x="256286" y="221234"/>
                  </a:lnTo>
                  <a:lnTo>
                    <a:pt x="253619" y="222377"/>
                  </a:lnTo>
                  <a:lnTo>
                    <a:pt x="247015" y="222377"/>
                  </a:lnTo>
                  <a:lnTo>
                    <a:pt x="244348" y="221234"/>
                  </a:lnTo>
                  <a:lnTo>
                    <a:pt x="240157" y="216408"/>
                  </a:lnTo>
                  <a:lnTo>
                    <a:pt x="239141" y="213360"/>
                  </a:lnTo>
                  <a:lnTo>
                    <a:pt x="239141" y="206121"/>
                  </a:lnTo>
                  <a:lnTo>
                    <a:pt x="240157" y="203073"/>
                  </a:lnTo>
                  <a:lnTo>
                    <a:pt x="244348" y="198374"/>
                  </a:lnTo>
                  <a:lnTo>
                    <a:pt x="247142" y="197104"/>
                  </a:lnTo>
                  <a:lnTo>
                    <a:pt x="253492" y="197104"/>
                  </a:lnTo>
                  <a:lnTo>
                    <a:pt x="256286" y="198374"/>
                  </a:lnTo>
                  <a:lnTo>
                    <a:pt x="260477" y="203073"/>
                  </a:lnTo>
                  <a:lnTo>
                    <a:pt x="261620" y="206121"/>
                  </a:lnTo>
                  <a:lnTo>
                    <a:pt x="261620" y="189865"/>
                  </a:lnTo>
                  <a:lnTo>
                    <a:pt x="256286" y="187706"/>
                  </a:lnTo>
                  <a:lnTo>
                    <a:pt x="253365" y="187198"/>
                  </a:lnTo>
                  <a:lnTo>
                    <a:pt x="247269" y="187198"/>
                  </a:lnTo>
                  <a:lnTo>
                    <a:pt x="227457" y="206121"/>
                  </a:lnTo>
                  <a:lnTo>
                    <a:pt x="227457" y="213360"/>
                  </a:lnTo>
                  <a:lnTo>
                    <a:pt x="247269" y="232283"/>
                  </a:lnTo>
                  <a:lnTo>
                    <a:pt x="253365" y="232283"/>
                  </a:lnTo>
                  <a:lnTo>
                    <a:pt x="269621" y="222377"/>
                  </a:lnTo>
                  <a:lnTo>
                    <a:pt x="270510" y="221234"/>
                  </a:lnTo>
                  <a:lnTo>
                    <a:pt x="272796" y="215773"/>
                  </a:lnTo>
                  <a:lnTo>
                    <a:pt x="273177" y="213360"/>
                  </a:lnTo>
                  <a:lnTo>
                    <a:pt x="273177" y="206121"/>
                  </a:lnTo>
                  <a:close/>
                </a:path>
                <a:path w="549275" h="232410">
                  <a:moveTo>
                    <a:pt x="324231" y="206248"/>
                  </a:moveTo>
                  <a:lnTo>
                    <a:pt x="301117" y="206248"/>
                  </a:lnTo>
                  <a:lnTo>
                    <a:pt x="301117" y="215265"/>
                  </a:lnTo>
                  <a:lnTo>
                    <a:pt x="312801" y="215265"/>
                  </a:lnTo>
                  <a:lnTo>
                    <a:pt x="312420" y="217805"/>
                  </a:lnTo>
                  <a:lnTo>
                    <a:pt x="311277" y="219710"/>
                  </a:lnTo>
                  <a:lnTo>
                    <a:pt x="307340" y="222631"/>
                  </a:lnTo>
                  <a:lnTo>
                    <a:pt x="304800" y="223393"/>
                  </a:lnTo>
                  <a:lnTo>
                    <a:pt x="298323" y="223393"/>
                  </a:lnTo>
                  <a:lnTo>
                    <a:pt x="295656" y="222123"/>
                  </a:lnTo>
                  <a:lnTo>
                    <a:pt x="291592" y="217424"/>
                  </a:lnTo>
                  <a:lnTo>
                    <a:pt x="290576" y="214249"/>
                  </a:lnTo>
                  <a:lnTo>
                    <a:pt x="290576" y="206121"/>
                  </a:lnTo>
                  <a:lnTo>
                    <a:pt x="291592" y="202946"/>
                  </a:lnTo>
                  <a:lnTo>
                    <a:pt x="295656" y="198247"/>
                  </a:lnTo>
                  <a:lnTo>
                    <a:pt x="298323" y="197104"/>
                  </a:lnTo>
                  <a:lnTo>
                    <a:pt x="303784" y="197104"/>
                  </a:lnTo>
                  <a:lnTo>
                    <a:pt x="305435" y="197485"/>
                  </a:lnTo>
                  <a:lnTo>
                    <a:pt x="308483" y="199136"/>
                  </a:lnTo>
                  <a:lnTo>
                    <a:pt x="309880" y="200279"/>
                  </a:lnTo>
                  <a:lnTo>
                    <a:pt x="311023" y="201930"/>
                  </a:lnTo>
                  <a:lnTo>
                    <a:pt x="321183" y="197104"/>
                  </a:lnTo>
                  <a:lnTo>
                    <a:pt x="319024" y="193802"/>
                  </a:lnTo>
                  <a:lnTo>
                    <a:pt x="316357" y="191389"/>
                  </a:lnTo>
                  <a:lnTo>
                    <a:pt x="309753" y="187960"/>
                  </a:lnTo>
                  <a:lnTo>
                    <a:pt x="306070" y="187198"/>
                  </a:lnTo>
                  <a:lnTo>
                    <a:pt x="298577" y="187198"/>
                  </a:lnTo>
                  <a:lnTo>
                    <a:pt x="278892" y="206502"/>
                  </a:lnTo>
                  <a:lnTo>
                    <a:pt x="278892" y="212725"/>
                  </a:lnTo>
                  <a:lnTo>
                    <a:pt x="298323" y="232156"/>
                  </a:lnTo>
                  <a:lnTo>
                    <a:pt x="308991" y="232156"/>
                  </a:lnTo>
                  <a:lnTo>
                    <a:pt x="314452" y="230124"/>
                  </a:lnTo>
                  <a:lnTo>
                    <a:pt x="322326" y="221996"/>
                  </a:lnTo>
                  <a:lnTo>
                    <a:pt x="324231" y="216281"/>
                  </a:lnTo>
                  <a:lnTo>
                    <a:pt x="324231" y="206248"/>
                  </a:lnTo>
                  <a:close/>
                </a:path>
                <a:path w="549275" h="232410">
                  <a:moveTo>
                    <a:pt x="375412" y="206121"/>
                  </a:moveTo>
                  <a:lnTo>
                    <a:pt x="363943" y="189992"/>
                  </a:lnTo>
                  <a:lnTo>
                    <a:pt x="363855" y="213360"/>
                  </a:lnTo>
                  <a:lnTo>
                    <a:pt x="362712" y="216408"/>
                  </a:lnTo>
                  <a:lnTo>
                    <a:pt x="358521" y="221234"/>
                  </a:lnTo>
                  <a:lnTo>
                    <a:pt x="355854" y="222377"/>
                  </a:lnTo>
                  <a:lnTo>
                    <a:pt x="349250" y="222377"/>
                  </a:lnTo>
                  <a:lnTo>
                    <a:pt x="346583" y="221234"/>
                  </a:lnTo>
                  <a:lnTo>
                    <a:pt x="342392" y="216408"/>
                  </a:lnTo>
                  <a:lnTo>
                    <a:pt x="341376" y="213360"/>
                  </a:lnTo>
                  <a:lnTo>
                    <a:pt x="341376" y="206121"/>
                  </a:lnTo>
                  <a:lnTo>
                    <a:pt x="342392" y="203073"/>
                  </a:lnTo>
                  <a:lnTo>
                    <a:pt x="346583" y="198374"/>
                  </a:lnTo>
                  <a:lnTo>
                    <a:pt x="349377" y="197104"/>
                  </a:lnTo>
                  <a:lnTo>
                    <a:pt x="355727" y="197104"/>
                  </a:lnTo>
                  <a:lnTo>
                    <a:pt x="358521" y="198374"/>
                  </a:lnTo>
                  <a:lnTo>
                    <a:pt x="362712" y="203073"/>
                  </a:lnTo>
                  <a:lnTo>
                    <a:pt x="363855" y="206121"/>
                  </a:lnTo>
                  <a:lnTo>
                    <a:pt x="363855" y="189865"/>
                  </a:lnTo>
                  <a:lnTo>
                    <a:pt x="358521" y="187706"/>
                  </a:lnTo>
                  <a:lnTo>
                    <a:pt x="355600" y="187198"/>
                  </a:lnTo>
                  <a:lnTo>
                    <a:pt x="349504" y="187198"/>
                  </a:lnTo>
                  <a:lnTo>
                    <a:pt x="329692" y="206121"/>
                  </a:lnTo>
                  <a:lnTo>
                    <a:pt x="329692" y="213360"/>
                  </a:lnTo>
                  <a:lnTo>
                    <a:pt x="349504" y="232283"/>
                  </a:lnTo>
                  <a:lnTo>
                    <a:pt x="355600" y="232283"/>
                  </a:lnTo>
                  <a:lnTo>
                    <a:pt x="371856" y="222377"/>
                  </a:lnTo>
                  <a:lnTo>
                    <a:pt x="372745" y="221234"/>
                  </a:lnTo>
                  <a:lnTo>
                    <a:pt x="375031" y="215773"/>
                  </a:lnTo>
                  <a:lnTo>
                    <a:pt x="375412" y="213360"/>
                  </a:lnTo>
                  <a:lnTo>
                    <a:pt x="375412" y="206121"/>
                  </a:lnTo>
                  <a:close/>
                </a:path>
                <a:path w="549275" h="232410">
                  <a:moveTo>
                    <a:pt x="419989" y="0"/>
                  </a:moveTo>
                  <a:lnTo>
                    <a:pt x="359791" y="0"/>
                  </a:lnTo>
                  <a:lnTo>
                    <a:pt x="353187" y="32639"/>
                  </a:lnTo>
                  <a:lnTo>
                    <a:pt x="335280" y="59182"/>
                  </a:lnTo>
                  <a:lnTo>
                    <a:pt x="308610" y="77089"/>
                  </a:lnTo>
                  <a:lnTo>
                    <a:pt x="276098" y="83693"/>
                  </a:lnTo>
                  <a:lnTo>
                    <a:pt x="243586" y="77089"/>
                  </a:lnTo>
                  <a:lnTo>
                    <a:pt x="217043" y="59182"/>
                  </a:lnTo>
                  <a:lnTo>
                    <a:pt x="199009" y="32639"/>
                  </a:lnTo>
                  <a:lnTo>
                    <a:pt x="192532" y="0"/>
                  </a:lnTo>
                  <a:lnTo>
                    <a:pt x="132334" y="0"/>
                  </a:lnTo>
                  <a:lnTo>
                    <a:pt x="139700" y="45466"/>
                  </a:lnTo>
                  <a:lnTo>
                    <a:pt x="160147" y="84963"/>
                  </a:lnTo>
                  <a:lnTo>
                    <a:pt x="191262" y="116078"/>
                  </a:lnTo>
                  <a:lnTo>
                    <a:pt x="230759" y="136525"/>
                  </a:lnTo>
                  <a:lnTo>
                    <a:pt x="276098" y="143891"/>
                  </a:lnTo>
                  <a:lnTo>
                    <a:pt x="321564" y="136525"/>
                  </a:lnTo>
                  <a:lnTo>
                    <a:pt x="361061" y="116078"/>
                  </a:lnTo>
                  <a:lnTo>
                    <a:pt x="392176" y="84963"/>
                  </a:lnTo>
                  <a:lnTo>
                    <a:pt x="412623" y="45466"/>
                  </a:lnTo>
                  <a:lnTo>
                    <a:pt x="419989" y="0"/>
                  </a:lnTo>
                  <a:close/>
                </a:path>
                <a:path w="549275" h="232410">
                  <a:moveTo>
                    <a:pt x="440817" y="188087"/>
                  </a:moveTo>
                  <a:lnTo>
                    <a:pt x="429133" y="188087"/>
                  </a:lnTo>
                  <a:lnTo>
                    <a:pt x="429133" y="204851"/>
                  </a:lnTo>
                  <a:lnTo>
                    <a:pt x="413512" y="204851"/>
                  </a:lnTo>
                  <a:lnTo>
                    <a:pt x="413512" y="188087"/>
                  </a:lnTo>
                  <a:lnTo>
                    <a:pt x="401701" y="188087"/>
                  </a:lnTo>
                  <a:lnTo>
                    <a:pt x="401701" y="231140"/>
                  </a:lnTo>
                  <a:lnTo>
                    <a:pt x="413512" y="231140"/>
                  </a:lnTo>
                  <a:lnTo>
                    <a:pt x="413512" y="213614"/>
                  </a:lnTo>
                  <a:lnTo>
                    <a:pt x="429133" y="213614"/>
                  </a:lnTo>
                  <a:lnTo>
                    <a:pt x="429133" y="231140"/>
                  </a:lnTo>
                  <a:lnTo>
                    <a:pt x="440817" y="231140"/>
                  </a:lnTo>
                  <a:lnTo>
                    <a:pt x="440817" y="188087"/>
                  </a:lnTo>
                  <a:close/>
                </a:path>
                <a:path w="549275" h="232410">
                  <a:moveTo>
                    <a:pt x="476377" y="188087"/>
                  </a:moveTo>
                  <a:lnTo>
                    <a:pt x="449961" y="188087"/>
                  </a:lnTo>
                  <a:lnTo>
                    <a:pt x="449961" y="231140"/>
                  </a:lnTo>
                  <a:lnTo>
                    <a:pt x="476377" y="231140"/>
                  </a:lnTo>
                  <a:lnTo>
                    <a:pt x="476377" y="221488"/>
                  </a:lnTo>
                  <a:lnTo>
                    <a:pt x="461391" y="221488"/>
                  </a:lnTo>
                  <a:lnTo>
                    <a:pt x="461391" y="214249"/>
                  </a:lnTo>
                  <a:lnTo>
                    <a:pt x="475488" y="214249"/>
                  </a:lnTo>
                  <a:lnTo>
                    <a:pt x="475488" y="204978"/>
                  </a:lnTo>
                  <a:lnTo>
                    <a:pt x="461391" y="204978"/>
                  </a:lnTo>
                  <a:lnTo>
                    <a:pt x="461391" y="197612"/>
                  </a:lnTo>
                  <a:lnTo>
                    <a:pt x="476377" y="197612"/>
                  </a:lnTo>
                  <a:lnTo>
                    <a:pt x="476377" y="188087"/>
                  </a:lnTo>
                  <a:close/>
                </a:path>
                <a:path w="549275" h="232410">
                  <a:moveTo>
                    <a:pt x="518287" y="231140"/>
                  </a:moveTo>
                  <a:lnTo>
                    <a:pt x="506857" y="214249"/>
                  </a:lnTo>
                  <a:lnTo>
                    <a:pt x="506476" y="213868"/>
                  </a:lnTo>
                  <a:lnTo>
                    <a:pt x="509651" y="213106"/>
                  </a:lnTo>
                  <a:lnTo>
                    <a:pt x="512064" y="211709"/>
                  </a:lnTo>
                  <a:lnTo>
                    <a:pt x="514604" y="208407"/>
                  </a:lnTo>
                  <a:lnTo>
                    <a:pt x="515366" y="207518"/>
                  </a:lnTo>
                  <a:lnTo>
                    <a:pt x="516128" y="204978"/>
                  </a:lnTo>
                  <a:lnTo>
                    <a:pt x="516128" y="199390"/>
                  </a:lnTo>
                  <a:lnTo>
                    <a:pt x="515747" y="197612"/>
                  </a:lnTo>
                  <a:lnTo>
                    <a:pt x="515747" y="197358"/>
                  </a:lnTo>
                  <a:lnTo>
                    <a:pt x="504571" y="188341"/>
                  </a:lnTo>
                  <a:lnTo>
                    <a:pt x="504571" y="200914"/>
                  </a:lnTo>
                  <a:lnTo>
                    <a:pt x="504571" y="204978"/>
                  </a:lnTo>
                  <a:lnTo>
                    <a:pt x="503936" y="206248"/>
                  </a:lnTo>
                  <a:lnTo>
                    <a:pt x="501650" y="208026"/>
                  </a:lnTo>
                  <a:lnTo>
                    <a:pt x="499872" y="208407"/>
                  </a:lnTo>
                  <a:lnTo>
                    <a:pt x="495173" y="208407"/>
                  </a:lnTo>
                  <a:lnTo>
                    <a:pt x="495173" y="197104"/>
                  </a:lnTo>
                  <a:lnTo>
                    <a:pt x="499999" y="197104"/>
                  </a:lnTo>
                  <a:lnTo>
                    <a:pt x="501904" y="197612"/>
                  </a:lnTo>
                  <a:lnTo>
                    <a:pt x="504063" y="199390"/>
                  </a:lnTo>
                  <a:lnTo>
                    <a:pt x="504571" y="200914"/>
                  </a:lnTo>
                  <a:lnTo>
                    <a:pt x="504571" y="188341"/>
                  </a:lnTo>
                  <a:lnTo>
                    <a:pt x="501142" y="188087"/>
                  </a:lnTo>
                  <a:lnTo>
                    <a:pt x="484124" y="188087"/>
                  </a:lnTo>
                  <a:lnTo>
                    <a:pt x="484124" y="231140"/>
                  </a:lnTo>
                  <a:lnTo>
                    <a:pt x="495173" y="231140"/>
                  </a:lnTo>
                  <a:lnTo>
                    <a:pt x="495173" y="214249"/>
                  </a:lnTo>
                  <a:lnTo>
                    <a:pt x="504952" y="231140"/>
                  </a:lnTo>
                  <a:lnTo>
                    <a:pt x="518287" y="231140"/>
                  </a:lnTo>
                  <a:close/>
                </a:path>
                <a:path w="549275" h="232410">
                  <a:moveTo>
                    <a:pt x="549021" y="188087"/>
                  </a:moveTo>
                  <a:lnTo>
                    <a:pt x="522732" y="188087"/>
                  </a:lnTo>
                  <a:lnTo>
                    <a:pt x="522732" y="231140"/>
                  </a:lnTo>
                  <a:lnTo>
                    <a:pt x="549021" y="231140"/>
                  </a:lnTo>
                  <a:lnTo>
                    <a:pt x="549021" y="221488"/>
                  </a:lnTo>
                  <a:lnTo>
                    <a:pt x="534162" y="221488"/>
                  </a:lnTo>
                  <a:lnTo>
                    <a:pt x="534162" y="214249"/>
                  </a:lnTo>
                  <a:lnTo>
                    <a:pt x="548259" y="214249"/>
                  </a:lnTo>
                  <a:lnTo>
                    <a:pt x="548259" y="204978"/>
                  </a:lnTo>
                  <a:lnTo>
                    <a:pt x="534162" y="204978"/>
                  </a:lnTo>
                  <a:lnTo>
                    <a:pt x="534162" y="197612"/>
                  </a:lnTo>
                  <a:lnTo>
                    <a:pt x="549021" y="197612"/>
                  </a:lnTo>
                  <a:lnTo>
                    <a:pt x="549021" y="188087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0688" y="6049898"/>
              <a:ext cx="322578" cy="868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1844" y="6038621"/>
              <a:ext cx="106806" cy="10651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29352" y="6050787"/>
              <a:ext cx="1905" cy="87630"/>
            </a:xfrm>
            <a:custGeom>
              <a:avLst/>
              <a:gdLst/>
              <a:ahLst/>
              <a:cxnLst/>
              <a:rect l="l" t="t" r="r" b="b"/>
              <a:pathLst>
                <a:path w="1904" h="87629">
                  <a:moveTo>
                    <a:pt x="1892" y="0"/>
                  </a:moveTo>
                  <a:lnTo>
                    <a:pt x="0" y="0"/>
                  </a:lnTo>
                  <a:lnTo>
                    <a:pt x="0" y="87376"/>
                  </a:lnTo>
                  <a:lnTo>
                    <a:pt x="1892" y="87376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00478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80406" y="6165468"/>
              <a:ext cx="271145" cy="17780"/>
            </a:xfrm>
            <a:custGeom>
              <a:avLst/>
              <a:gdLst/>
              <a:ahLst/>
              <a:cxnLst/>
              <a:rect l="l" t="t" r="r" b="b"/>
              <a:pathLst>
                <a:path w="271145" h="17779">
                  <a:moveTo>
                    <a:pt x="14351" y="7239"/>
                  </a:moveTo>
                  <a:lnTo>
                    <a:pt x="13716" y="5080"/>
                  </a:lnTo>
                  <a:lnTo>
                    <a:pt x="11938" y="2540"/>
                  </a:lnTo>
                  <a:lnTo>
                    <a:pt x="11811" y="2413"/>
                  </a:lnTo>
                  <a:lnTo>
                    <a:pt x="11811" y="6223"/>
                  </a:lnTo>
                  <a:lnTo>
                    <a:pt x="11811" y="13589"/>
                  </a:lnTo>
                  <a:lnTo>
                    <a:pt x="8509" y="15113"/>
                  </a:lnTo>
                  <a:lnTo>
                    <a:pt x="2540" y="15113"/>
                  </a:lnTo>
                  <a:lnTo>
                    <a:pt x="2540" y="2540"/>
                  </a:lnTo>
                  <a:lnTo>
                    <a:pt x="10287" y="2540"/>
                  </a:lnTo>
                  <a:lnTo>
                    <a:pt x="11811" y="6223"/>
                  </a:lnTo>
                  <a:lnTo>
                    <a:pt x="11811" y="2413"/>
                  </a:lnTo>
                  <a:lnTo>
                    <a:pt x="11303" y="1651"/>
                  </a:lnTo>
                  <a:lnTo>
                    <a:pt x="9144" y="254"/>
                  </a:lnTo>
                  <a:lnTo>
                    <a:pt x="0" y="254"/>
                  </a:lnTo>
                  <a:lnTo>
                    <a:pt x="0" y="17399"/>
                  </a:lnTo>
                  <a:lnTo>
                    <a:pt x="7874" y="17399"/>
                  </a:lnTo>
                  <a:lnTo>
                    <a:pt x="10160" y="16764"/>
                  </a:lnTo>
                  <a:lnTo>
                    <a:pt x="11938" y="15113"/>
                  </a:lnTo>
                  <a:lnTo>
                    <a:pt x="13462" y="13589"/>
                  </a:lnTo>
                  <a:lnTo>
                    <a:pt x="14351" y="11176"/>
                  </a:lnTo>
                  <a:lnTo>
                    <a:pt x="14351" y="7239"/>
                  </a:lnTo>
                  <a:close/>
                </a:path>
                <a:path w="271145" h="17779">
                  <a:moveTo>
                    <a:pt x="21539" y="304"/>
                  </a:moveTo>
                  <a:lnTo>
                    <a:pt x="19050" y="304"/>
                  </a:lnTo>
                  <a:lnTo>
                    <a:pt x="19050" y="17399"/>
                  </a:lnTo>
                  <a:lnTo>
                    <a:pt x="21539" y="17399"/>
                  </a:lnTo>
                  <a:lnTo>
                    <a:pt x="21539" y="304"/>
                  </a:lnTo>
                  <a:close/>
                </a:path>
                <a:path w="271145" h="17779">
                  <a:moveTo>
                    <a:pt x="35179" y="266"/>
                  </a:moveTo>
                  <a:lnTo>
                    <a:pt x="26543" y="266"/>
                  </a:lnTo>
                  <a:lnTo>
                    <a:pt x="26543" y="17411"/>
                  </a:lnTo>
                  <a:lnTo>
                    <a:pt x="29083" y="17411"/>
                  </a:lnTo>
                  <a:lnTo>
                    <a:pt x="29083" y="9918"/>
                  </a:lnTo>
                  <a:lnTo>
                    <a:pt x="35179" y="9918"/>
                  </a:lnTo>
                  <a:lnTo>
                    <a:pt x="35179" y="7747"/>
                  </a:lnTo>
                  <a:lnTo>
                    <a:pt x="29083" y="7747"/>
                  </a:lnTo>
                  <a:lnTo>
                    <a:pt x="29083" y="2552"/>
                  </a:lnTo>
                  <a:lnTo>
                    <a:pt x="35179" y="2552"/>
                  </a:lnTo>
                  <a:lnTo>
                    <a:pt x="35179" y="266"/>
                  </a:lnTo>
                  <a:close/>
                </a:path>
                <a:path w="271145" h="17779">
                  <a:moveTo>
                    <a:pt x="48120" y="266"/>
                  </a:moveTo>
                  <a:lnTo>
                    <a:pt x="39484" y="266"/>
                  </a:lnTo>
                  <a:lnTo>
                    <a:pt x="39484" y="17411"/>
                  </a:lnTo>
                  <a:lnTo>
                    <a:pt x="42037" y="17411"/>
                  </a:lnTo>
                  <a:lnTo>
                    <a:pt x="42037" y="9918"/>
                  </a:lnTo>
                  <a:lnTo>
                    <a:pt x="48120" y="9918"/>
                  </a:lnTo>
                  <a:lnTo>
                    <a:pt x="48120" y="7747"/>
                  </a:lnTo>
                  <a:lnTo>
                    <a:pt x="42037" y="7747"/>
                  </a:lnTo>
                  <a:lnTo>
                    <a:pt x="42037" y="2552"/>
                  </a:lnTo>
                  <a:lnTo>
                    <a:pt x="48120" y="2552"/>
                  </a:lnTo>
                  <a:lnTo>
                    <a:pt x="48120" y="266"/>
                  </a:lnTo>
                  <a:close/>
                </a:path>
                <a:path w="271145" h="17779">
                  <a:moveTo>
                    <a:pt x="61722" y="266"/>
                  </a:moveTo>
                  <a:lnTo>
                    <a:pt x="52578" y="266"/>
                  </a:lnTo>
                  <a:lnTo>
                    <a:pt x="52578" y="17411"/>
                  </a:lnTo>
                  <a:lnTo>
                    <a:pt x="61722" y="17411"/>
                  </a:lnTo>
                  <a:lnTo>
                    <a:pt x="61722" y="15125"/>
                  </a:lnTo>
                  <a:lnTo>
                    <a:pt x="54991" y="15125"/>
                  </a:lnTo>
                  <a:lnTo>
                    <a:pt x="54991" y="9918"/>
                  </a:lnTo>
                  <a:lnTo>
                    <a:pt x="61722" y="9918"/>
                  </a:lnTo>
                  <a:lnTo>
                    <a:pt x="61722" y="7632"/>
                  </a:lnTo>
                  <a:lnTo>
                    <a:pt x="54991" y="7632"/>
                  </a:lnTo>
                  <a:lnTo>
                    <a:pt x="54991" y="2552"/>
                  </a:lnTo>
                  <a:lnTo>
                    <a:pt x="61722" y="2552"/>
                  </a:lnTo>
                  <a:lnTo>
                    <a:pt x="61722" y="266"/>
                  </a:lnTo>
                  <a:close/>
                </a:path>
                <a:path w="271145" h="17779">
                  <a:moveTo>
                    <a:pt x="77724" y="4318"/>
                  </a:moveTo>
                  <a:lnTo>
                    <a:pt x="77330" y="2806"/>
                  </a:lnTo>
                  <a:lnTo>
                    <a:pt x="75311" y="889"/>
                  </a:lnTo>
                  <a:lnTo>
                    <a:pt x="75311" y="4318"/>
                  </a:lnTo>
                  <a:lnTo>
                    <a:pt x="75311" y="9144"/>
                  </a:lnTo>
                  <a:lnTo>
                    <a:pt x="68834" y="9144"/>
                  </a:lnTo>
                  <a:lnTo>
                    <a:pt x="68834" y="2552"/>
                  </a:lnTo>
                  <a:lnTo>
                    <a:pt x="74295" y="2552"/>
                  </a:lnTo>
                  <a:lnTo>
                    <a:pt x="75311" y="4318"/>
                  </a:lnTo>
                  <a:lnTo>
                    <a:pt x="75311" y="889"/>
                  </a:lnTo>
                  <a:lnTo>
                    <a:pt x="74028" y="266"/>
                  </a:lnTo>
                  <a:lnTo>
                    <a:pt x="66421" y="266"/>
                  </a:lnTo>
                  <a:lnTo>
                    <a:pt x="66421" y="17411"/>
                  </a:lnTo>
                  <a:lnTo>
                    <a:pt x="68834" y="17411"/>
                  </a:lnTo>
                  <a:lnTo>
                    <a:pt x="68834" y="9410"/>
                  </a:lnTo>
                  <a:lnTo>
                    <a:pt x="74549" y="17411"/>
                  </a:lnTo>
                  <a:lnTo>
                    <a:pt x="77597" y="17411"/>
                  </a:lnTo>
                  <a:lnTo>
                    <a:pt x="72885" y="10934"/>
                  </a:lnTo>
                  <a:lnTo>
                    <a:pt x="74028" y="10934"/>
                  </a:lnTo>
                  <a:lnTo>
                    <a:pt x="77724" y="10287"/>
                  </a:lnTo>
                  <a:lnTo>
                    <a:pt x="77724" y="9410"/>
                  </a:lnTo>
                  <a:lnTo>
                    <a:pt x="77724" y="9144"/>
                  </a:lnTo>
                  <a:lnTo>
                    <a:pt x="77724" y="4318"/>
                  </a:lnTo>
                  <a:close/>
                </a:path>
                <a:path w="271145" h="17779">
                  <a:moveTo>
                    <a:pt x="91186" y="266"/>
                  </a:moveTo>
                  <a:lnTo>
                    <a:pt x="81902" y="266"/>
                  </a:lnTo>
                  <a:lnTo>
                    <a:pt x="81902" y="17411"/>
                  </a:lnTo>
                  <a:lnTo>
                    <a:pt x="91186" y="17411"/>
                  </a:lnTo>
                  <a:lnTo>
                    <a:pt x="91186" y="15125"/>
                  </a:lnTo>
                  <a:lnTo>
                    <a:pt x="84455" y="15125"/>
                  </a:lnTo>
                  <a:lnTo>
                    <a:pt x="84455" y="9918"/>
                  </a:lnTo>
                  <a:lnTo>
                    <a:pt x="91186" y="9918"/>
                  </a:lnTo>
                  <a:lnTo>
                    <a:pt x="91186" y="7632"/>
                  </a:lnTo>
                  <a:lnTo>
                    <a:pt x="84455" y="7632"/>
                  </a:lnTo>
                  <a:lnTo>
                    <a:pt x="84455" y="2552"/>
                  </a:lnTo>
                  <a:lnTo>
                    <a:pt x="91186" y="2552"/>
                  </a:lnTo>
                  <a:lnTo>
                    <a:pt x="91186" y="266"/>
                  </a:lnTo>
                  <a:close/>
                </a:path>
                <a:path w="271145" h="17779">
                  <a:moveTo>
                    <a:pt x="109601" y="254"/>
                  </a:moveTo>
                  <a:lnTo>
                    <a:pt x="107061" y="254"/>
                  </a:lnTo>
                  <a:lnTo>
                    <a:pt x="107061" y="13208"/>
                  </a:lnTo>
                  <a:lnTo>
                    <a:pt x="98679" y="254"/>
                  </a:lnTo>
                  <a:lnTo>
                    <a:pt x="96012" y="254"/>
                  </a:lnTo>
                  <a:lnTo>
                    <a:pt x="96012" y="17399"/>
                  </a:lnTo>
                  <a:lnTo>
                    <a:pt x="98552" y="17399"/>
                  </a:lnTo>
                  <a:lnTo>
                    <a:pt x="98552" y="4191"/>
                  </a:lnTo>
                  <a:lnTo>
                    <a:pt x="106934" y="17399"/>
                  </a:lnTo>
                  <a:lnTo>
                    <a:pt x="109601" y="17399"/>
                  </a:lnTo>
                  <a:lnTo>
                    <a:pt x="109601" y="254"/>
                  </a:lnTo>
                  <a:close/>
                </a:path>
                <a:path w="271145" h="17779">
                  <a:moveTo>
                    <a:pt x="130683" y="4699"/>
                  </a:moveTo>
                  <a:lnTo>
                    <a:pt x="129540" y="2667"/>
                  </a:lnTo>
                  <a:lnTo>
                    <a:pt x="128905" y="2286"/>
                  </a:lnTo>
                  <a:lnTo>
                    <a:pt x="126238" y="254"/>
                  </a:lnTo>
                  <a:lnTo>
                    <a:pt x="124079" y="0"/>
                  </a:lnTo>
                  <a:lnTo>
                    <a:pt x="118110" y="0"/>
                  </a:lnTo>
                  <a:lnTo>
                    <a:pt x="114046" y="3810"/>
                  </a:lnTo>
                  <a:lnTo>
                    <a:pt x="114046" y="13589"/>
                  </a:lnTo>
                  <a:lnTo>
                    <a:pt x="117983" y="17653"/>
                  </a:lnTo>
                  <a:lnTo>
                    <a:pt x="125476" y="17653"/>
                  </a:lnTo>
                  <a:lnTo>
                    <a:pt x="128651" y="16510"/>
                  </a:lnTo>
                  <a:lnTo>
                    <a:pt x="130556" y="13081"/>
                  </a:lnTo>
                  <a:lnTo>
                    <a:pt x="127508" y="13081"/>
                  </a:lnTo>
                  <a:lnTo>
                    <a:pt x="126365" y="14478"/>
                  </a:lnTo>
                  <a:lnTo>
                    <a:pt x="124587" y="15367"/>
                  </a:lnTo>
                  <a:lnTo>
                    <a:pt x="119507" y="15367"/>
                  </a:lnTo>
                  <a:lnTo>
                    <a:pt x="116586" y="12446"/>
                  </a:lnTo>
                  <a:lnTo>
                    <a:pt x="116586" y="5207"/>
                  </a:lnTo>
                  <a:lnTo>
                    <a:pt x="119253" y="2286"/>
                  </a:lnTo>
                  <a:lnTo>
                    <a:pt x="125603" y="2286"/>
                  </a:lnTo>
                  <a:lnTo>
                    <a:pt x="127127" y="4064"/>
                  </a:lnTo>
                  <a:lnTo>
                    <a:pt x="127635" y="4699"/>
                  </a:lnTo>
                  <a:lnTo>
                    <a:pt x="130683" y="4699"/>
                  </a:lnTo>
                  <a:close/>
                </a:path>
                <a:path w="271145" h="17779">
                  <a:moveTo>
                    <a:pt x="143764" y="266"/>
                  </a:moveTo>
                  <a:lnTo>
                    <a:pt x="134480" y="266"/>
                  </a:lnTo>
                  <a:lnTo>
                    <a:pt x="134480" y="17411"/>
                  </a:lnTo>
                  <a:lnTo>
                    <a:pt x="143764" y="17411"/>
                  </a:lnTo>
                  <a:lnTo>
                    <a:pt x="143764" y="15125"/>
                  </a:lnTo>
                  <a:lnTo>
                    <a:pt x="137033" y="15125"/>
                  </a:lnTo>
                  <a:lnTo>
                    <a:pt x="137033" y="9918"/>
                  </a:lnTo>
                  <a:lnTo>
                    <a:pt x="143764" y="9918"/>
                  </a:lnTo>
                  <a:lnTo>
                    <a:pt x="143764" y="7632"/>
                  </a:lnTo>
                  <a:lnTo>
                    <a:pt x="137033" y="7632"/>
                  </a:lnTo>
                  <a:lnTo>
                    <a:pt x="137033" y="2552"/>
                  </a:lnTo>
                  <a:lnTo>
                    <a:pt x="143764" y="2552"/>
                  </a:lnTo>
                  <a:lnTo>
                    <a:pt x="143764" y="266"/>
                  </a:lnTo>
                  <a:close/>
                </a:path>
                <a:path w="271145" h="17779">
                  <a:moveTo>
                    <a:pt x="175006" y="254"/>
                  </a:moveTo>
                  <a:lnTo>
                    <a:pt x="171069" y="254"/>
                  </a:lnTo>
                  <a:lnTo>
                    <a:pt x="165862" y="13335"/>
                  </a:lnTo>
                  <a:lnTo>
                    <a:pt x="161798" y="2921"/>
                  </a:lnTo>
                  <a:lnTo>
                    <a:pt x="160782" y="254"/>
                  </a:lnTo>
                  <a:lnTo>
                    <a:pt x="156845" y="254"/>
                  </a:lnTo>
                  <a:lnTo>
                    <a:pt x="156845" y="17399"/>
                  </a:lnTo>
                  <a:lnTo>
                    <a:pt x="159385" y="17399"/>
                  </a:lnTo>
                  <a:lnTo>
                    <a:pt x="159385" y="2921"/>
                  </a:lnTo>
                  <a:lnTo>
                    <a:pt x="165100" y="17399"/>
                  </a:lnTo>
                  <a:lnTo>
                    <a:pt x="166624" y="17399"/>
                  </a:lnTo>
                  <a:lnTo>
                    <a:pt x="168275" y="13335"/>
                  </a:lnTo>
                  <a:lnTo>
                    <a:pt x="172339" y="2921"/>
                  </a:lnTo>
                  <a:lnTo>
                    <a:pt x="172466" y="17399"/>
                  </a:lnTo>
                  <a:lnTo>
                    <a:pt x="175006" y="17399"/>
                  </a:lnTo>
                  <a:lnTo>
                    <a:pt x="175006" y="254"/>
                  </a:lnTo>
                  <a:close/>
                </a:path>
                <a:path w="271145" h="17779">
                  <a:moveTo>
                    <a:pt x="194056" y="17399"/>
                  </a:moveTo>
                  <a:lnTo>
                    <a:pt x="192151" y="12319"/>
                  </a:lnTo>
                  <a:lnTo>
                    <a:pt x="191249" y="10033"/>
                  </a:lnTo>
                  <a:lnTo>
                    <a:pt x="188722" y="3568"/>
                  </a:lnTo>
                  <a:lnTo>
                    <a:pt x="188595" y="10033"/>
                  </a:lnTo>
                  <a:lnTo>
                    <a:pt x="184277" y="10033"/>
                  </a:lnTo>
                  <a:lnTo>
                    <a:pt x="186436" y="3568"/>
                  </a:lnTo>
                  <a:lnTo>
                    <a:pt x="188595" y="10033"/>
                  </a:lnTo>
                  <a:lnTo>
                    <a:pt x="188595" y="3568"/>
                  </a:lnTo>
                  <a:lnTo>
                    <a:pt x="188595" y="3238"/>
                  </a:lnTo>
                  <a:lnTo>
                    <a:pt x="187579" y="254"/>
                  </a:lnTo>
                  <a:lnTo>
                    <a:pt x="185293" y="254"/>
                  </a:lnTo>
                  <a:lnTo>
                    <a:pt x="178816" y="17399"/>
                  </a:lnTo>
                  <a:lnTo>
                    <a:pt x="181483" y="17399"/>
                  </a:lnTo>
                  <a:lnTo>
                    <a:pt x="183388" y="12319"/>
                  </a:lnTo>
                  <a:lnTo>
                    <a:pt x="189484" y="12319"/>
                  </a:lnTo>
                  <a:lnTo>
                    <a:pt x="191389" y="17399"/>
                  </a:lnTo>
                  <a:lnTo>
                    <a:pt x="194056" y="17399"/>
                  </a:lnTo>
                  <a:close/>
                </a:path>
                <a:path w="271145" h="17779">
                  <a:moveTo>
                    <a:pt x="200647" y="266"/>
                  </a:moveTo>
                  <a:lnTo>
                    <a:pt x="198234" y="266"/>
                  </a:lnTo>
                  <a:lnTo>
                    <a:pt x="198234" y="17411"/>
                  </a:lnTo>
                  <a:lnTo>
                    <a:pt x="200647" y="17411"/>
                  </a:lnTo>
                  <a:lnTo>
                    <a:pt x="200647" y="8775"/>
                  </a:lnTo>
                  <a:lnTo>
                    <a:pt x="200647" y="266"/>
                  </a:lnTo>
                  <a:close/>
                </a:path>
                <a:path w="271145" h="17779">
                  <a:moveTo>
                    <a:pt x="210299" y="266"/>
                  </a:moveTo>
                  <a:lnTo>
                    <a:pt x="207251" y="266"/>
                  </a:lnTo>
                  <a:lnTo>
                    <a:pt x="200647" y="8775"/>
                  </a:lnTo>
                  <a:lnTo>
                    <a:pt x="207251" y="17411"/>
                  </a:lnTo>
                  <a:lnTo>
                    <a:pt x="210299" y="17411"/>
                  </a:lnTo>
                  <a:lnTo>
                    <a:pt x="203695" y="8775"/>
                  </a:lnTo>
                  <a:lnTo>
                    <a:pt x="210299" y="266"/>
                  </a:lnTo>
                  <a:close/>
                </a:path>
                <a:path w="271145" h="17779">
                  <a:moveTo>
                    <a:pt x="223012" y="266"/>
                  </a:moveTo>
                  <a:lnTo>
                    <a:pt x="213741" y="266"/>
                  </a:lnTo>
                  <a:lnTo>
                    <a:pt x="213741" y="17411"/>
                  </a:lnTo>
                  <a:lnTo>
                    <a:pt x="223012" y="17411"/>
                  </a:lnTo>
                  <a:lnTo>
                    <a:pt x="223012" y="15125"/>
                  </a:lnTo>
                  <a:lnTo>
                    <a:pt x="216281" y="15125"/>
                  </a:lnTo>
                  <a:lnTo>
                    <a:pt x="216281" y="9918"/>
                  </a:lnTo>
                  <a:lnTo>
                    <a:pt x="223012" y="9918"/>
                  </a:lnTo>
                  <a:lnTo>
                    <a:pt x="223012" y="7632"/>
                  </a:lnTo>
                  <a:lnTo>
                    <a:pt x="216281" y="7632"/>
                  </a:lnTo>
                  <a:lnTo>
                    <a:pt x="216281" y="2552"/>
                  </a:lnTo>
                  <a:lnTo>
                    <a:pt x="223012" y="2552"/>
                  </a:lnTo>
                  <a:lnTo>
                    <a:pt x="223012" y="266"/>
                  </a:lnTo>
                  <a:close/>
                </a:path>
                <a:path w="271145" h="17779">
                  <a:moveTo>
                    <a:pt x="239014" y="4406"/>
                  </a:moveTo>
                  <a:lnTo>
                    <a:pt x="238493" y="2806"/>
                  </a:lnTo>
                  <a:lnTo>
                    <a:pt x="238379" y="2552"/>
                  </a:lnTo>
                  <a:lnTo>
                    <a:pt x="236550" y="965"/>
                  </a:lnTo>
                  <a:lnTo>
                    <a:pt x="236512" y="4406"/>
                  </a:lnTo>
                  <a:lnTo>
                    <a:pt x="236474" y="9144"/>
                  </a:lnTo>
                  <a:lnTo>
                    <a:pt x="230124" y="9144"/>
                  </a:lnTo>
                  <a:lnTo>
                    <a:pt x="230124" y="2552"/>
                  </a:lnTo>
                  <a:lnTo>
                    <a:pt x="235585" y="2552"/>
                  </a:lnTo>
                  <a:lnTo>
                    <a:pt x="236512" y="4406"/>
                  </a:lnTo>
                  <a:lnTo>
                    <a:pt x="236512" y="2552"/>
                  </a:lnTo>
                  <a:lnTo>
                    <a:pt x="236550" y="965"/>
                  </a:lnTo>
                  <a:lnTo>
                    <a:pt x="236677" y="965"/>
                  </a:lnTo>
                  <a:lnTo>
                    <a:pt x="235331" y="266"/>
                  </a:lnTo>
                  <a:lnTo>
                    <a:pt x="227584" y="266"/>
                  </a:lnTo>
                  <a:lnTo>
                    <a:pt x="227584" y="17411"/>
                  </a:lnTo>
                  <a:lnTo>
                    <a:pt x="230124" y="17411"/>
                  </a:lnTo>
                  <a:lnTo>
                    <a:pt x="230124" y="9410"/>
                  </a:lnTo>
                  <a:lnTo>
                    <a:pt x="235839" y="17411"/>
                  </a:lnTo>
                  <a:lnTo>
                    <a:pt x="238887" y="17411"/>
                  </a:lnTo>
                  <a:lnTo>
                    <a:pt x="234188" y="10934"/>
                  </a:lnTo>
                  <a:lnTo>
                    <a:pt x="235191" y="10934"/>
                  </a:lnTo>
                  <a:lnTo>
                    <a:pt x="239014" y="10287"/>
                  </a:lnTo>
                  <a:lnTo>
                    <a:pt x="239014" y="9410"/>
                  </a:lnTo>
                  <a:lnTo>
                    <a:pt x="239014" y="9144"/>
                  </a:lnTo>
                  <a:lnTo>
                    <a:pt x="239014" y="4406"/>
                  </a:lnTo>
                  <a:close/>
                </a:path>
                <a:path w="271145" h="17779">
                  <a:moveTo>
                    <a:pt x="252603" y="8394"/>
                  </a:moveTo>
                  <a:lnTo>
                    <a:pt x="249542" y="7747"/>
                  </a:lnTo>
                  <a:lnTo>
                    <a:pt x="246634" y="6604"/>
                  </a:lnTo>
                  <a:lnTo>
                    <a:pt x="245097" y="6223"/>
                  </a:lnTo>
                  <a:lnTo>
                    <a:pt x="245097" y="3556"/>
                  </a:lnTo>
                  <a:lnTo>
                    <a:pt x="245859" y="2286"/>
                  </a:lnTo>
                  <a:lnTo>
                    <a:pt x="248399" y="2286"/>
                  </a:lnTo>
                  <a:lnTo>
                    <a:pt x="249796" y="2806"/>
                  </a:lnTo>
                  <a:lnTo>
                    <a:pt x="249796" y="4711"/>
                  </a:lnTo>
                  <a:lnTo>
                    <a:pt x="252209" y="4711"/>
                  </a:lnTo>
                  <a:lnTo>
                    <a:pt x="252209" y="1778"/>
                  </a:lnTo>
                  <a:lnTo>
                    <a:pt x="250190" y="0"/>
                  </a:lnTo>
                  <a:lnTo>
                    <a:pt x="244081" y="0"/>
                  </a:lnTo>
                  <a:lnTo>
                    <a:pt x="242811" y="2286"/>
                  </a:lnTo>
                  <a:lnTo>
                    <a:pt x="242684" y="6223"/>
                  </a:lnTo>
                  <a:lnTo>
                    <a:pt x="242811" y="6604"/>
                  </a:lnTo>
                  <a:lnTo>
                    <a:pt x="250063" y="10553"/>
                  </a:lnTo>
                  <a:lnTo>
                    <a:pt x="250063" y="14351"/>
                  </a:lnTo>
                  <a:lnTo>
                    <a:pt x="248780" y="15494"/>
                  </a:lnTo>
                  <a:lnTo>
                    <a:pt x="244843" y="15494"/>
                  </a:lnTo>
                  <a:lnTo>
                    <a:pt x="244589" y="12839"/>
                  </a:lnTo>
                  <a:lnTo>
                    <a:pt x="244589" y="12319"/>
                  </a:lnTo>
                  <a:lnTo>
                    <a:pt x="242062" y="12319"/>
                  </a:lnTo>
                  <a:lnTo>
                    <a:pt x="242062" y="16141"/>
                  </a:lnTo>
                  <a:lnTo>
                    <a:pt x="244970" y="17665"/>
                  </a:lnTo>
                  <a:lnTo>
                    <a:pt x="250431" y="17665"/>
                  </a:lnTo>
                  <a:lnTo>
                    <a:pt x="252603" y="15494"/>
                  </a:lnTo>
                  <a:lnTo>
                    <a:pt x="252603" y="8394"/>
                  </a:lnTo>
                  <a:close/>
                </a:path>
                <a:path w="271145" h="17779">
                  <a:moveTo>
                    <a:pt x="263271" y="1016"/>
                  </a:moveTo>
                  <a:lnTo>
                    <a:pt x="259588" y="1016"/>
                  </a:lnTo>
                  <a:lnTo>
                    <a:pt x="259588" y="1651"/>
                  </a:lnTo>
                  <a:lnTo>
                    <a:pt x="261112" y="1651"/>
                  </a:lnTo>
                  <a:lnTo>
                    <a:pt x="261112" y="7124"/>
                  </a:lnTo>
                  <a:lnTo>
                    <a:pt x="261747" y="7124"/>
                  </a:lnTo>
                  <a:lnTo>
                    <a:pt x="261747" y="1651"/>
                  </a:lnTo>
                  <a:lnTo>
                    <a:pt x="263271" y="1651"/>
                  </a:lnTo>
                  <a:lnTo>
                    <a:pt x="263271" y="1016"/>
                  </a:lnTo>
                  <a:close/>
                </a:path>
                <a:path w="271145" h="17779">
                  <a:moveTo>
                    <a:pt x="270637" y="1016"/>
                  </a:moveTo>
                  <a:lnTo>
                    <a:pt x="269748" y="1016"/>
                  </a:lnTo>
                  <a:lnTo>
                    <a:pt x="267462" y="6096"/>
                  </a:lnTo>
                  <a:lnTo>
                    <a:pt x="265303" y="1016"/>
                  </a:lnTo>
                  <a:lnTo>
                    <a:pt x="264287" y="1016"/>
                  </a:lnTo>
                  <a:lnTo>
                    <a:pt x="264287" y="7124"/>
                  </a:lnTo>
                  <a:lnTo>
                    <a:pt x="264909" y="7124"/>
                  </a:lnTo>
                  <a:lnTo>
                    <a:pt x="264909" y="1651"/>
                  </a:lnTo>
                  <a:lnTo>
                    <a:pt x="267335" y="7124"/>
                  </a:lnTo>
                  <a:lnTo>
                    <a:pt x="267716" y="7124"/>
                  </a:lnTo>
                  <a:lnTo>
                    <a:pt x="270002" y="1651"/>
                  </a:lnTo>
                  <a:lnTo>
                    <a:pt x="270002" y="7124"/>
                  </a:lnTo>
                  <a:lnTo>
                    <a:pt x="270637" y="7124"/>
                  </a:lnTo>
                  <a:lnTo>
                    <a:pt x="270637" y="101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15432" y="6038633"/>
              <a:ext cx="3175" cy="144780"/>
            </a:xfrm>
            <a:custGeom>
              <a:avLst/>
              <a:gdLst/>
              <a:ahLst/>
              <a:cxnLst/>
              <a:rect l="l" t="t" r="r" b="b"/>
              <a:pathLst>
                <a:path w="3175" h="144779">
                  <a:moveTo>
                    <a:pt x="2895" y="0"/>
                  </a:moveTo>
                  <a:lnTo>
                    <a:pt x="0" y="0"/>
                  </a:lnTo>
                  <a:lnTo>
                    <a:pt x="0" y="144487"/>
                  </a:lnTo>
                  <a:lnTo>
                    <a:pt x="2895" y="144487"/>
                  </a:lnTo>
                  <a:lnTo>
                    <a:pt x="2895" y="0"/>
                  </a:lnTo>
                  <a:close/>
                </a:path>
              </a:pathLst>
            </a:custGeom>
            <a:solidFill>
              <a:srgbClr val="00478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5925" y="6053848"/>
              <a:ext cx="785951" cy="1292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016749" y="6128510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20">
                  <a:moveTo>
                    <a:pt x="4445" y="0"/>
                  </a:moveTo>
                  <a:lnTo>
                    <a:pt x="1524" y="0"/>
                  </a:lnTo>
                  <a:lnTo>
                    <a:pt x="0" y="7365"/>
                  </a:lnTo>
                  <a:lnTo>
                    <a:pt x="1917" y="7365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202432" y="1691513"/>
            <a:ext cx="3206750" cy="2265045"/>
            <a:chOff x="3202432" y="1691513"/>
            <a:chExt cx="3206750" cy="226504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2432" y="1691513"/>
              <a:ext cx="3206495" cy="226453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203194" y="3296665"/>
              <a:ext cx="3205480" cy="0"/>
            </a:xfrm>
            <a:custGeom>
              <a:avLst/>
              <a:gdLst/>
              <a:ahLst/>
              <a:cxnLst/>
              <a:rect l="l" t="t" r="r" b="b"/>
              <a:pathLst>
                <a:path w="3205479">
                  <a:moveTo>
                    <a:pt x="3205099" y="0"/>
                  </a:moveTo>
                  <a:lnTo>
                    <a:pt x="0" y="0"/>
                  </a:lnTo>
                </a:path>
              </a:pathLst>
            </a:custGeom>
            <a:ln w="5041">
              <a:solidFill>
                <a:srgbClr val="809FB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8061" y="3470070"/>
              <a:ext cx="113740" cy="11374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578733" y="3526916"/>
              <a:ext cx="549275" cy="232410"/>
            </a:xfrm>
            <a:custGeom>
              <a:avLst/>
              <a:gdLst/>
              <a:ahLst/>
              <a:cxnLst/>
              <a:rect l="l" t="t" r="r" b="b"/>
              <a:pathLst>
                <a:path w="549275" h="232410">
                  <a:moveTo>
                    <a:pt x="41402" y="188087"/>
                  </a:moveTo>
                  <a:lnTo>
                    <a:pt x="27940" y="188087"/>
                  </a:lnTo>
                  <a:lnTo>
                    <a:pt x="21336" y="200787"/>
                  </a:lnTo>
                  <a:lnTo>
                    <a:pt x="20955" y="201803"/>
                  </a:lnTo>
                  <a:lnTo>
                    <a:pt x="20701" y="202819"/>
                  </a:lnTo>
                  <a:lnTo>
                    <a:pt x="20447" y="201676"/>
                  </a:lnTo>
                  <a:lnTo>
                    <a:pt x="20066" y="200660"/>
                  </a:lnTo>
                  <a:lnTo>
                    <a:pt x="13462" y="188087"/>
                  </a:lnTo>
                  <a:lnTo>
                    <a:pt x="0" y="188087"/>
                  </a:lnTo>
                  <a:lnTo>
                    <a:pt x="15113" y="211455"/>
                  </a:lnTo>
                  <a:lnTo>
                    <a:pt x="15113" y="231140"/>
                  </a:lnTo>
                  <a:lnTo>
                    <a:pt x="26416" y="231140"/>
                  </a:lnTo>
                  <a:lnTo>
                    <a:pt x="26416" y="211455"/>
                  </a:lnTo>
                  <a:lnTo>
                    <a:pt x="41402" y="188087"/>
                  </a:lnTo>
                  <a:close/>
                </a:path>
                <a:path w="549275" h="232410">
                  <a:moveTo>
                    <a:pt x="86360" y="205994"/>
                  </a:moveTo>
                  <a:lnTo>
                    <a:pt x="85852" y="203708"/>
                  </a:lnTo>
                  <a:lnTo>
                    <a:pt x="83693" y="198247"/>
                  </a:lnTo>
                  <a:lnTo>
                    <a:pt x="82804" y="196977"/>
                  </a:lnTo>
                  <a:lnTo>
                    <a:pt x="82042" y="195834"/>
                  </a:lnTo>
                  <a:lnTo>
                    <a:pt x="77724" y="191643"/>
                  </a:lnTo>
                  <a:lnTo>
                    <a:pt x="74803" y="189738"/>
                  </a:lnTo>
                  <a:lnTo>
                    <a:pt x="74803" y="205994"/>
                  </a:lnTo>
                  <a:lnTo>
                    <a:pt x="74803" y="213360"/>
                  </a:lnTo>
                  <a:lnTo>
                    <a:pt x="73914" y="215646"/>
                  </a:lnTo>
                  <a:lnTo>
                    <a:pt x="73660" y="216408"/>
                  </a:lnTo>
                  <a:lnTo>
                    <a:pt x="69469" y="221107"/>
                  </a:lnTo>
                  <a:lnTo>
                    <a:pt x="66802" y="222250"/>
                  </a:lnTo>
                  <a:lnTo>
                    <a:pt x="60198" y="222250"/>
                  </a:lnTo>
                  <a:lnTo>
                    <a:pt x="57531" y="221107"/>
                  </a:lnTo>
                  <a:lnTo>
                    <a:pt x="53340" y="216408"/>
                  </a:lnTo>
                  <a:lnTo>
                    <a:pt x="52197" y="213360"/>
                  </a:lnTo>
                  <a:lnTo>
                    <a:pt x="52197" y="205994"/>
                  </a:lnTo>
                  <a:lnTo>
                    <a:pt x="53340" y="203073"/>
                  </a:lnTo>
                  <a:lnTo>
                    <a:pt x="57531" y="198247"/>
                  </a:lnTo>
                  <a:lnTo>
                    <a:pt x="60198" y="196977"/>
                  </a:lnTo>
                  <a:lnTo>
                    <a:pt x="66675" y="196977"/>
                  </a:lnTo>
                  <a:lnTo>
                    <a:pt x="69342" y="198247"/>
                  </a:lnTo>
                  <a:lnTo>
                    <a:pt x="73660" y="203073"/>
                  </a:lnTo>
                  <a:lnTo>
                    <a:pt x="74803" y="205994"/>
                  </a:lnTo>
                  <a:lnTo>
                    <a:pt x="74803" y="189738"/>
                  </a:lnTo>
                  <a:lnTo>
                    <a:pt x="69469" y="187706"/>
                  </a:lnTo>
                  <a:lnTo>
                    <a:pt x="66548" y="187071"/>
                  </a:lnTo>
                  <a:lnTo>
                    <a:pt x="60452" y="187071"/>
                  </a:lnTo>
                  <a:lnTo>
                    <a:pt x="40640" y="205994"/>
                  </a:lnTo>
                  <a:lnTo>
                    <a:pt x="40640" y="213360"/>
                  </a:lnTo>
                  <a:lnTo>
                    <a:pt x="60452" y="232283"/>
                  </a:lnTo>
                  <a:lnTo>
                    <a:pt x="66548" y="232283"/>
                  </a:lnTo>
                  <a:lnTo>
                    <a:pt x="82804" y="222250"/>
                  </a:lnTo>
                  <a:lnTo>
                    <a:pt x="83566" y="221107"/>
                  </a:lnTo>
                  <a:lnTo>
                    <a:pt x="85979" y="215646"/>
                  </a:lnTo>
                  <a:lnTo>
                    <a:pt x="86360" y="213360"/>
                  </a:lnTo>
                  <a:lnTo>
                    <a:pt x="86360" y="205994"/>
                  </a:lnTo>
                  <a:close/>
                </a:path>
                <a:path w="549275" h="232410">
                  <a:moveTo>
                    <a:pt x="131826" y="188087"/>
                  </a:moveTo>
                  <a:lnTo>
                    <a:pt x="120142" y="188087"/>
                  </a:lnTo>
                  <a:lnTo>
                    <a:pt x="120142" y="214249"/>
                  </a:lnTo>
                  <a:lnTo>
                    <a:pt x="114300" y="222377"/>
                  </a:lnTo>
                  <a:lnTo>
                    <a:pt x="111125" y="222377"/>
                  </a:lnTo>
                  <a:lnTo>
                    <a:pt x="105283" y="212090"/>
                  </a:lnTo>
                  <a:lnTo>
                    <a:pt x="105283" y="188087"/>
                  </a:lnTo>
                  <a:lnTo>
                    <a:pt x="93599" y="188087"/>
                  </a:lnTo>
                  <a:lnTo>
                    <a:pt x="93599" y="215519"/>
                  </a:lnTo>
                  <a:lnTo>
                    <a:pt x="93853" y="218948"/>
                  </a:lnTo>
                  <a:lnTo>
                    <a:pt x="109093" y="232283"/>
                  </a:lnTo>
                  <a:lnTo>
                    <a:pt x="116332" y="232283"/>
                  </a:lnTo>
                  <a:lnTo>
                    <a:pt x="131826" y="215519"/>
                  </a:lnTo>
                  <a:lnTo>
                    <a:pt x="131826" y="188087"/>
                  </a:lnTo>
                  <a:close/>
                </a:path>
                <a:path w="549275" h="232410">
                  <a:moveTo>
                    <a:pt x="174879" y="231140"/>
                  </a:moveTo>
                  <a:lnTo>
                    <a:pt x="163449" y="214249"/>
                  </a:lnTo>
                  <a:lnTo>
                    <a:pt x="163195" y="213741"/>
                  </a:lnTo>
                  <a:lnTo>
                    <a:pt x="166243" y="213106"/>
                  </a:lnTo>
                  <a:lnTo>
                    <a:pt x="168656" y="211709"/>
                  </a:lnTo>
                  <a:lnTo>
                    <a:pt x="171196" y="208407"/>
                  </a:lnTo>
                  <a:lnTo>
                    <a:pt x="171958" y="207518"/>
                  </a:lnTo>
                  <a:lnTo>
                    <a:pt x="172720" y="204851"/>
                  </a:lnTo>
                  <a:lnTo>
                    <a:pt x="172720" y="199390"/>
                  </a:lnTo>
                  <a:lnTo>
                    <a:pt x="172466" y="197485"/>
                  </a:lnTo>
                  <a:lnTo>
                    <a:pt x="161163" y="188341"/>
                  </a:lnTo>
                  <a:lnTo>
                    <a:pt x="161163" y="200914"/>
                  </a:lnTo>
                  <a:lnTo>
                    <a:pt x="161163" y="204851"/>
                  </a:lnTo>
                  <a:lnTo>
                    <a:pt x="160655" y="206248"/>
                  </a:lnTo>
                  <a:lnTo>
                    <a:pt x="158369" y="208026"/>
                  </a:lnTo>
                  <a:lnTo>
                    <a:pt x="156464" y="208407"/>
                  </a:lnTo>
                  <a:lnTo>
                    <a:pt x="151765" y="208407"/>
                  </a:lnTo>
                  <a:lnTo>
                    <a:pt x="151765" y="197104"/>
                  </a:lnTo>
                  <a:lnTo>
                    <a:pt x="156718" y="197104"/>
                  </a:lnTo>
                  <a:lnTo>
                    <a:pt x="158496" y="197485"/>
                  </a:lnTo>
                  <a:lnTo>
                    <a:pt x="160655" y="199390"/>
                  </a:lnTo>
                  <a:lnTo>
                    <a:pt x="161163" y="200914"/>
                  </a:lnTo>
                  <a:lnTo>
                    <a:pt x="161163" y="188341"/>
                  </a:lnTo>
                  <a:lnTo>
                    <a:pt x="157861" y="188087"/>
                  </a:lnTo>
                  <a:lnTo>
                    <a:pt x="140716" y="188087"/>
                  </a:lnTo>
                  <a:lnTo>
                    <a:pt x="140716" y="231140"/>
                  </a:lnTo>
                  <a:lnTo>
                    <a:pt x="151765" y="231140"/>
                  </a:lnTo>
                  <a:lnTo>
                    <a:pt x="151765" y="214249"/>
                  </a:lnTo>
                  <a:lnTo>
                    <a:pt x="161671" y="231140"/>
                  </a:lnTo>
                  <a:lnTo>
                    <a:pt x="174879" y="231140"/>
                  </a:lnTo>
                  <a:close/>
                </a:path>
                <a:path w="549275" h="232410">
                  <a:moveTo>
                    <a:pt x="224536" y="220980"/>
                  </a:moveTo>
                  <a:lnTo>
                    <a:pt x="209931" y="220980"/>
                  </a:lnTo>
                  <a:lnTo>
                    <a:pt x="209931" y="188087"/>
                  </a:lnTo>
                  <a:lnTo>
                    <a:pt x="198247" y="188087"/>
                  </a:lnTo>
                  <a:lnTo>
                    <a:pt x="198247" y="231140"/>
                  </a:lnTo>
                  <a:lnTo>
                    <a:pt x="224536" y="231140"/>
                  </a:lnTo>
                  <a:lnTo>
                    <a:pt x="224536" y="220980"/>
                  </a:lnTo>
                  <a:close/>
                </a:path>
                <a:path w="549275" h="232410">
                  <a:moveTo>
                    <a:pt x="273177" y="205994"/>
                  </a:moveTo>
                  <a:lnTo>
                    <a:pt x="261620" y="189738"/>
                  </a:lnTo>
                  <a:lnTo>
                    <a:pt x="261620" y="205994"/>
                  </a:lnTo>
                  <a:lnTo>
                    <a:pt x="261620" y="213360"/>
                  </a:lnTo>
                  <a:lnTo>
                    <a:pt x="260731" y="215646"/>
                  </a:lnTo>
                  <a:lnTo>
                    <a:pt x="260477" y="216408"/>
                  </a:lnTo>
                  <a:lnTo>
                    <a:pt x="256286" y="221107"/>
                  </a:lnTo>
                  <a:lnTo>
                    <a:pt x="253619" y="222250"/>
                  </a:lnTo>
                  <a:lnTo>
                    <a:pt x="247015" y="222250"/>
                  </a:lnTo>
                  <a:lnTo>
                    <a:pt x="244348" y="221107"/>
                  </a:lnTo>
                  <a:lnTo>
                    <a:pt x="240157" y="216408"/>
                  </a:lnTo>
                  <a:lnTo>
                    <a:pt x="239141" y="213360"/>
                  </a:lnTo>
                  <a:lnTo>
                    <a:pt x="239141" y="205994"/>
                  </a:lnTo>
                  <a:lnTo>
                    <a:pt x="240157" y="203073"/>
                  </a:lnTo>
                  <a:lnTo>
                    <a:pt x="244348" y="198247"/>
                  </a:lnTo>
                  <a:lnTo>
                    <a:pt x="247142" y="196977"/>
                  </a:lnTo>
                  <a:lnTo>
                    <a:pt x="253492" y="196977"/>
                  </a:lnTo>
                  <a:lnTo>
                    <a:pt x="256286" y="198247"/>
                  </a:lnTo>
                  <a:lnTo>
                    <a:pt x="260477" y="203073"/>
                  </a:lnTo>
                  <a:lnTo>
                    <a:pt x="261620" y="205994"/>
                  </a:lnTo>
                  <a:lnTo>
                    <a:pt x="261620" y="189738"/>
                  </a:lnTo>
                  <a:lnTo>
                    <a:pt x="256286" y="187706"/>
                  </a:lnTo>
                  <a:lnTo>
                    <a:pt x="253365" y="187071"/>
                  </a:lnTo>
                  <a:lnTo>
                    <a:pt x="247269" y="187071"/>
                  </a:lnTo>
                  <a:lnTo>
                    <a:pt x="227457" y="205994"/>
                  </a:lnTo>
                  <a:lnTo>
                    <a:pt x="227457" y="213360"/>
                  </a:lnTo>
                  <a:lnTo>
                    <a:pt x="247269" y="232283"/>
                  </a:lnTo>
                  <a:lnTo>
                    <a:pt x="253365" y="232283"/>
                  </a:lnTo>
                  <a:lnTo>
                    <a:pt x="269621" y="222250"/>
                  </a:lnTo>
                  <a:lnTo>
                    <a:pt x="270510" y="221107"/>
                  </a:lnTo>
                  <a:lnTo>
                    <a:pt x="272796" y="215646"/>
                  </a:lnTo>
                  <a:lnTo>
                    <a:pt x="273177" y="213360"/>
                  </a:lnTo>
                  <a:lnTo>
                    <a:pt x="273177" y="205994"/>
                  </a:lnTo>
                  <a:close/>
                </a:path>
                <a:path w="549275" h="232410">
                  <a:moveTo>
                    <a:pt x="324231" y="206248"/>
                  </a:moveTo>
                  <a:lnTo>
                    <a:pt x="301117" y="206248"/>
                  </a:lnTo>
                  <a:lnTo>
                    <a:pt x="301117" y="215265"/>
                  </a:lnTo>
                  <a:lnTo>
                    <a:pt x="312801" y="215265"/>
                  </a:lnTo>
                  <a:lnTo>
                    <a:pt x="312420" y="217678"/>
                  </a:lnTo>
                  <a:lnTo>
                    <a:pt x="311277" y="219583"/>
                  </a:lnTo>
                  <a:lnTo>
                    <a:pt x="307340" y="222504"/>
                  </a:lnTo>
                  <a:lnTo>
                    <a:pt x="304800" y="223266"/>
                  </a:lnTo>
                  <a:lnTo>
                    <a:pt x="298323" y="223266"/>
                  </a:lnTo>
                  <a:lnTo>
                    <a:pt x="295656" y="222123"/>
                  </a:lnTo>
                  <a:lnTo>
                    <a:pt x="291592" y="217424"/>
                  </a:lnTo>
                  <a:lnTo>
                    <a:pt x="290576" y="214122"/>
                  </a:lnTo>
                  <a:lnTo>
                    <a:pt x="290576" y="205994"/>
                  </a:lnTo>
                  <a:lnTo>
                    <a:pt x="291592" y="202819"/>
                  </a:lnTo>
                  <a:lnTo>
                    <a:pt x="295656" y="198120"/>
                  </a:lnTo>
                  <a:lnTo>
                    <a:pt x="298323" y="196977"/>
                  </a:lnTo>
                  <a:lnTo>
                    <a:pt x="303784" y="196977"/>
                  </a:lnTo>
                  <a:lnTo>
                    <a:pt x="305435" y="197358"/>
                  </a:lnTo>
                  <a:lnTo>
                    <a:pt x="308483" y="199009"/>
                  </a:lnTo>
                  <a:lnTo>
                    <a:pt x="309880" y="200279"/>
                  </a:lnTo>
                  <a:lnTo>
                    <a:pt x="311023" y="201930"/>
                  </a:lnTo>
                  <a:lnTo>
                    <a:pt x="321183" y="196977"/>
                  </a:lnTo>
                  <a:lnTo>
                    <a:pt x="319024" y="193675"/>
                  </a:lnTo>
                  <a:lnTo>
                    <a:pt x="316357" y="191262"/>
                  </a:lnTo>
                  <a:lnTo>
                    <a:pt x="309753" y="187960"/>
                  </a:lnTo>
                  <a:lnTo>
                    <a:pt x="306070" y="187071"/>
                  </a:lnTo>
                  <a:lnTo>
                    <a:pt x="298577" y="187071"/>
                  </a:lnTo>
                  <a:lnTo>
                    <a:pt x="278892" y="206375"/>
                  </a:lnTo>
                  <a:lnTo>
                    <a:pt x="278892" y="212725"/>
                  </a:lnTo>
                  <a:lnTo>
                    <a:pt x="298323" y="232156"/>
                  </a:lnTo>
                  <a:lnTo>
                    <a:pt x="308991" y="232156"/>
                  </a:lnTo>
                  <a:lnTo>
                    <a:pt x="314452" y="230124"/>
                  </a:lnTo>
                  <a:lnTo>
                    <a:pt x="322326" y="221869"/>
                  </a:lnTo>
                  <a:lnTo>
                    <a:pt x="324231" y="216154"/>
                  </a:lnTo>
                  <a:lnTo>
                    <a:pt x="324231" y="206248"/>
                  </a:lnTo>
                  <a:close/>
                </a:path>
                <a:path w="549275" h="232410">
                  <a:moveTo>
                    <a:pt x="375412" y="205994"/>
                  </a:moveTo>
                  <a:lnTo>
                    <a:pt x="363855" y="189738"/>
                  </a:lnTo>
                  <a:lnTo>
                    <a:pt x="363855" y="205994"/>
                  </a:lnTo>
                  <a:lnTo>
                    <a:pt x="363855" y="213360"/>
                  </a:lnTo>
                  <a:lnTo>
                    <a:pt x="362966" y="215646"/>
                  </a:lnTo>
                  <a:lnTo>
                    <a:pt x="362712" y="216408"/>
                  </a:lnTo>
                  <a:lnTo>
                    <a:pt x="358521" y="221107"/>
                  </a:lnTo>
                  <a:lnTo>
                    <a:pt x="355854" y="222250"/>
                  </a:lnTo>
                  <a:lnTo>
                    <a:pt x="349250" y="222250"/>
                  </a:lnTo>
                  <a:lnTo>
                    <a:pt x="346583" y="221107"/>
                  </a:lnTo>
                  <a:lnTo>
                    <a:pt x="342392" y="216408"/>
                  </a:lnTo>
                  <a:lnTo>
                    <a:pt x="341376" y="213360"/>
                  </a:lnTo>
                  <a:lnTo>
                    <a:pt x="341376" y="205994"/>
                  </a:lnTo>
                  <a:lnTo>
                    <a:pt x="342392" y="203073"/>
                  </a:lnTo>
                  <a:lnTo>
                    <a:pt x="346583" y="198247"/>
                  </a:lnTo>
                  <a:lnTo>
                    <a:pt x="349377" y="196977"/>
                  </a:lnTo>
                  <a:lnTo>
                    <a:pt x="355727" y="196977"/>
                  </a:lnTo>
                  <a:lnTo>
                    <a:pt x="358521" y="198247"/>
                  </a:lnTo>
                  <a:lnTo>
                    <a:pt x="362712" y="203073"/>
                  </a:lnTo>
                  <a:lnTo>
                    <a:pt x="363855" y="205994"/>
                  </a:lnTo>
                  <a:lnTo>
                    <a:pt x="363855" y="189738"/>
                  </a:lnTo>
                  <a:lnTo>
                    <a:pt x="358521" y="187706"/>
                  </a:lnTo>
                  <a:lnTo>
                    <a:pt x="355600" y="187071"/>
                  </a:lnTo>
                  <a:lnTo>
                    <a:pt x="349504" y="187071"/>
                  </a:lnTo>
                  <a:lnTo>
                    <a:pt x="329692" y="205994"/>
                  </a:lnTo>
                  <a:lnTo>
                    <a:pt x="329692" y="213360"/>
                  </a:lnTo>
                  <a:lnTo>
                    <a:pt x="349504" y="232283"/>
                  </a:lnTo>
                  <a:lnTo>
                    <a:pt x="355600" y="232283"/>
                  </a:lnTo>
                  <a:lnTo>
                    <a:pt x="371856" y="222250"/>
                  </a:lnTo>
                  <a:lnTo>
                    <a:pt x="372745" y="221107"/>
                  </a:lnTo>
                  <a:lnTo>
                    <a:pt x="375031" y="215646"/>
                  </a:lnTo>
                  <a:lnTo>
                    <a:pt x="375412" y="213360"/>
                  </a:lnTo>
                  <a:lnTo>
                    <a:pt x="375412" y="205994"/>
                  </a:lnTo>
                  <a:close/>
                </a:path>
                <a:path w="549275" h="232410">
                  <a:moveTo>
                    <a:pt x="419989" y="0"/>
                  </a:moveTo>
                  <a:lnTo>
                    <a:pt x="359791" y="0"/>
                  </a:lnTo>
                  <a:lnTo>
                    <a:pt x="353187" y="32512"/>
                  </a:lnTo>
                  <a:lnTo>
                    <a:pt x="335280" y="59055"/>
                  </a:lnTo>
                  <a:lnTo>
                    <a:pt x="308610" y="77089"/>
                  </a:lnTo>
                  <a:lnTo>
                    <a:pt x="276098" y="83566"/>
                  </a:lnTo>
                  <a:lnTo>
                    <a:pt x="243586" y="77089"/>
                  </a:lnTo>
                  <a:lnTo>
                    <a:pt x="217043" y="59055"/>
                  </a:lnTo>
                  <a:lnTo>
                    <a:pt x="199009" y="32512"/>
                  </a:lnTo>
                  <a:lnTo>
                    <a:pt x="192532" y="0"/>
                  </a:lnTo>
                  <a:lnTo>
                    <a:pt x="132334" y="0"/>
                  </a:lnTo>
                  <a:lnTo>
                    <a:pt x="139700" y="45339"/>
                  </a:lnTo>
                  <a:lnTo>
                    <a:pt x="160147" y="84836"/>
                  </a:lnTo>
                  <a:lnTo>
                    <a:pt x="191262" y="115951"/>
                  </a:lnTo>
                  <a:lnTo>
                    <a:pt x="230759" y="136398"/>
                  </a:lnTo>
                  <a:lnTo>
                    <a:pt x="276098" y="143764"/>
                  </a:lnTo>
                  <a:lnTo>
                    <a:pt x="321564" y="136398"/>
                  </a:lnTo>
                  <a:lnTo>
                    <a:pt x="361061" y="115951"/>
                  </a:lnTo>
                  <a:lnTo>
                    <a:pt x="392176" y="84836"/>
                  </a:lnTo>
                  <a:lnTo>
                    <a:pt x="412623" y="45339"/>
                  </a:lnTo>
                  <a:lnTo>
                    <a:pt x="419989" y="0"/>
                  </a:lnTo>
                  <a:close/>
                </a:path>
                <a:path w="549275" h="232410">
                  <a:moveTo>
                    <a:pt x="440817" y="188087"/>
                  </a:moveTo>
                  <a:lnTo>
                    <a:pt x="429133" y="188087"/>
                  </a:lnTo>
                  <a:lnTo>
                    <a:pt x="429133" y="204724"/>
                  </a:lnTo>
                  <a:lnTo>
                    <a:pt x="413512" y="204724"/>
                  </a:lnTo>
                  <a:lnTo>
                    <a:pt x="413512" y="188087"/>
                  </a:lnTo>
                  <a:lnTo>
                    <a:pt x="401701" y="188087"/>
                  </a:lnTo>
                  <a:lnTo>
                    <a:pt x="401701" y="231140"/>
                  </a:lnTo>
                  <a:lnTo>
                    <a:pt x="413512" y="231140"/>
                  </a:lnTo>
                  <a:lnTo>
                    <a:pt x="413512" y="213614"/>
                  </a:lnTo>
                  <a:lnTo>
                    <a:pt x="429133" y="213614"/>
                  </a:lnTo>
                  <a:lnTo>
                    <a:pt x="429133" y="231140"/>
                  </a:lnTo>
                  <a:lnTo>
                    <a:pt x="440817" y="231140"/>
                  </a:lnTo>
                  <a:lnTo>
                    <a:pt x="440817" y="188087"/>
                  </a:lnTo>
                  <a:close/>
                </a:path>
                <a:path w="549275" h="232410">
                  <a:moveTo>
                    <a:pt x="476377" y="188087"/>
                  </a:moveTo>
                  <a:lnTo>
                    <a:pt x="449961" y="188087"/>
                  </a:lnTo>
                  <a:lnTo>
                    <a:pt x="449961" y="231140"/>
                  </a:lnTo>
                  <a:lnTo>
                    <a:pt x="476377" y="231140"/>
                  </a:lnTo>
                  <a:lnTo>
                    <a:pt x="476377" y="221488"/>
                  </a:lnTo>
                  <a:lnTo>
                    <a:pt x="461391" y="221488"/>
                  </a:lnTo>
                  <a:lnTo>
                    <a:pt x="461391" y="214122"/>
                  </a:lnTo>
                  <a:lnTo>
                    <a:pt x="475488" y="214122"/>
                  </a:lnTo>
                  <a:lnTo>
                    <a:pt x="475488" y="204978"/>
                  </a:lnTo>
                  <a:lnTo>
                    <a:pt x="461391" y="204978"/>
                  </a:lnTo>
                  <a:lnTo>
                    <a:pt x="461391" y="197485"/>
                  </a:lnTo>
                  <a:lnTo>
                    <a:pt x="476377" y="197485"/>
                  </a:lnTo>
                  <a:lnTo>
                    <a:pt x="476377" y="188087"/>
                  </a:lnTo>
                  <a:close/>
                </a:path>
                <a:path w="549275" h="232410">
                  <a:moveTo>
                    <a:pt x="518287" y="231140"/>
                  </a:moveTo>
                  <a:lnTo>
                    <a:pt x="506857" y="214249"/>
                  </a:lnTo>
                  <a:lnTo>
                    <a:pt x="506476" y="213741"/>
                  </a:lnTo>
                  <a:lnTo>
                    <a:pt x="509651" y="213106"/>
                  </a:lnTo>
                  <a:lnTo>
                    <a:pt x="512064" y="211709"/>
                  </a:lnTo>
                  <a:lnTo>
                    <a:pt x="514604" y="208407"/>
                  </a:lnTo>
                  <a:lnTo>
                    <a:pt x="515366" y="207518"/>
                  </a:lnTo>
                  <a:lnTo>
                    <a:pt x="516128" y="204851"/>
                  </a:lnTo>
                  <a:lnTo>
                    <a:pt x="516128" y="199390"/>
                  </a:lnTo>
                  <a:lnTo>
                    <a:pt x="515747" y="197485"/>
                  </a:lnTo>
                  <a:lnTo>
                    <a:pt x="515747" y="197231"/>
                  </a:lnTo>
                  <a:lnTo>
                    <a:pt x="504571" y="188341"/>
                  </a:lnTo>
                  <a:lnTo>
                    <a:pt x="504571" y="200914"/>
                  </a:lnTo>
                  <a:lnTo>
                    <a:pt x="504571" y="204851"/>
                  </a:lnTo>
                  <a:lnTo>
                    <a:pt x="503936" y="206248"/>
                  </a:lnTo>
                  <a:lnTo>
                    <a:pt x="501650" y="208026"/>
                  </a:lnTo>
                  <a:lnTo>
                    <a:pt x="499872" y="208407"/>
                  </a:lnTo>
                  <a:lnTo>
                    <a:pt x="495173" y="208407"/>
                  </a:lnTo>
                  <a:lnTo>
                    <a:pt x="495173" y="197231"/>
                  </a:lnTo>
                  <a:lnTo>
                    <a:pt x="500634" y="197231"/>
                  </a:lnTo>
                  <a:lnTo>
                    <a:pt x="501904" y="197485"/>
                  </a:lnTo>
                  <a:lnTo>
                    <a:pt x="504063" y="199390"/>
                  </a:lnTo>
                  <a:lnTo>
                    <a:pt x="504571" y="200914"/>
                  </a:lnTo>
                  <a:lnTo>
                    <a:pt x="504571" y="188341"/>
                  </a:lnTo>
                  <a:lnTo>
                    <a:pt x="501142" y="188087"/>
                  </a:lnTo>
                  <a:lnTo>
                    <a:pt x="484124" y="188087"/>
                  </a:lnTo>
                  <a:lnTo>
                    <a:pt x="484124" y="231140"/>
                  </a:lnTo>
                  <a:lnTo>
                    <a:pt x="495173" y="231140"/>
                  </a:lnTo>
                  <a:lnTo>
                    <a:pt x="495173" y="214249"/>
                  </a:lnTo>
                  <a:lnTo>
                    <a:pt x="504952" y="231140"/>
                  </a:lnTo>
                  <a:lnTo>
                    <a:pt x="518287" y="231140"/>
                  </a:lnTo>
                  <a:close/>
                </a:path>
                <a:path w="549275" h="232410">
                  <a:moveTo>
                    <a:pt x="549021" y="188087"/>
                  </a:moveTo>
                  <a:lnTo>
                    <a:pt x="522732" y="188087"/>
                  </a:lnTo>
                  <a:lnTo>
                    <a:pt x="522732" y="231140"/>
                  </a:lnTo>
                  <a:lnTo>
                    <a:pt x="549021" y="231140"/>
                  </a:lnTo>
                  <a:lnTo>
                    <a:pt x="549021" y="221488"/>
                  </a:lnTo>
                  <a:lnTo>
                    <a:pt x="534162" y="221488"/>
                  </a:lnTo>
                  <a:lnTo>
                    <a:pt x="534162" y="214122"/>
                  </a:lnTo>
                  <a:lnTo>
                    <a:pt x="548259" y="214122"/>
                  </a:lnTo>
                  <a:lnTo>
                    <a:pt x="548259" y="204978"/>
                  </a:lnTo>
                  <a:lnTo>
                    <a:pt x="534162" y="204978"/>
                  </a:lnTo>
                  <a:lnTo>
                    <a:pt x="534162" y="197485"/>
                  </a:lnTo>
                  <a:lnTo>
                    <a:pt x="549021" y="197485"/>
                  </a:lnTo>
                  <a:lnTo>
                    <a:pt x="549021" y="188087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50688" y="3625849"/>
              <a:ext cx="322578" cy="8686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1844" y="3614699"/>
              <a:ext cx="106806" cy="10652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229352" y="3626865"/>
              <a:ext cx="1905" cy="87630"/>
            </a:xfrm>
            <a:custGeom>
              <a:avLst/>
              <a:gdLst/>
              <a:ahLst/>
              <a:cxnLst/>
              <a:rect l="l" t="t" r="r" b="b"/>
              <a:pathLst>
                <a:path w="1904" h="87629">
                  <a:moveTo>
                    <a:pt x="1892" y="0"/>
                  </a:moveTo>
                  <a:lnTo>
                    <a:pt x="0" y="0"/>
                  </a:lnTo>
                  <a:lnTo>
                    <a:pt x="0" y="87375"/>
                  </a:lnTo>
                  <a:lnTo>
                    <a:pt x="1892" y="87375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00478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80406" y="3741419"/>
              <a:ext cx="271145" cy="18415"/>
            </a:xfrm>
            <a:custGeom>
              <a:avLst/>
              <a:gdLst/>
              <a:ahLst/>
              <a:cxnLst/>
              <a:rect l="l" t="t" r="r" b="b"/>
              <a:pathLst>
                <a:path w="271145" h="18414">
                  <a:moveTo>
                    <a:pt x="14351" y="7239"/>
                  </a:moveTo>
                  <a:lnTo>
                    <a:pt x="13716" y="5207"/>
                  </a:lnTo>
                  <a:lnTo>
                    <a:pt x="11938" y="2667"/>
                  </a:lnTo>
                  <a:lnTo>
                    <a:pt x="11811" y="2413"/>
                  </a:lnTo>
                  <a:lnTo>
                    <a:pt x="11811" y="6350"/>
                  </a:lnTo>
                  <a:lnTo>
                    <a:pt x="11811" y="13716"/>
                  </a:lnTo>
                  <a:lnTo>
                    <a:pt x="8509" y="15113"/>
                  </a:lnTo>
                  <a:lnTo>
                    <a:pt x="2540" y="15113"/>
                  </a:lnTo>
                  <a:lnTo>
                    <a:pt x="2540" y="2667"/>
                  </a:lnTo>
                  <a:lnTo>
                    <a:pt x="10287" y="2667"/>
                  </a:lnTo>
                  <a:lnTo>
                    <a:pt x="11811" y="6350"/>
                  </a:lnTo>
                  <a:lnTo>
                    <a:pt x="11811" y="2413"/>
                  </a:lnTo>
                  <a:lnTo>
                    <a:pt x="11303" y="1651"/>
                  </a:lnTo>
                  <a:lnTo>
                    <a:pt x="9144" y="381"/>
                  </a:lnTo>
                  <a:lnTo>
                    <a:pt x="0" y="381"/>
                  </a:lnTo>
                  <a:lnTo>
                    <a:pt x="0" y="17399"/>
                  </a:lnTo>
                  <a:lnTo>
                    <a:pt x="7874" y="17399"/>
                  </a:lnTo>
                  <a:lnTo>
                    <a:pt x="10160" y="16891"/>
                  </a:lnTo>
                  <a:lnTo>
                    <a:pt x="11938" y="15113"/>
                  </a:lnTo>
                  <a:lnTo>
                    <a:pt x="13462" y="13716"/>
                  </a:lnTo>
                  <a:lnTo>
                    <a:pt x="14351" y="11176"/>
                  </a:lnTo>
                  <a:lnTo>
                    <a:pt x="14351" y="7239"/>
                  </a:lnTo>
                  <a:close/>
                </a:path>
                <a:path w="271145" h="18414">
                  <a:moveTo>
                    <a:pt x="21539" y="304"/>
                  </a:moveTo>
                  <a:lnTo>
                    <a:pt x="19050" y="304"/>
                  </a:lnTo>
                  <a:lnTo>
                    <a:pt x="19050" y="17399"/>
                  </a:lnTo>
                  <a:lnTo>
                    <a:pt x="21539" y="17399"/>
                  </a:lnTo>
                  <a:lnTo>
                    <a:pt x="21539" y="304"/>
                  </a:lnTo>
                  <a:close/>
                </a:path>
                <a:path w="271145" h="18414">
                  <a:moveTo>
                    <a:pt x="35179" y="381"/>
                  </a:moveTo>
                  <a:lnTo>
                    <a:pt x="26543" y="381"/>
                  </a:lnTo>
                  <a:lnTo>
                    <a:pt x="26543" y="17399"/>
                  </a:lnTo>
                  <a:lnTo>
                    <a:pt x="29083" y="17399"/>
                  </a:lnTo>
                  <a:lnTo>
                    <a:pt x="29083" y="10033"/>
                  </a:lnTo>
                  <a:lnTo>
                    <a:pt x="35179" y="10033"/>
                  </a:lnTo>
                  <a:lnTo>
                    <a:pt x="35179" y="7747"/>
                  </a:lnTo>
                  <a:lnTo>
                    <a:pt x="29083" y="7747"/>
                  </a:lnTo>
                  <a:lnTo>
                    <a:pt x="29083" y="2667"/>
                  </a:lnTo>
                  <a:lnTo>
                    <a:pt x="35179" y="2667"/>
                  </a:lnTo>
                  <a:lnTo>
                    <a:pt x="35179" y="381"/>
                  </a:lnTo>
                  <a:close/>
                </a:path>
                <a:path w="271145" h="18414">
                  <a:moveTo>
                    <a:pt x="48120" y="381"/>
                  </a:moveTo>
                  <a:lnTo>
                    <a:pt x="39484" y="381"/>
                  </a:lnTo>
                  <a:lnTo>
                    <a:pt x="39484" y="17399"/>
                  </a:lnTo>
                  <a:lnTo>
                    <a:pt x="42037" y="17399"/>
                  </a:lnTo>
                  <a:lnTo>
                    <a:pt x="42037" y="10033"/>
                  </a:lnTo>
                  <a:lnTo>
                    <a:pt x="48120" y="10033"/>
                  </a:lnTo>
                  <a:lnTo>
                    <a:pt x="48120" y="7747"/>
                  </a:lnTo>
                  <a:lnTo>
                    <a:pt x="42037" y="7747"/>
                  </a:lnTo>
                  <a:lnTo>
                    <a:pt x="42037" y="2667"/>
                  </a:lnTo>
                  <a:lnTo>
                    <a:pt x="48120" y="2667"/>
                  </a:lnTo>
                  <a:lnTo>
                    <a:pt x="48120" y="381"/>
                  </a:lnTo>
                  <a:close/>
                </a:path>
                <a:path w="271145" h="18414">
                  <a:moveTo>
                    <a:pt x="61722" y="381"/>
                  </a:moveTo>
                  <a:lnTo>
                    <a:pt x="52578" y="381"/>
                  </a:lnTo>
                  <a:lnTo>
                    <a:pt x="52578" y="17399"/>
                  </a:lnTo>
                  <a:lnTo>
                    <a:pt x="61722" y="17399"/>
                  </a:lnTo>
                  <a:lnTo>
                    <a:pt x="61722" y="15113"/>
                  </a:lnTo>
                  <a:lnTo>
                    <a:pt x="54991" y="15113"/>
                  </a:lnTo>
                  <a:lnTo>
                    <a:pt x="54991" y="9906"/>
                  </a:lnTo>
                  <a:lnTo>
                    <a:pt x="61722" y="9906"/>
                  </a:lnTo>
                  <a:lnTo>
                    <a:pt x="61722" y="7620"/>
                  </a:lnTo>
                  <a:lnTo>
                    <a:pt x="54991" y="7620"/>
                  </a:lnTo>
                  <a:lnTo>
                    <a:pt x="54991" y="2667"/>
                  </a:lnTo>
                  <a:lnTo>
                    <a:pt x="61722" y="2667"/>
                  </a:lnTo>
                  <a:lnTo>
                    <a:pt x="61722" y="381"/>
                  </a:lnTo>
                  <a:close/>
                </a:path>
                <a:path w="271145" h="18414">
                  <a:moveTo>
                    <a:pt x="77724" y="4318"/>
                  </a:moveTo>
                  <a:lnTo>
                    <a:pt x="77330" y="2794"/>
                  </a:lnTo>
                  <a:lnTo>
                    <a:pt x="75311" y="889"/>
                  </a:lnTo>
                  <a:lnTo>
                    <a:pt x="75311" y="4318"/>
                  </a:lnTo>
                  <a:lnTo>
                    <a:pt x="75311" y="9144"/>
                  </a:lnTo>
                  <a:lnTo>
                    <a:pt x="68834" y="9144"/>
                  </a:lnTo>
                  <a:lnTo>
                    <a:pt x="68834" y="2794"/>
                  </a:lnTo>
                  <a:lnTo>
                    <a:pt x="74358" y="2794"/>
                  </a:lnTo>
                  <a:lnTo>
                    <a:pt x="75311" y="4318"/>
                  </a:lnTo>
                  <a:lnTo>
                    <a:pt x="75311" y="889"/>
                  </a:lnTo>
                  <a:lnTo>
                    <a:pt x="74028" y="381"/>
                  </a:lnTo>
                  <a:lnTo>
                    <a:pt x="66421" y="381"/>
                  </a:lnTo>
                  <a:lnTo>
                    <a:pt x="66421" y="17399"/>
                  </a:lnTo>
                  <a:lnTo>
                    <a:pt x="68834" y="17399"/>
                  </a:lnTo>
                  <a:lnTo>
                    <a:pt x="68834" y="9525"/>
                  </a:lnTo>
                  <a:lnTo>
                    <a:pt x="74549" y="17399"/>
                  </a:lnTo>
                  <a:lnTo>
                    <a:pt x="77597" y="17399"/>
                  </a:lnTo>
                  <a:lnTo>
                    <a:pt x="72885" y="11049"/>
                  </a:lnTo>
                  <a:lnTo>
                    <a:pt x="74028" y="11049"/>
                  </a:lnTo>
                  <a:lnTo>
                    <a:pt x="77724" y="10287"/>
                  </a:lnTo>
                  <a:lnTo>
                    <a:pt x="77724" y="9525"/>
                  </a:lnTo>
                  <a:lnTo>
                    <a:pt x="77724" y="9144"/>
                  </a:lnTo>
                  <a:lnTo>
                    <a:pt x="77724" y="4318"/>
                  </a:lnTo>
                  <a:close/>
                </a:path>
                <a:path w="271145" h="18414">
                  <a:moveTo>
                    <a:pt x="91186" y="381"/>
                  </a:moveTo>
                  <a:lnTo>
                    <a:pt x="81902" y="381"/>
                  </a:lnTo>
                  <a:lnTo>
                    <a:pt x="81902" y="17399"/>
                  </a:lnTo>
                  <a:lnTo>
                    <a:pt x="91186" y="17399"/>
                  </a:lnTo>
                  <a:lnTo>
                    <a:pt x="91186" y="15113"/>
                  </a:lnTo>
                  <a:lnTo>
                    <a:pt x="84455" y="15113"/>
                  </a:lnTo>
                  <a:lnTo>
                    <a:pt x="84455" y="9906"/>
                  </a:lnTo>
                  <a:lnTo>
                    <a:pt x="91186" y="9906"/>
                  </a:lnTo>
                  <a:lnTo>
                    <a:pt x="91186" y="7620"/>
                  </a:lnTo>
                  <a:lnTo>
                    <a:pt x="84455" y="7620"/>
                  </a:lnTo>
                  <a:lnTo>
                    <a:pt x="84455" y="2667"/>
                  </a:lnTo>
                  <a:lnTo>
                    <a:pt x="91186" y="2667"/>
                  </a:lnTo>
                  <a:lnTo>
                    <a:pt x="91186" y="381"/>
                  </a:lnTo>
                  <a:close/>
                </a:path>
                <a:path w="271145" h="18414">
                  <a:moveTo>
                    <a:pt x="109601" y="381"/>
                  </a:moveTo>
                  <a:lnTo>
                    <a:pt x="107061" y="381"/>
                  </a:lnTo>
                  <a:lnTo>
                    <a:pt x="107061" y="13335"/>
                  </a:lnTo>
                  <a:lnTo>
                    <a:pt x="101219" y="4191"/>
                  </a:lnTo>
                  <a:lnTo>
                    <a:pt x="98679" y="381"/>
                  </a:lnTo>
                  <a:lnTo>
                    <a:pt x="96012" y="381"/>
                  </a:lnTo>
                  <a:lnTo>
                    <a:pt x="96012" y="17399"/>
                  </a:lnTo>
                  <a:lnTo>
                    <a:pt x="98552" y="17399"/>
                  </a:lnTo>
                  <a:lnTo>
                    <a:pt x="98552" y="4191"/>
                  </a:lnTo>
                  <a:lnTo>
                    <a:pt x="106934" y="17399"/>
                  </a:lnTo>
                  <a:lnTo>
                    <a:pt x="109601" y="17399"/>
                  </a:lnTo>
                  <a:lnTo>
                    <a:pt x="109601" y="381"/>
                  </a:lnTo>
                  <a:close/>
                </a:path>
                <a:path w="271145" h="18414">
                  <a:moveTo>
                    <a:pt x="130683" y="4699"/>
                  </a:moveTo>
                  <a:lnTo>
                    <a:pt x="129540" y="2794"/>
                  </a:lnTo>
                  <a:lnTo>
                    <a:pt x="128905" y="2286"/>
                  </a:lnTo>
                  <a:lnTo>
                    <a:pt x="126238" y="381"/>
                  </a:lnTo>
                  <a:lnTo>
                    <a:pt x="124079" y="0"/>
                  </a:lnTo>
                  <a:lnTo>
                    <a:pt x="118110" y="0"/>
                  </a:lnTo>
                  <a:lnTo>
                    <a:pt x="114046" y="3810"/>
                  </a:lnTo>
                  <a:lnTo>
                    <a:pt x="114046" y="13589"/>
                  </a:lnTo>
                  <a:lnTo>
                    <a:pt x="117983" y="17780"/>
                  </a:lnTo>
                  <a:lnTo>
                    <a:pt x="125476" y="17780"/>
                  </a:lnTo>
                  <a:lnTo>
                    <a:pt x="126365" y="14605"/>
                  </a:lnTo>
                  <a:lnTo>
                    <a:pt x="124587" y="15494"/>
                  </a:lnTo>
                  <a:lnTo>
                    <a:pt x="119507" y="15494"/>
                  </a:lnTo>
                  <a:lnTo>
                    <a:pt x="116586" y="12446"/>
                  </a:lnTo>
                  <a:lnTo>
                    <a:pt x="116586" y="5207"/>
                  </a:lnTo>
                  <a:lnTo>
                    <a:pt x="119253" y="2286"/>
                  </a:lnTo>
                  <a:lnTo>
                    <a:pt x="125603" y="2286"/>
                  </a:lnTo>
                  <a:lnTo>
                    <a:pt x="127127" y="4064"/>
                  </a:lnTo>
                  <a:lnTo>
                    <a:pt x="127635" y="4699"/>
                  </a:lnTo>
                  <a:lnTo>
                    <a:pt x="130683" y="4699"/>
                  </a:lnTo>
                  <a:close/>
                </a:path>
                <a:path w="271145" h="18414">
                  <a:moveTo>
                    <a:pt x="143764" y="381"/>
                  </a:moveTo>
                  <a:lnTo>
                    <a:pt x="134480" y="381"/>
                  </a:lnTo>
                  <a:lnTo>
                    <a:pt x="134480" y="17399"/>
                  </a:lnTo>
                  <a:lnTo>
                    <a:pt x="143764" y="17399"/>
                  </a:lnTo>
                  <a:lnTo>
                    <a:pt x="143764" y="15113"/>
                  </a:lnTo>
                  <a:lnTo>
                    <a:pt x="137033" y="15113"/>
                  </a:lnTo>
                  <a:lnTo>
                    <a:pt x="137033" y="9906"/>
                  </a:lnTo>
                  <a:lnTo>
                    <a:pt x="143764" y="9906"/>
                  </a:lnTo>
                  <a:lnTo>
                    <a:pt x="143764" y="7620"/>
                  </a:lnTo>
                  <a:lnTo>
                    <a:pt x="137033" y="7620"/>
                  </a:lnTo>
                  <a:lnTo>
                    <a:pt x="137033" y="2667"/>
                  </a:lnTo>
                  <a:lnTo>
                    <a:pt x="143764" y="2667"/>
                  </a:lnTo>
                  <a:lnTo>
                    <a:pt x="143764" y="381"/>
                  </a:lnTo>
                  <a:close/>
                </a:path>
                <a:path w="271145" h="18414">
                  <a:moveTo>
                    <a:pt x="175006" y="381"/>
                  </a:moveTo>
                  <a:lnTo>
                    <a:pt x="171069" y="381"/>
                  </a:lnTo>
                  <a:lnTo>
                    <a:pt x="165862" y="13462"/>
                  </a:lnTo>
                  <a:lnTo>
                    <a:pt x="161798" y="2921"/>
                  </a:lnTo>
                  <a:lnTo>
                    <a:pt x="160782" y="381"/>
                  </a:lnTo>
                  <a:lnTo>
                    <a:pt x="156845" y="381"/>
                  </a:lnTo>
                  <a:lnTo>
                    <a:pt x="156845" y="17399"/>
                  </a:lnTo>
                  <a:lnTo>
                    <a:pt x="159385" y="17399"/>
                  </a:lnTo>
                  <a:lnTo>
                    <a:pt x="159385" y="2921"/>
                  </a:lnTo>
                  <a:lnTo>
                    <a:pt x="165100" y="17399"/>
                  </a:lnTo>
                  <a:lnTo>
                    <a:pt x="166624" y="17399"/>
                  </a:lnTo>
                  <a:lnTo>
                    <a:pt x="168275" y="13462"/>
                  </a:lnTo>
                  <a:lnTo>
                    <a:pt x="172339" y="2921"/>
                  </a:lnTo>
                  <a:lnTo>
                    <a:pt x="172466" y="17399"/>
                  </a:lnTo>
                  <a:lnTo>
                    <a:pt x="175006" y="17399"/>
                  </a:lnTo>
                  <a:lnTo>
                    <a:pt x="175006" y="381"/>
                  </a:lnTo>
                  <a:close/>
                </a:path>
                <a:path w="271145" h="18414">
                  <a:moveTo>
                    <a:pt x="194056" y="17399"/>
                  </a:moveTo>
                  <a:lnTo>
                    <a:pt x="192151" y="12319"/>
                  </a:lnTo>
                  <a:lnTo>
                    <a:pt x="191249" y="10033"/>
                  </a:lnTo>
                  <a:lnTo>
                    <a:pt x="188722" y="3556"/>
                  </a:lnTo>
                  <a:lnTo>
                    <a:pt x="188595" y="10033"/>
                  </a:lnTo>
                  <a:lnTo>
                    <a:pt x="184277" y="10033"/>
                  </a:lnTo>
                  <a:lnTo>
                    <a:pt x="186436" y="3556"/>
                  </a:lnTo>
                  <a:lnTo>
                    <a:pt x="188595" y="10033"/>
                  </a:lnTo>
                  <a:lnTo>
                    <a:pt x="188595" y="3556"/>
                  </a:lnTo>
                  <a:lnTo>
                    <a:pt x="188595" y="3238"/>
                  </a:lnTo>
                  <a:lnTo>
                    <a:pt x="187579" y="381"/>
                  </a:lnTo>
                  <a:lnTo>
                    <a:pt x="185293" y="381"/>
                  </a:lnTo>
                  <a:lnTo>
                    <a:pt x="178816" y="17399"/>
                  </a:lnTo>
                  <a:lnTo>
                    <a:pt x="181483" y="17399"/>
                  </a:lnTo>
                  <a:lnTo>
                    <a:pt x="183388" y="12319"/>
                  </a:lnTo>
                  <a:lnTo>
                    <a:pt x="189484" y="12319"/>
                  </a:lnTo>
                  <a:lnTo>
                    <a:pt x="191389" y="17399"/>
                  </a:lnTo>
                  <a:lnTo>
                    <a:pt x="194056" y="17399"/>
                  </a:lnTo>
                  <a:close/>
                </a:path>
                <a:path w="271145" h="18414">
                  <a:moveTo>
                    <a:pt x="200647" y="381"/>
                  </a:moveTo>
                  <a:lnTo>
                    <a:pt x="198234" y="381"/>
                  </a:lnTo>
                  <a:lnTo>
                    <a:pt x="198234" y="17399"/>
                  </a:lnTo>
                  <a:lnTo>
                    <a:pt x="200647" y="17399"/>
                  </a:lnTo>
                  <a:lnTo>
                    <a:pt x="200647" y="8763"/>
                  </a:lnTo>
                  <a:lnTo>
                    <a:pt x="200647" y="381"/>
                  </a:lnTo>
                  <a:close/>
                </a:path>
                <a:path w="271145" h="18414">
                  <a:moveTo>
                    <a:pt x="210299" y="381"/>
                  </a:moveTo>
                  <a:lnTo>
                    <a:pt x="207251" y="381"/>
                  </a:lnTo>
                  <a:lnTo>
                    <a:pt x="200647" y="8763"/>
                  </a:lnTo>
                  <a:lnTo>
                    <a:pt x="207251" y="17399"/>
                  </a:lnTo>
                  <a:lnTo>
                    <a:pt x="210299" y="17399"/>
                  </a:lnTo>
                  <a:lnTo>
                    <a:pt x="203695" y="8763"/>
                  </a:lnTo>
                  <a:lnTo>
                    <a:pt x="210299" y="381"/>
                  </a:lnTo>
                  <a:close/>
                </a:path>
                <a:path w="271145" h="18414">
                  <a:moveTo>
                    <a:pt x="223012" y="381"/>
                  </a:moveTo>
                  <a:lnTo>
                    <a:pt x="213741" y="381"/>
                  </a:lnTo>
                  <a:lnTo>
                    <a:pt x="213741" y="17399"/>
                  </a:lnTo>
                  <a:lnTo>
                    <a:pt x="223012" y="17399"/>
                  </a:lnTo>
                  <a:lnTo>
                    <a:pt x="223012" y="15113"/>
                  </a:lnTo>
                  <a:lnTo>
                    <a:pt x="216281" y="15113"/>
                  </a:lnTo>
                  <a:lnTo>
                    <a:pt x="216281" y="9906"/>
                  </a:lnTo>
                  <a:lnTo>
                    <a:pt x="223012" y="9906"/>
                  </a:lnTo>
                  <a:lnTo>
                    <a:pt x="223012" y="7620"/>
                  </a:lnTo>
                  <a:lnTo>
                    <a:pt x="216281" y="7620"/>
                  </a:lnTo>
                  <a:lnTo>
                    <a:pt x="216281" y="2667"/>
                  </a:lnTo>
                  <a:lnTo>
                    <a:pt x="223012" y="2667"/>
                  </a:lnTo>
                  <a:lnTo>
                    <a:pt x="223012" y="381"/>
                  </a:lnTo>
                  <a:close/>
                </a:path>
                <a:path w="271145" h="18414">
                  <a:moveTo>
                    <a:pt x="239014" y="4419"/>
                  </a:moveTo>
                  <a:lnTo>
                    <a:pt x="238493" y="2794"/>
                  </a:lnTo>
                  <a:lnTo>
                    <a:pt x="236562" y="939"/>
                  </a:lnTo>
                  <a:lnTo>
                    <a:pt x="236524" y="4419"/>
                  </a:lnTo>
                  <a:lnTo>
                    <a:pt x="236474" y="9144"/>
                  </a:lnTo>
                  <a:lnTo>
                    <a:pt x="230124" y="9144"/>
                  </a:lnTo>
                  <a:lnTo>
                    <a:pt x="230124" y="2794"/>
                  </a:lnTo>
                  <a:lnTo>
                    <a:pt x="235635" y="2794"/>
                  </a:lnTo>
                  <a:lnTo>
                    <a:pt x="236524" y="4419"/>
                  </a:lnTo>
                  <a:lnTo>
                    <a:pt x="236512" y="2794"/>
                  </a:lnTo>
                  <a:lnTo>
                    <a:pt x="236562" y="939"/>
                  </a:lnTo>
                  <a:lnTo>
                    <a:pt x="235331" y="381"/>
                  </a:lnTo>
                  <a:lnTo>
                    <a:pt x="227584" y="381"/>
                  </a:lnTo>
                  <a:lnTo>
                    <a:pt x="227584" y="17399"/>
                  </a:lnTo>
                  <a:lnTo>
                    <a:pt x="230124" y="17399"/>
                  </a:lnTo>
                  <a:lnTo>
                    <a:pt x="230124" y="9525"/>
                  </a:lnTo>
                  <a:lnTo>
                    <a:pt x="235839" y="17399"/>
                  </a:lnTo>
                  <a:lnTo>
                    <a:pt x="238887" y="17399"/>
                  </a:lnTo>
                  <a:lnTo>
                    <a:pt x="234188" y="11049"/>
                  </a:lnTo>
                  <a:lnTo>
                    <a:pt x="235191" y="11049"/>
                  </a:lnTo>
                  <a:lnTo>
                    <a:pt x="239014" y="10287"/>
                  </a:lnTo>
                  <a:lnTo>
                    <a:pt x="239014" y="9525"/>
                  </a:lnTo>
                  <a:lnTo>
                    <a:pt x="239014" y="9144"/>
                  </a:lnTo>
                  <a:lnTo>
                    <a:pt x="239014" y="4419"/>
                  </a:lnTo>
                  <a:close/>
                </a:path>
                <a:path w="271145" h="18414">
                  <a:moveTo>
                    <a:pt x="252603" y="8521"/>
                  </a:moveTo>
                  <a:lnTo>
                    <a:pt x="249542" y="7747"/>
                  </a:lnTo>
                  <a:lnTo>
                    <a:pt x="245097" y="6235"/>
                  </a:lnTo>
                  <a:lnTo>
                    <a:pt x="245097" y="3695"/>
                  </a:lnTo>
                  <a:lnTo>
                    <a:pt x="245859" y="2298"/>
                  </a:lnTo>
                  <a:lnTo>
                    <a:pt x="248399" y="2298"/>
                  </a:lnTo>
                  <a:lnTo>
                    <a:pt x="249796" y="2921"/>
                  </a:lnTo>
                  <a:lnTo>
                    <a:pt x="249796" y="4711"/>
                  </a:lnTo>
                  <a:lnTo>
                    <a:pt x="252209" y="4711"/>
                  </a:lnTo>
                  <a:lnTo>
                    <a:pt x="252209" y="1905"/>
                  </a:lnTo>
                  <a:lnTo>
                    <a:pt x="250190" y="12"/>
                  </a:lnTo>
                  <a:lnTo>
                    <a:pt x="244081" y="12"/>
                  </a:lnTo>
                  <a:lnTo>
                    <a:pt x="242811" y="2298"/>
                  </a:lnTo>
                  <a:lnTo>
                    <a:pt x="242684" y="6235"/>
                  </a:lnTo>
                  <a:lnTo>
                    <a:pt x="242811" y="6743"/>
                  </a:lnTo>
                  <a:lnTo>
                    <a:pt x="250063" y="10680"/>
                  </a:lnTo>
                  <a:lnTo>
                    <a:pt x="250063" y="14363"/>
                  </a:lnTo>
                  <a:lnTo>
                    <a:pt x="248780" y="15506"/>
                  </a:lnTo>
                  <a:lnTo>
                    <a:pt x="244843" y="15506"/>
                  </a:lnTo>
                  <a:lnTo>
                    <a:pt x="244589" y="12966"/>
                  </a:lnTo>
                  <a:lnTo>
                    <a:pt x="244589" y="12319"/>
                  </a:lnTo>
                  <a:lnTo>
                    <a:pt x="242062" y="12319"/>
                  </a:lnTo>
                  <a:lnTo>
                    <a:pt x="242062" y="16141"/>
                  </a:lnTo>
                  <a:lnTo>
                    <a:pt x="244970" y="17792"/>
                  </a:lnTo>
                  <a:lnTo>
                    <a:pt x="250431" y="17792"/>
                  </a:lnTo>
                  <a:lnTo>
                    <a:pt x="252603" y="15506"/>
                  </a:lnTo>
                  <a:lnTo>
                    <a:pt x="252603" y="8521"/>
                  </a:lnTo>
                  <a:close/>
                </a:path>
                <a:path w="271145" h="18414">
                  <a:moveTo>
                    <a:pt x="263271" y="1028"/>
                  </a:moveTo>
                  <a:lnTo>
                    <a:pt x="259588" y="1028"/>
                  </a:lnTo>
                  <a:lnTo>
                    <a:pt x="259588" y="1651"/>
                  </a:lnTo>
                  <a:lnTo>
                    <a:pt x="261112" y="1651"/>
                  </a:lnTo>
                  <a:lnTo>
                    <a:pt x="261112" y="7124"/>
                  </a:lnTo>
                  <a:lnTo>
                    <a:pt x="261747" y="7124"/>
                  </a:lnTo>
                  <a:lnTo>
                    <a:pt x="261747" y="1651"/>
                  </a:lnTo>
                  <a:lnTo>
                    <a:pt x="263271" y="1651"/>
                  </a:lnTo>
                  <a:lnTo>
                    <a:pt x="263271" y="1028"/>
                  </a:lnTo>
                  <a:close/>
                </a:path>
                <a:path w="271145" h="18414">
                  <a:moveTo>
                    <a:pt x="270637" y="1028"/>
                  </a:moveTo>
                  <a:lnTo>
                    <a:pt x="269748" y="1028"/>
                  </a:lnTo>
                  <a:lnTo>
                    <a:pt x="267462" y="6108"/>
                  </a:lnTo>
                  <a:lnTo>
                    <a:pt x="265303" y="1028"/>
                  </a:lnTo>
                  <a:lnTo>
                    <a:pt x="264287" y="1028"/>
                  </a:lnTo>
                  <a:lnTo>
                    <a:pt x="264287" y="7124"/>
                  </a:lnTo>
                  <a:lnTo>
                    <a:pt x="264909" y="7124"/>
                  </a:lnTo>
                  <a:lnTo>
                    <a:pt x="264909" y="1778"/>
                  </a:lnTo>
                  <a:lnTo>
                    <a:pt x="267335" y="7124"/>
                  </a:lnTo>
                  <a:lnTo>
                    <a:pt x="267716" y="7124"/>
                  </a:lnTo>
                  <a:lnTo>
                    <a:pt x="270002" y="1778"/>
                  </a:lnTo>
                  <a:lnTo>
                    <a:pt x="270002" y="7124"/>
                  </a:lnTo>
                  <a:lnTo>
                    <a:pt x="270637" y="7124"/>
                  </a:lnTo>
                  <a:lnTo>
                    <a:pt x="270637" y="1028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25925" y="3629926"/>
              <a:ext cx="785951" cy="12927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016749" y="3704458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20">
                  <a:moveTo>
                    <a:pt x="4445" y="0"/>
                  </a:moveTo>
                  <a:lnTo>
                    <a:pt x="1524" y="0"/>
                  </a:lnTo>
                  <a:lnTo>
                    <a:pt x="0" y="7365"/>
                  </a:lnTo>
                  <a:lnTo>
                    <a:pt x="1917" y="7365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7124190" y="1723897"/>
            <a:ext cx="3314065" cy="1618615"/>
            <a:chOff x="7124190" y="1723897"/>
            <a:chExt cx="3314065" cy="1618615"/>
          </a:xfrm>
        </p:grpSpPr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24191" y="1723897"/>
              <a:ext cx="3313810" cy="161822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124190" y="1723897"/>
              <a:ext cx="3314065" cy="442595"/>
            </a:xfrm>
            <a:custGeom>
              <a:avLst/>
              <a:gdLst/>
              <a:ahLst/>
              <a:cxnLst/>
              <a:rect l="l" t="t" r="r" b="b"/>
              <a:pathLst>
                <a:path w="3314065" h="442594">
                  <a:moveTo>
                    <a:pt x="3313810" y="0"/>
                  </a:moveTo>
                  <a:lnTo>
                    <a:pt x="0" y="0"/>
                  </a:lnTo>
                  <a:lnTo>
                    <a:pt x="59689" y="321437"/>
                  </a:lnTo>
                  <a:lnTo>
                    <a:pt x="74167" y="360680"/>
                  </a:lnTo>
                  <a:lnTo>
                    <a:pt x="100964" y="394081"/>
                  </a:lnTo>
                  <a:lnTo>
                    <a:pt x="137921" y="419862"/>
                  </a:lnTo>
                  <a:lnTo>
                    <a:pt x="182625" y="436498"/>
                  </a:lnTo>
                  <a:lnTo>
                    <a:pt x="232663" y="442341"/>
                  </a:lnTo>
                  <a:lnTo>
                    <a:pt x="3081019" y="442341"/>
                  </a:lnTo>
                  <a:lnTo>
                    <a:pt x="3131184" y="436498"/>
                  </a:lnTo>
                  <a:lnTo>
                    <a:pt x="3175761" y="419862"/>
                  </a:lnTo>
                  <a:lnTo>
                    <a:pt x="3212718" y="394081"/>
                  </a:lnTo>
                  <a:lnTo>
                    <a:pt x="3239642" y="360680"/>
                  </a:lnTo>
                  <a:lnTo>
                    <a:pt x="3254120" y="321437"/>
                  </a:lnTo>
                  <a:lnTo>
                    <a:pt x="3313810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73415" y="1781352"/>
              <a:ext cx="113737" cy="11374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554087" y="1838197"/>
              <a:ext cx="549275" cy="232410"/>
            </a:xfrm>
            <a:custGeom>
              <a:avLst/>
              <a:gdLst/>
              <a:ahLst/>
              <a:cxnLst/>
              <a:rect l="l" t="t" r="r" b="b"/>
              <a:pathLst>
                <a:path w="549275" h="232410">
                  <a:moveTo>
                    <a:pt x="41402" y="188087"/>
                  </a:moveTo>
                  <a:lnTo>
                    <a:pt x="27940" y="188087"/>
                  </a:lnTo>
                  <a:lnTo>
                    <a:pt x="21336" y="200787"/>
                  </a:lnTo>
                  <a:lnTo>
                    <a:pt x="20701" y="202819"/>
                  </a:lnTo>
                  <a:lnTo>
                    <a:pt x="20066" y="200660"/>
                  </a:lnTo>
                  <a:lnTo>
                    <a:pt x="13462" y="188087"/>
                  </a:lnTo>
                  <a:lnTo>
                    <a:pt x="0" y="188087"/>
                  </a:lnTo>
                  <a:lnTo>
                    <a:pt x="15113" y="211455"/>
                  </a:lnTo>
                  <a:lnTo>
                    <a:pt x="15113" y="231140"/>
                  </a:lnTo>
                  <a:lnTo>
                    <a:pt x="26416" y="231140"/>
                  </a:lnTo>
                  <a:lnTo>
                    <a:pt x="26416" y="211455"/>
                  </a:lnTo>
                  <a:lnTo>
                    <a:pt x="41402" y="188087"/>
                  </a:lnTo>
                  <a:close/>
                </a:path>
                <a:path w="549275" h="232410">
                  <a:moveTo>
                    <a:pt x="86360" y="206121"/>
                  </a:moveTo>
                  <a:lnTo>
                    <a:pt x="74815" y="190055"/>
                  </a:lnTo>
                  <a:lnTo>
                    <a:pt x="75107" y="189992"/>
                  </a:lnTo>
                  <a:lnTo>
                    <a:pt x="74701" y="189839"/>
                  </a:lnTo>
                  <a:lnTo>
                    <a:pt x="74701" y="205892"/>
                  </a:lnTo>
                  <a:lnTo>
                    <a:pt x="74676" y="213360"/>
                  </a:lnTo>
                  <a:lnTo>
                    <a:pt x="73914" y="215773"/>
                  </a:lnTo>
                  <a:lnTo>
                    <a:pt x="73660" y="216408"/>
                  </a:lnTo>
                  <a:lnTo>
                    <a:pt x="69469" y="221234"/>
                  </a:lnTo>
                  <a:lnTo>
                    <a:pt x="66802" y="222377"/>
                  </a:lnTo>
                  <a:lnTo>
                    <a:pt x="60198" y="222377"/>
                  </a:lnTo>
                  <a:lnTo>
                    <a:pt x="57531" y="221234"/>
                  </a:lnTo>
                  <a:lnTo>
                    <a:pt x="53340" y="216408"/>
                  </a:lnTo>
                  <a:lnTo>
                    <a:pt x="52197" y="213360"/>
                  </a:lnTo>
                  <a:lnTo>
                    <a:pt x="52273" y="205892"/>
                  </a:lnTo>
                  <a:lnTo>
                    <a:pt x="74701" y="205892"/>
                  </a:lnTo>
                  <a:lnTo>
                    <a:pt x="74701" y="189839"/>
                  </a:lnTo>
                  <a:lnTo>
                    <a:pt x="69469" y="187706"/>
                  </a:lnTo>
                  <a:lnTo>
                    <a:pt x="66548" y="187198"/>
                  </a:lnTo>
                  <a:lnTo>
                    <a:pt x="60452" y="187198"/>
                  </a:lnTo>
                  <a:lnTo>
                    <a:pt x="40640" y="213360"/>
                  </a:lnTo>
                  <a:lnTo>
                    <a:pt x="41021" y="215773"/>
                  </a:lnTo>
                  <a:lnTo>
                    <a:pt x="60452" y="232283"/>
                  </a:lnTo>
                  <a:lnTo>
                    <a:pt x="66548" y="232283"/>
                  </a:lnTo>
                  <a:lnTo>
                    <a:pt x="82804" y="222377"/>
                  </a:lnTo>
                  <a:lnTo>
                    <a:pt x="83566" y="221234"/>
                  </a:lnTo>
                  <a:lnTo>
                    <a:pt x="85979" y="215773"/>
                  </a:lnTo>
                  <a:lnTo>
                    <a:pt x="86360" y="213360"/>
                  </a:lnTo>
                  <a:lnTo>
                    <a:pt x="86360" y="206121"/>
                  </a:lnTo>
                  <a:close/>
                </a:path>
                <a:path w="549275" h="232410">
                  <a:moveTo>
                    <a:pt x="131826" y="188087"/>
                  </a:moveTo>
                  <a:lnTo>
                    <a:pt x="120142" y="188087"/>
                  </a:lnTo>
                  <a:lnTo>
                    <a:pt x="120142" y="214376"/>
                  </a:lnTo>
                  <a:lnTo>
                    <a:pt x="114300" y="222377"/>
                  </a:lnTo>
                  <a:lnTo>
                    <a:pt x="111125" y="222377"/>
                  </a:lnTo>
                  <a:lnTo>
                    <a:pt x="105283" y="212090"/>
                  </a:lnTo>
                  <a:lnTo>
                    <a:pt x="105283" y="188087"/>
                  </a:lnTo>
                  <a:lnTo>
                    <a:pt x="93599" y="188087"/>
                  </a:lnTo>
                  <a:lnTo>
                    <a:pt x="93599" y="215646"/>
                  </a:lnTo>
                  <a:lnTo>
                    <a:pt x="93853" y="219075"/>
                  </a:lnTo>
                  <a:lnTo>
                    <a:pt x="109093" y="232283"/>
                  </a:lnTo>
                  <a:lnTo>
                    <a:pt x="116332" y="232283"/>
                  </a:lnTo>
                  <a:lnTo>
                    <a:pt x="131826" y="215646"/>
                  </a:lnTo>
                  <a:lnTo>
                    <a:pt x="131826" y="188087"/>
                  </a:lnTo>
                  <a:close/>
                </a:path>
                <a:path w="549275" h="232410">
                  <a:moveTo>
                    <a:pt x="174879" y="231140"/>
                  </a:moveTo>
                  <a:lnTo>
                    <a:pt x="163449" y="214249"/>
                  </a:lnTo>
                  <a:lnTo>
                    <a:pt x="163195" y="213741"/>
                  </a:lnTo>
                  <a:lnTo>
                    <a:pt x="166243" y="213106"/>
                  </a:lnTo>
                  <a:lnTo>
                    <a:pt x="168452" y="208407"/>
                  </a:lnTo>
                  <a:lnTo>
                    <a:pt x="172720" y="199390"/>
                  </a:lnTo>
                  <a:lnTo>
                    <a:pt x="172466" y="197612"/>
                  </a:lnTo>
                  <a:lnTo>
                    <a:pt x="161163" y="188341"/>
                  </a:lnTo>
                  <a:lnTo>
                    <a:pt x="161163" y="200914"/>
                  </a:lnTo>
                  <a:lnTo>
                    <a:pt x="161163" y="204978"/>
                  </a:lnTo>
                  <a:lnTo>
                    <a:pt x="160655" y="206248"/>
                  </a:lnTo>
                  <a:lnTo>
                    <a:pt x="158242" y="208026"/>
                  </a:lnTo>
                  <a:lnTo>
                    <a:pt x="156464" y="208407"/>
                  </a:lnTo>
                  <a:lnTo>
                    <a:pt x="151765" y="208407"/>
                  </a:lnTo>
                  <a:lnTo>
                    <a:pt x="151765" y="197104"/>
                  </a:lnTo>
                  <a:lnTo>
                    <a:pt x="156718" y="197104"/>
                  </a:lnTo>
                  <a:lnTo>
                    <a:pt x="158496" y="197612"/>
                  </a:lnTo>
                  <a:lnTo>
                    <a:pt x="160655" y="199390"/>
                  </a:lnTo>
                  <a:lnTo>
                    <a:pt x="161163" y="200914"/>
                  </a:lnTo>
                  <a:lnTo>
                    <a:pt x="161163" y="188341"/>
                  </a:lnTo>
                  <a:lnTo>
                    <a:pt x="157861" y="188087"/>
                  </a:lnTo>
                  <a:lnTo>
                    <a:pt x="140716" y="188087"/>
                  </a:lnTo>
                  <a:lnTo>
                    <a:pt x="140716" y="231140"/>
                  </a:lnTo>
                  <a:lnTo>
                    <a:pt x="151765" y="231140"/>
                  </a:lnTo>
                  <a:lnTo>
                    <a:pt x="151765" y="214249"/>
                  </a:lnTo>
                  <a:lnTo>
                    <a:pt x="161671" y="231140"/>
                  </a:lnTo>
                  <a:lnTo>
                    <a:pt x="174879" y="231140"/>
                  </a:lnTo>
                  <a:close/>
                </a:path>
                <a:path w="549275" h="232410">
                  <a:moveTo>
                    <a:pt x="224536" y="221107"/>
                  </a:moveTo>
                  <a:lnTo>
                    <a:pt x="209931" y="221107"/>
                  </a:lnTo>
                  <a:lnTo>
                    <a:pt x="209931" y="188087"/>
                  </a:lnTo>
                  <a:lnTo>
                    <a:pt x="198120" y="188087"/>
                  </a:lnTo>
                  <a:lnTo>
                    <a:pt x="198120" y="231140"/>
                  </a:lnTo>
                  <a:lnTo>
                    <a:pt x="224536" y="231140"/>
                  </a:lnTo>
                  <a:lnTo>
                    <a:pt x="224536" y="221107"/>
                  </a:lnTo>
                  <a:close/>
                </a:path>
                <a:path w="549275" h="232410">
                  <a:moveTo>
                    <a:pt x="273177" y="206159"/>
                  </a:moveTo>
                  <a:lnTo>
                    <a:pt x="270992" y="203073"/>
                  </a:lnTo>
                  <a:lnTo>
                    <a:pt x="261645" y="190055"/>
                  </a:lnTo>
                  <a:lnTo>
                    <a:pt x="261924" y="189992"/>
                  </a:lnTo>
                  <a:lnTo>
                    <a:pt x="261620" y="189877"/>
                  </a:lnTo>
                  <a:lnTo>
                    <a:pt x="261620" y="206133"/>
                  </a:lnTo>
                  <a:lnTo>
                    <a:pt x="261620" y="213360"/>
                  </a:lnTo>
                  <a:lnTo>
                    <a:pt x="260731" y="215773"/>
                  </a:lnTo>
                  <a:lnTo>
                    <a:pt x="260477" y="216408"/>
                  </a:lnTo>
                  <a:lnTo>
                    <a:pt x="256286" y="221234"/>
                  </a:lnTo>
                  <a:lnTo>
                    <a:pt x="253619" y="222377"/>
                  </a:lnTo>
                  <a:lnTo>
                    <a:pt x="247015" y="222377"/>
                  </a:lnTo>
                  <a:lnTo>
                    <a:pt x="244348" y="221234"/>
                  </a:lnTo>
                  <a:lnTo>
                    <a:pt x="240157" y="216408"/>
                  </a:lnTo>
                  <a:lnTo>
                    <a:pt x="239141" y="213360"/>
                  </a:lnTo>
                  <a:lnTo>
                    <a:pt x="239141" y="206159"/>
                  </a:lnTo>
                  <a:lnTo>
                    <a:pt x="240157" y="203073"/>
                  </a:lnTo>
                  <a:lnTo>
                    <a:pt x="244348" y="198374"/>
                  </a:lnTo>
                  <a:lnTo>
                    <a:pt x="247142" y="197104"/>
                  </a:lnTo>
                  <a:lnTo>
                    <a:pt x="253492" y="197104"/>
                  </a:lnTo>
                  <a:lnTo>
                    <a:pt x="256286" y="198374"/>
                  </a:lnTo>
                  <a:lnTo>
                    <a:pt x="260477" y="203073"/>
                  </a:lnTo>
                  <a:lnTo>
                    <a:pt x="261620" y="206133"/>
                  </a:lnTo>
                  <a:lnTo>
                    <a:pt x="261620" y="189877"/>
                  </a:lnTo>
                  <a:lnTo>
                    <a:pt x="256286" y="187706"/>
                  </a:lnTo>
                  <a:lnTo>
                    <a:pt x="253365" y="187198"/>
                  </a:lnTo>
                  <a:lnTo>
                    <a:pt x="247269" y="187198"/>
                  </a:lnTo>
                  <a:lnTo>
                    <a:pt x="230644" y="203073"/>
                  </a:lnTo>
                  <a:lnTo>
                    <a:pt x="227457" y="206159"/>
                  </a:lnTo>
                  <a:lnTo>
                    <a:pt x="227457" y="213360"/>
                  </a:lnTo>
                  <a:lnTo>
                    <a:pt x="247269" y="232283"/>
                  </a:lnTo>
                  <a:lnTo>
                    <a:pt x="253365" y="232283"/>
                  </a:lnTo>
                  <a:lnTo>
                    <a:pt x="269621" y="222377"/>
                  </a:lnTo>
                  <a:lnTo>
                    <a:pt x="270510" y="221234"/>
                  </a:lnTo>
                  <a:lnTo>
                    <a:pt x="272796" y="215773"/>
                  </a:lnTo>
                  <a:lnTo>
                    <a:pt x="273177" y="213360"/>
                  </a:lnTo>
                  <a:lnTo>
                    <a:pt x="273177" y="206159"/>
                  </a:lnTo>
                  <a:close/>
                </a:path>
                <a:path w="549275" h="232410">
                  <a:moveTo>
                    <a:pt x="324231" y="208788"/>
                  </a:moveTo>
                  <a:lnTo>
                    <a:pt x="324104" y="206248"/>
                  </a:lnTo>
                  <a:lnTo>
                    <a:pt x="301117" y="206248"/>
                  </a:lnTo>
                  <a:lnTo>
                    <a:pt x="301117" y="215265"/>
                  </a:lnTo>
                  <a:lnTo>
                    <a:pt x="312801" y="215265"/>
                  </a:lnTo>
                  <a:lnTo>
                    <a:pt x="312420" y="217678"/>
                  </a:lnTo>
                  <a:lnTo>
                    <a:pt x="311277" y="219710"/>
                  </a:lnTo>
                  <a:lnTo>
                    <a:pt x="307340" y="222631"/>
                  </a:lnTo>
                  <a:lnTo>
                    <a:pt x="304800" y="223266"/>
                  </a:lnTo>
                  <a:lnTo>
                    <a:pt x="298323" y="223266"/>
                  </a:lnTo>
                  <a:lnTo>
                    <a:pt x="295529" y="222123"/>
                  </a:lnTo>
                  <a:lnTo>
                    <a:pt x="291592" y="217424"/>
                  </a:lnTo>
                  <a:lnTo>
                    <a:pt x="290576" y="214249"/>
                  </a:lnTo>
                  <a:lnTo>
                    <a:pt x="290576" y="206121"/>
                  </a:lnTo>
                  <a:lnTo>
                    <a:pt x="291592" y="202819"/>
                  </a:lnTo>
                  <a:lnTo>
                    <a:pt x="295529" y="198247"/>
                  </a:lnTo>
                  <a:lnTo>
                    <a:pt x="298323" y="196977"/>
                  </a:lnTo>
                  <a:lnTo>
                    <a:pt x="303784" y="196977"/>
                  </a:lnTo>
                  <a:lnTo>
                    <a:pt x="305435" y="197485"/>
                  </a:lnTo>
                  <a:lnTo>
                    <a:pt x="308483" y="199009"/>
                  </a:lnTo>
                  <a:lnTo>
                    <a:pt x="309880" y="200279"/>
                  </a:lnTo>
                  <a:lnTo>
                    <a:pt x="311023" y="201930"/>
                  </a:lnTo>
                  <a:lnTo>
                    <a:pt x="321183" y="197104"/>
                  </a:lnTo>
                  <a:lnTo>
                    <a:pt x="319024" y="193802"/>
                  </a:lnTo>
                  <a:lnTo>
                    <a:pt x="316230" y="191262"/>
                  </a:lnTo>
                  <a:lnTo>
                    <a:pt x="309753" y="187960"/>
                  </a:lnTo>
                  <a:lnTo>
                    <a:pt x="306070" y="187198"/>
                  </a:lnTo>
                  <a:lnTo>
                    <a:pt x="298577" y="187198"/>
                  </a:lnTo>
                  <a:lnTo>
                    <a:pt x="278892" y="206502"/>
                  </a:lnTo>
                  <a:lnTo>
                    <a:pt x="278892" y="212725"/>
                  </a:lnTo>
                  <a:lnTo>
                    <a:pt x="298323" y="232156"/>
                  </a:lnTo>
                  <a:lnTo>
                    <a:pt x="308991" y="232156"/>
                  </a:lnTo>
                  <a:lnTo>
                    <a:pt x="314452" y="230124"/>
                  </a:lnTo>
                  <a:lnTo>
                    <a:pt x="322326" y="221996"/>
                  </a:lnTo>
                  <a:lnTo>
                    <a:pt x="324231" y="216154"/>
                  </a:lnTo>
                  <a:lnTo>
                    <a:pt x="324231" y="208788"/>
                  </a:lnTo>
                  <a:close/>
                </a:path>
                <a:path w="549275" h="232410">
                  <a:moveTo>
                    <a:pt x="375412" y="206159"/>
                  </a:moveTo>
                  <a:lnTo>
                    <a:pt x="373227" y="203073"/>
                  </a:lnTo>
                  <a:lnTo>
                    <a:pt x="363880" y="190055"/>
                  </a:lnTo>
                  <a:lnTo>
                    <a:pt x="364159" y="189992"/>
                  </a:lnTo>
                  <a:lnTo>
                    <a:pt x="363855" y="189877"/>
                  </a:lnTo>
                  <a:lnTo>
                    <a:pt x="363855" y="206133"/>
                  </a:lnTo>
                  <a:lnTo>
                    <a:pt x="363855" y="213360"/>
                  </a:lnTo>
                  <a:lnTo>
                    <a:pt x="362966" y="215773"/>
                  </a:lnTo>
                  <a:lnTo>
                    <a:pt x="362712" y="216408"/>
                  </a:lnTo>
                  <a:lnTo>
                    <a:pt x="358521" y="221234"/>
                  </a:lnTo>
                  <a:lnTo>
                    <a:pt x="355854" y="222377"/>
                  </a:lnTo>
                  <a:lnTo>
                    <a:pt x="349250" y="222377"/>
                  </a:lnTo>
                  <a:lnTo>
                    <a:pt x="346583" y="221234"/>
                  </a:lnTo>
                  <a:lnTo>
                    <a:pt x="342392" y="216408"/>
                  </a:lnTo>
                  <a:lnTo>
                    <a:pt x="341376" y="213360"/>
                  </a:lnTo>
                  <a:lnTo>
                    <a:pt x="341376" y="206159"/>
                  </a:lnTo>
                  <a:lnTo>
                    <a:pt x="342392" y="203073"/>
                  </a:lnTo>
                  <a:lnTo>
                    <a:pt x="346583" y="198374"/>
                  </a:lnTo>
                  <a:lnTo>
                    <a:pt x="349377" y="197104"/>
                  </a:lnTo>
                  <a:lnTo>
                    <a:pt x="355727" y="197104"/>
                  </a:lnTo>
                  <a:lnTo>
                    <a:pt x="358521" y="198374"/>
                  </a:lnTo>
                  <a:lnTo>
                    <a:pt x="362712" y="203073"/>
                  </a:lnTo>
                  <a:lnTo>
                    <a:pt x="363855" y="206133"/>
                  </a:lnTo>
                  <a:lnTo>
                    <a:pt x="363855" y="189877"/>
                  </a:lnTo>
                  <a:lnTo>
                    <a:pt x="358521" y="187706"/>
                  </a:lnTo>
                  <a:lnTo>
                    <a:pt x="355600" y="187198"/>
                  </a:lnTo>
                  <a:lnTo>
                    <a:pt x="349504" y="187198"/>
                  </a:lnTo>
                  <a:lnTo>
                    <a:pt x="332879" y="203073"/>
                  </a:lnTo>
                  <a:lnTo>
                    <a:pt x="329692" y="206159"/>
                  </a:lnTo>
                  <a:lnTo>
                    <a:pt x="329692" y="213360"/>
                  </a:lnTo>
                  <a:lnTo>
                    <a:pt x="349504" y="232283"/>
                  </a:lnTo>
                  <a:lnTo>
                    <a:pt x="355600" y="232283"/>
                  </a:lnTo>
                  <a:lnTo>
                    <a:pt x="365963" y="222377"/>
                  </a:lnTo>
                  <a:lnTo>
                    <a:pt x="375412" y="213360"/>
                  </a:lnTo>
                  <a:lnTo>
                    <a:pt x="375412" y="206159"/>
                  </a:lnTo>
                  <a:close/>
                </a:path>
                <a:path w="549275" h="232410">
                  <a:moveTo>
                    <a:pt x="419989" y="0"/>
                  </a:moveTo>
                  <a:lnTo>
                    <a:pt x="359791" y="0"/>
                  </a:lnTo>
                  <a:lnTo>
                    <a:pt x="353187" y="32512"/>
                  </a:lnTo>
                  <a:lnTo>
                    <a:pt x="335280" y="59182"/>
                  </a:lnTo>
                  <a:lnTo>
                    <a:pt x="308610" y="77089"/>
                  </a:lnTo>
                  <a:lnTo>
                    <a:pt x="276098" y="83693"/>
                  </a:lnTo>
                  <a:lnTo>
                    <a:pt x="243586" y="77089"/>
                  </a:lnTo>
                  <a:lnTo>
                    <a:pt x="217043" y="59182"/>
                  </a:lnTo>
                  <a:lnTo>
                    <a:pt x="199009" y="32512"/>
                  </a:lnTo>
                  <a:lnTo>
                    <a:pt x="192532" y="0"/>
                  </a:lnTo>
                  <a:lnTo>
                    <a:pt x="132334" y="0"/>
                  </a:lnTo>
                  <a:lnTo>
                    <a:pt x="139700" y="45466"/>
                  </a:lnTo>
                  <a:lnTo>
                    <a:pt x="160147" y="84963"/>
                  </a:lnTo>
                  <a:lnTo>
                    <a:pt x="191262" y="116078"/>
                  </a:lnTo>
                  <a:lnTo>
                    <a:pt x="230759" y="136525"/>
                  </a:lnTo>
                  <a:lnTo>
                    <a:pt x="276098" y="143891"/>
                  </a:lnTo>
                  <a:lnTo>
                    <a:pt x="321564" y="136525"/>
                  </a:lnTo>
                  <a:lnTo>
                    <a:pt x="361061" y="116078"/>
                  </a:lnTo>
                  <a:lnTo>
                    <a:pt x="392176" y="84963"/>
                  </a:lnTo>
                  <a:lnTo>
                    <a:pt x="412623" y="45466"/>
                  </a:lnTo>
                  <a:lnTo>
                    <a:pt x="419989" y="0"/>
                  </a:lnTo>
                  <a:close/>
                </a:path>
                <a:path w="549275" h="232410">
                  <a:moveTo>
                    <a:pt x="440817" y="188087"/>
                  </a:moveTo>
                  <a:lnTo>
                    <a:pt x="429133" y="188087"/>
                  </a:lnTo>
                  <a:lnTo>
                    <a:pt x="429133" y="204851"/>
                  </a:lnTo>
                  <a:lnTo>
                    <a:pt x="413512" y="204851"/>
                  </a:lnTo>
                  <a:lnTo>
                    <a:pt x="413512" y="188087"/>
                  </a:lnTo>
                  <a:lnTo>
                    <a:pt x="401701" y="188087"/>
                  </a:lnTo>
                  <a:lnTo>
                    <a:pt x="401701" y="231140"/>
                  </a:lnTo>
                  <a:lnTo>
                    <a:pt x="413512" y="231140"/>
                  </a:lnTo>
                  <a:lnTo>
                    <a:pt x="413512" y="213614"/>
                  </a:lnTo>
                  <a:lnTo>
                    <a:pt x="429133" y="213614"/>
                  </a:lnTo>
                  <a:lnTo>
                    <a:pt x="429133" y="231140"/>
                  </a:lnTo>
                  <a:lnTo>
                    <a:pt x="440817" y="231140"/>
                  </a:lnTo>
                  <a:lnTo>
                    <a:pt x="440817" y="188087"/>
                  </a:lnTo>
                  <a:close/>
                </a:path>
                <a:path w="549275" h="232410">
                  <a:moveTo>
                    <a:pt x="476377" y="188087"/>
                  </a:moveTo>
                  <a:lnTo>
                    <a:pt x="449961" y="188087"/>
                  </a:lnTo>
                  <a:lnTo>
                    <a:pt x="449961" y="231140"/>
                  </a:lnTo>
                  <a:lnTo>
                    <a:pt x="476377" y="231140"/>
                  </a:lnTo>
                  <a:lnTo>
                    <a:pt x="476377" y="221488"/>
                  </a:lnTo>
                  <a:lnTo>
                    <a:pt x="461391" y="221488"/>
                  </a:lnTo>
                  <a:lnTo>
                    <a:pt x="461391" y="214249"/>
                  </a:lnTo>
                  <a:lnTo>
                    <a:pt x="475488" y="214249"/>
                  </a:lnTo>
                  <a:lnTo>
                    <a:pt x="475488" y="204978"/>
                  </a:lnTo>
                  <a:lnTo>
                    <a:pt x="461391" y="204978"/>
                  </a:lnTo>
                  <a:lnTo>
                    <a:pt x="461391" y="197485"/>
                  </a:lnTo>
                  <a:lnTo>
                    <a:pt x="476377" y="197485"/>
                  </a:lnTo>
                  <a:lnTo>
                    <a:pt x="476377" y="188087"/>
                  </a:lnTo>
                  <a:close/>
                </a:path>
                <a:path w="549275" h="232410">
                  <a:moveTo>
                    <a:pt x="518287" y="231140"/>
                  </a:moveTo>
                  <a:lnTo>
                    <a:pt x="506857" y="214249"/>
                  </a:lnTo>
                  <a:lnTo>
                    <a:pt x="506476" y="213741"/>
                  </a:lnTo>
                  <a:lnTo>
                    <a:pt x="509651" y="213106"/>
                  </a:lnTo>
                  <a:lnTo>
                    <a:pt x="512064" y="211709"/>
                  </a:lnTo>
                  <a:lnTo>
                    <a:pt x="514604" y="208407"/>
                  </a:lnTo>
                  <a:lnTo>
                    <a:pt x="515366" y="207518"/>
                  </a:lnTo>
                  <a:lnTo>
                    <a:pt x="516128" y="204978"/>
                  </a:lnTo>
                  <a:lnTo>
                    <a:pt x="516128" y="199390"/>
                  </a:lnTo>
                  <a:lnTo>
                    <a:pt x="504571" y="188341"/>
                  </a:lnTo>
                  <a:lnTo>
                    <a:pt x="504571" y="200914"/>
                  </a:lnTo>
                  <a:lnTo>
                    <a:pt x="504571" y="204978"/>
                  </a:lnTo>
                  <a:lnTo>
                    <a:pt x="503936" y="206248"/>
                  </a:lnTo>
                  <a:lnTo>
                    <a:pt x="501650" y="208026"/>
                  </a:lnTo>
                  <a:lnTo>
                    <a:pt x="499872" y="208407"/>
                  </a:lnTo>
                  <a:lnTo>
                    <a:pt x="495173" y="208407"/>
                  </a:lnTo>
                  <a:lnTo>
                    <a:pt x="495173" y="197104"/>
                  </a:lnTo>
                  <a:lnTo>
                    <a:pt x="499999" y="197104"/>
                  </a:lnTo>
                  <a:lnTo>
                    <a:pt x="501904" y="197612"/>
                  </a:lnTo>
                  <a:lnTo>
                    <a:pt x="504063" y="199390"/>
                  </a:lnTo>
                  <a:lnTo>
                    <a:pt x="504571" y="200914"/>
                  </a:lnTo>
                  <a:lnTo>
                    <a:pt x="504571" y="188341"/>
                  </a:lnTo>
                  <a:lnTo>
                    <a:pt x="501142" y="188087"/>
                  </a:lnTo>
                  <a:lnTo>
                    <a:pt x="484124" y="188087"/>
                  </a:lnTo>
                  <a:lnTo>
                    <a:pt x="484124" y="231140"/>
                  </a:lnTo>
                  <a:lnTo>
                    <a:pt x="495173" y="231140"/>
                  </a:lnTo>
                  <a:lnTo>
                    <a:pt x="495173" y="214249"/>
                  </a:lnTo>
                  <a:lnTo>
                    <a:pt x="504952" y="231140"/>
                  </a:lnTo>
                  <a:lnTo>
                    <a:pt x="518287" y="231140"/>
                  </a:lnTo>
                  <a:close/>
                </a:path>
                <a:path w="549275" h="232410">
                  <a:moveTo>
                    <a:pt x="549021" y="188087"/>
                  </a:moveTo>
                  <a:lnTo>
                    <a:pt x="522732" y="188087"/>
                  </a:lnTo>
                  <a:lnTo>
                    <a:pt x="522732" y="231140"/>
                  </a:lnTo>
                  <a:lnTo>
                    <a:pt x="549021" y="231140"/>
                  </a:lnTo>
                  <a:lnTo>
                    <a:pt x="549021" y="221488"/>
                  </a:lnTo>
                  <a:lnTo>
                    <a:pt x="534162" y="221488"/>
                  </a:lnTo>
                  <a:lnTo>
                    <a:pt x="534162" y="214249"/>
                  </a:lnTo>
                  <a:lnTo>
                    <a:pt x="548259" y="214249"/>
                  </a:lnTo>
                  <a:lnTo>
                    <a:pt x="548259" y="204978"/>
                  </a:lnTo>
                  <a:lnTo>
                    <a:pt x="534162" y="204978"/>
                  </a:lnTo>
                  <a:lnTo>
                    <a:pt x="534162" y="197485"/>
                  </a:lnTo>
                  <a:lnTo>
                    <a:pt x="549021" y="197485"/>
                  </a:lnTo>
                  <a:lnTo>
                    <a:pt x="549021" y="1880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26042" y="1937257"/>
              <a:ext cx="322578" cy="8686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77198" y="1925980"/>
              <a:ext cx="106794" cy="10651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204705" y="1938159"/>
              <a:ext cx="1905" cy="87630"/>
            </a:xfrm>
            <a:custGeom>
              <a:avLst/>
              <a:gdLst/>
              <a:ahLst/>
              <a:cxnLst/>
              <a:rect l="l" t="t" r="r" b="b"/>
              <a:pathLst>
                <a:path w="1904" h="87630">
                  <a:moveTo>
                    <a:pt x="1892" y="0"/>
                  </a:moveTo>
                  <a:lnTo>
                    <a:pt x="0" y="0"/>
                  </a:lnTo>
                  <a:lnTo>
                    <a:pt x="0" y="87363"/>
                  </a:lnTo>
                  <a:lnTo>
                    <a:pt x="1892" y="87363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255760" y="2052700"/>
              <a:ext cx="271145" cy="17780"/>
            </a:xfrm>
            <a:custGeom>
              <a:avLst/>
              <a:gdLst/>
              <a:ahLst/>
              <a:cxnLst/>
              <a:rect l="l" t="t" r="r" b="b"/>
              <a:pathLst>
                <a:path w="271145" h="17780">
                  <a:moveTo>
                    <a:pt x="14351" y="7239"/>
                  </a:moveTo>
                  <a:lnTo>
                    <a:pt x="13716" y="5207"/>
                  </a:lnTo>
                  <a:lnTo>
                    <a:pt x="11938" y="2667"/>
                  </a:lnTo>
                  <a:lnTo>
                    <a:pt x="11811" y="13716"/>
                  </a:lnTo>
                  <a:lnTo>
                    <a:pt x="8509" y="15113"/>
                  </a:lnTo>
                  <a:lnTo>
                    <a:pt x="2540" y="15113"/>
                  </a:lnTo>
                  <a:lnTo>
                    <a:pt x="2540" y="2667"/>
                  </a:lnTo>
                  <a:lnTo>
                    <a:pt x="10287" y="2667"/>
                  </a:lnTo>
                  <a:lnTo>
                    <a:pt x="11811" y="6362"/>
                  </a:lnTo>
                  <a:lnTo>
                    <a:pt x="11811" y="2667"/>
                  </a:lnTo>
                  <a:lnTo>
                    <a:pt x="11303" y="1778"/>
                  </a:lnTo>
                  <a:lnTo>
                    <a:pt x="9144" y="381"/>
                  </a:lnTo>
                  <a:lnTo>
                    <a:pt x="0" y="381"/>
                  </a:lnTo>
                  <a:lnTo>
                    <a:pt x="0" y="17399"/>
                  </a:lnTo>
                  <a:lnTo>
                    <a:pt x="7874" y="17399"/>
                  </a:lnTo>
                  <a:lnTo>
                    <a:pt x="10160" y="16891"/>
                  </a:lnTo>
                  <a:lnTo>
                    <a:pt x="11938" y="15113"/>
                  </a:lnTo>
                  <a:lnTo>
                    <a:pt x="13462" y="13716"/>
                  </a:lnTo>
                  <a:lnTo>
                    <a:pt x="14351" y="11303"/>
                  </a:lnTo>
                  <a:lnTo>
                    <a:pt x="14351" y="7239"/>
                  </a:lnTo>
                  <a:close/>
                </a:path>
                <a:path w="271145" h="17780">
                  <a:moveTo>
                    <a:pt x="21539" y="317"/>
                  </a:moveTo>
                  <a:lnTo>
                    <a:pt x="19050" y="317"/>
                  </a:lnTo>
                  <a:lnTo>
                    <a:pt x="19050" y="17399"/>
                  </a:lnTo>
                  <a:lnTo>
                    <a:pt x="21539" y="17399"/>
                  </a:lnTo>
                  <a:lnTo>
                    <a:pt x="21539" y="317"/>
                  </a:lnTo>
                  <a:close/>
                </a:path>
                <a:path w="271145" h="17780">
                  <a:moveTo>
                    <a:pt x="35179" y="381"/>
                  </a:moveTo>
                  <a:lnTo>
                    <a:pt x="26543" y="381"/>
                  </a:lnTo>
                  <a:lnTo>
                    <a:pt x="26543" y="17399"/>
                  </a:lnTo>
                  <a:lnTo>
                    <a:pt x="29083" y="17399"/>
                  </a:lnTo>
                  <a:lnTo>
                    <a:pt x="29083" y="10033"/>
                  </a:lnTo>
                  <a:lnTo>
                    <a:pt x="35179" y="10033"/>
                  </a:lnTo>
                  <a:lnTo>
                    <a:pt x="35179" y="7759"/>
                  </a:lnTo>
                  <a:lnTo>
                    <a:pt x="29083" y="7759"/>
                  </a:lnTo>
                  <a:lnTo>
                    <a:pt x="29083" y="2667"/>
                  </a:lnTo>
                  <a:lnTo>
                    <a:pt x="35179" y="2667"/>
                  </a:lnTo>
                  <a:lnTo>
                    <a:pt x="35179" y="381"/>
                  </a:lnTo>
                  <a:close/>
                </a:path>
                <a:path w="271145" h="17780">
                  <a:moveTo>
                    <a:pt x="48120" y="381"/>
                  </a:moveTo>
                  <a:lnTo>
                    <a:pt x="39484" y="381"/>
                  </a:lnTo>
                  <a:lnTo>
                    <a:pt x="39484" y="17399"/>
                  </a:lnTo>
                  <a:lnTo>
                    <a:pt x="42037" y="17399"/>
                  </a:lnTo>
                  <a:lnTo>
                    <a:pt x="42037" y="10033"/>
                  </a:lnTo>
                  <a:lnTo>
                    <a:pt x="48120" y="10033"/>
                  </a:lnTo>
                  <a:lnTo>
                    <a:pt x="48120" y="7759"/>
                  </a:lnTo>
                  <a:lnTo>
                    <a:pt x="42037" y="7759"/>
                  </a:lnTo>
                  <a:lnTo>
                    <a:pt x="42037" y="2667"/>
                  </a:lnTo>
                  <a:lnTo>
                    <a:pt x="48120" y="2667"/>
                  </a:lnTo>
                  <a:lnTo>
                    <a:pt x="48120" y="381"/>
                  </a:lnTo>
                  <a:close/>
                </a:path>
                <a:path w="271145" h="17780">
                  <a:moveTo>
                    <a:pt x="61722" y="381"/>
                  </a:moveTo>
                  <a:lnTo>
                    <a:pt x="52451" y="381"/>
                  </a:lnTo>
                  <a:lnTo>
                    <a:pt x="52451" y="17399"/>
                  </a:lnTo>
                  <a:lnTo>
                    <a:pt x="61722" y="17399"/>
                  </a:lnTo>
                  <a:lnTo>
                    <a:pt x="61722" y="15113"/>
                  </a:lnTo>
                  <a:lnTo>
                    <a:pt x="54991" y="15113"/>
                  </a:lnTo>
                  <a:lnTo>
                    <a:pt x="54991" y="10033"/>
                  </a:lnTo>
                  <a:lnTo>
                    <a:pt x="61722" y="10033"/>
                  </a:lnTo>
                  <a:lnTo>
                    <a:pt x="61722" y="7759"/>
                  </a:lnTo>
                  <a:lnTo>
                    <a:pt x="54991" y="7759"/>
                  </a:lnTo>
                  <a:lnTo>
                    <a:pt x="54991" y="2667"/>
                  </a:lnTo>
                  <a:lnTo>
                    <a:pt x="61722" y="2667"/>
                  </a:lnTo>
                  <a:lnTo>
                    <a:pt x="61722" y="381"/>
                  </a:lnTo>
                  <a:close/>
                </a:path>
                <a:path w="271145" h="17780">
                  <a:moveTo>
                    <a:pt x="77089" y="2667"/>
                  </a:moveTo>
                  <a:lnTo>
                    <a:pt x="75311" y="1016"/>
                  </a:lnTo>
                  <a:lnTo>
                    <a:pt x="74041" y="381"/>
                  </a:lnTo>
                  <a:lnTo>
                    <a:pt x="66421" y="381"/>
                  </a:lnTo>
                  <a:lnTo>
                    <a:pt x="66421" y="2667"/>
                  </a:lnTo>
                  <a:lnTo>
                    <a:pt x="68834" y="2667"/>
                  </a:lnTo>
                  <a:lnTo>
                    <a:pt x="68834" y="2794"/>
                  </a:lnTo>
                  <a:lnTo>
                    <a:pt x="74345" y="2794"/>
                  </a:lnTo>
                  <a:lnTo>
                    <a:pt x="74295" y="2667"/>
                  </a:lnTo>
                  <a:lnTo>
                    <a:pt x="77089" y="2667"/>
                  </a:lnTo>
                  <a:close/>
                </a:path>
                <a:path w="271145" h="17780">
                  <a:moveTo>
                    <a:pt x="77724" y="4445"/>
                  </a:moveTo>
                  <a:lnTo>
                    <a:pt x="77330" y="2794"/>
                  </a:lnTo>
                  <a:lnTo>
                    <a:pt x="75311" y="2794"/>
                  </a:lnTo>
                  <a:lnTo>
                    <a:pt x="74358" y="2794"/>
                  </a:lnTo>
                  <a:lnTo>
                    <a:pt x="75311" y="4445"/>
                  </a:lnTo>
                  <a:lnTo>
                    <a:pt x="75311" y="9144"/>
                  </a:lnTo>
                  <a:lnTo>
                    <a:pt x="68834" y="9144"/>
                  </a:lnTo>
                  <a:lnTo>
                    <a:pt x="68834" y="2794"/>
                  </a:lnTo>
                  <a:lnTo>
                    <a:pt x="66421" y="2794"/>
                  </a:lnTo>
                  <a:lnTo>
                    <a:pt x="66421" y="17399"/>
                  </a:lnTo>
                  <a:lnTo>
                    <a:pt x="68834" y="17399"/>
                  </a:lnTo>
                  <a:lnTo>
                    <a:pt x="68834" y="9525"/>
                  </a:lnTo>
                  <a:lnTo>
                    <a:pt x="74549" y="17399"/>
                  </a:lnTo>
                  <a:lnTo>
                    <a:pt x="77597" y="17399"/>
                  </a:lnTo>
                  <a:lnTo>
                    <a:pt x="72898" y="11061"/>
                  </a:lnTo>
                  <a:lnTo>
                    <a:pt x="74041" y="11061"/>
                  </a:lnTo>
                  <a:lnTo>
                    <a:pt x="77724" y="10414"/>
                  </a:lnTo>
                  <a:lnTo>
                    <a:pt x="77724" y="4445"/>
                  </a:lnTo>
                  <a:close/>
                </a:path>
                <a:path w="271145" h="17780">
                  <a:moveTo>
                    <a:pt x="91186" y="381"/>
                  </a:moveTo>
                  <a:lnTo>
                    <a:pt x="81902" y="381"/>
                  </a:lnTo>
                  <a:lnTo>
                    <a:pt x="81902" y="17399"/>
                  </a:lnTo>
                  <a:lnTo>
                    <a:pt x="91186" y="17399"/>
                  </a:lnTo>
                  <a:lnTo>
                    <a:pt x="91186" y="15113"/>
                  </a:lnTo>
                  <a:lnTo>
                    <a:pt x="84455" y="15113"/>
                  </a:lnTo>
                  <a:lnTo>
                    <a:pt x="84455" y="10033"/>
                  </a:lnTo>
                  <a:lnTo>
                    <a:pt x="91186" y="10033"/>
                  </a:lnTo>
                  <a:lnTo>
                    <a:pt x="91186" y="7759"/>
                  </a:lnTo>
                  <a:lnTo>
                    <a:pt x="84455" y="7759"/>
                  </a:lnTo>
                  <a:lnTo>
                    <a:pt x="84455" y="2667"/>
                  </a:lnTo>
                  <a:lnTo>
                    <a:pt x="91186" y="2667"/>
                  </a:lnTo>
                  <a:lnTo>
                    <a:pt x="91186" y="381"/>
                  </a:lnTo>
                  <a:close/>
                </a:path>
                <a:path w="271145" h="17780">
                  <a:moveTo>
                    <a:pt x="109601" y="381"/>
                  </a:moveTo>
                  <a:lnTo>
                    <a:pt x="107061" y="381"/>
                  </a:lnTo>
                  <a:lnTo>
                    <a:pt x="107061" y="13335"/>
                  </a:lnTo>
                  <a:lnTo>
                    <a:pt x="101219" y="4191"/>
                  </a:lnTo>
                  <a:lnTo>
                    <a:pt x="98679" y="381"/>
                  </a:lnTo>
                  <a:lnTo>
                    <a:pt x="96012" y="381"/>
                  </a:lnTo>
                  <a:lnTo>
                    <a:pt x="96012" y="17399"/>
                  </a:lnTo>
                  <a:lnTo>
                    <a:pt x="98552" y="17399"/>
                  </a:lnTo>
                  <a:lnTo>
                    <a:pt x="98552" y="4191"/>
                  </a:lnTo>
                  <a:lnTo>
                    <a:pt x="106934" y="17399"/>
                  </a:lnTo>
                  <a:lnTo>
                    <a:pt x="109601" y="17399"/>
                  </a:lnTo>
                  <a:lnTo>
                    <a:pt x="109601" y="381"/>
                  </a:lnTo>
                  <a:close/>
                </a:path>
                <a:path w="271145" h="17780">
                  <a:moveTo>
                    <a:pt x="130683" y="4699"/>
                  </a:moveTo>
                  <a:lnTo>
                    <a:pt x="129540" y="2794"/>
                  </a:lnTo>
                  <a:lnTo>
                    <a:pt x="128905" y="2286"/>
                  </a:lnTo>
                  <a:lnTo>
                    <a:pt x="126238" y="381"/>
                  </a:lnTo>
                  <a:lnTo>
                    <a:pt x="124079" y="0"/>
                  </a:lnTo>
                  <a:lnTo>
                    <a:pt x="118110" y="0"/>
                  </a:lnTo>
                  <a:lnTo>
                    <a:pt x="114046" y="3810"/>
                  </a:lnTo>
                  <a:lnTo>
                    <a:pt x="114046" y="13716"/>
                  </a:lnTo>
                  <a:lnTo>
                    <a:pt x="117983" y="17780"/>
                  </a:lnTo>
                  <a:lnTo>
                    <a:pt x="125476" y="17780"/>
                  </a:lnTo>
                  <a:lnTo>
                    <a:pt x="128651" y="16637"/>
                  </a:lnTo>
                  <a:lnTo>
                    <a:pt x="130556" y="13208"/>
                  </a:lnTo>
                  <a:lnTo>
                    <a:pt x="127508" y="13208"/>
                  </a:lnTo>
                  <a:lnTo>
                    <a:pt x="126365" y="14605"/>
                  </a:lnTo>
                  <a:lnTo>
                    <a:pt x="124587" y="15494"/>
                  </a:lnTo>
                  <a:lnTo>
                    <a:pt x="119507" y="15494"/>
                  </a:lnTo>
                  <a:lnTo>
                    <a:pt x="116586" y="12573"/>
                  </a:lnTo>
                  <a:lnTo>
                    <a:pt x="116586" y="5207"/>
                  </a:lnTo>
                  <a:lnTo>
                    <a:pt x="119253" y="2286"/>
                  </a:lnTo>
                  <a:lnTo>
                    <a:pt x="125603" y="2286"/>
                  </a:lnTo>
                  <a:lnTo>
                    <a:pt x="127635" y="4699"/>
                  </a:lnTo>
                  <a:lnTo>
                    <a:pt x="130683" y="4699"/>
                  </a:lnTo>
                  <a:close/>
                </a:path>
                <a:path w="271145" h="17780">
                  <a:moveTo>
                    <a:pt x="143764" y="381"/>
                  </a:moveTo>
                  <a:lnTo>
                    <a:pt x="134480" y="381"/>
                  </a:lnTo>
                  <a:lnTo>
                    <a:pt x="134480" y="17399"/>
                  </a:lnTo>
                  <a:lnTo>
                    <a:pt x="143764" y="17399"/>
                  </a:lnTo>
                  <a:lnTo>
                    <a:pt x="143764" y="15113"/>
                  </a:lnTo>
                  <a:lnTo>
                    <a:pt x="137033" y="15113"/>
                  </a:lnTo>
                  <a:lnTo>
                    <a:pt x="137033" y="10033"/>
                  </a:lnTo>
                  <a:lnTo>
                    <a:pt x="143764" y="10033"/>
                  </a:lnTo>
                  <a:lnTo>
                    <a:pt x="143764" y="7759"/>
                  </a:lnTo>
                  <a:lnTo>
                    <a:pt x="137033" y="7759"/>
                  </a:lnTo>
                  <a:lnTo>
                    <a:pt x="137033" y="2667"/>
                  </a:lnTo>
                  <a:lnTo>
                    <a:pt x="143764" y="2667"/>
                  </a:lnTo>
                  <a:lnTo>
                    <a:pt x="143764" y="381"/>
                  </a:lnTo>
                  <a:close/>
                </a:path>
                <a:path w="271145" h="17780">
                  <a:moveTo>
                    <a:pt x="175006" y="381"/>
                  </a:moveTo>
                  <a:lnTo>
                    <a:pt x="171069" y="381"/>
                  </a:lnTo>
                  <a:lnTo>
                    <a:pt x="165862" y="13462"/>
                  </a:lnTo>
                  <a:lnTo>
                    <a:pt x="161798" y="3048"/>
                  </a:lnTo>
                  <a:lnTo>
                    <a:pt x="160782" y="381"/>
                  </a:lnTo>
                  <a:lnTo>
                    <a:pt x="156845" y="381"/>
                  </a:lnTo>
                  <a:lnTo>
                    <a:pt x="156845" y="17399"/>
                  </a:lnTo>
                  <a:lnTo>
                    <a:pt x="159385" y="17399"/>
                  </a:lnTo>
                  <a:lnTo>
                    <a:pt x="159385" y="3048"/>
                  </a:lnTo>
                  <a:lnTo>
                    <a:pt x="165100" y="17399"/>
                  </a:lnTo>
                  <a:lnTo>
                    <a:pt x="166624" y="17399"/>
                  </a:lnTo>
                  <a:lnTo>
                    <a:pt x="168275" y="13462"/>
                  </a:lnTo>
                  <a:lnTo>
                    <a:pt x="172339" y="3048"/>
                  </a:lnTo>
                  <a:lnTo>
                    <a:pt x="172466" y="17399"/>
                  </a:lnTo>
                  <a:lnTo>
                    <a:pt x="175006" y="17399"/>
                  </a:lnTo>
                  <a:lnTo>
                    <a:pt x="175006" y="381"/>
                  </a:lnTo>
                  <a:close/>
                </a:path>
                <a:path w="271145" h="17780">
                  <a:moveTo>
                    <a:pt x="194056" y="17399"/>
                  </a:moveTo>
                  <a:lnTo>
                    <a:pt x="192138" y="12446"/>
                  </a:lnTo>
                  <a:lnTo>
                    <a:pt x="191262" y="10160"/>
                  </a:lnTo>
                  <a:lnTo>
                    <a:pt x="188722" y="3556"/>
                  </a:lnTo>
                  <a:lnTo>
                    <a:pt x="188595" y="10160"/>
                  </a:lnTo>
                  <a:lnTo>
                    <a:pt x="184277" y="10160"/>
                  </a:lnTo>
                  <a:lnTo>
                    <a:pt x="186436" y="3556"/>
                  </a:lnTo>
                  <a:lnTo>
                    <a:pt x="188595" y="10160"/>
                  </a:lnTo>
                  <a:lnTo>
                    <a:pt x="188595" y="3556"/>
                  </a:lnTo>
                  <a:lnTo>
                    <a:pt x="188595" y="3302"/>
                  </a:lnTo>
                  <a:lnTo>
                    <a:pt x="187579" y="381"/>
                  </a:lnTo>
                  <a:lnTo>
                    <a:pt x="185293" y="381"/>
                  </a:lnTo>
                  <a:lnTo>
                    <a:pt x="178816" y="17399"/>
                  </a:lnTo>
                  <a:lnTo>
                    <a:pt x="181483" y="17399"/>
                  </a:lnTo>
                  <a:lnTo>
                    <a:pt x="183388" y="12446"/>
                  </a:lnTo>
                  <a:lnTo>
                    <a:pt x="189484" y="12446"/>
                  </a:lnTo>
                  <a:lnTo>
                    <a:pt x="191389" y="17399"/>
                  </a:lnTo>
                  <a:lnTo>
                    <a:pt x="194056" y="17399"/>
                  </a:lnTo>
                  <a:close/>
                </a:path>
                <a:path w="271145" h="17780">
                  <a:moveTo>
                    <a:pt x="200647" y="381"/>
                  </a:moveTo>
                  <a:lnTo>
                    <a:pt x="198234" y="381"/>
                  </a:lnTo>
                  <a:lnTo>
                    <a:pt x="198234" y="17399"/>
                  </a:lnTo>
                  <a:lnTo>
                    <a:pt x="200647" y="17399"/>
                  </a:lnTo>
                  <a:lnTo>
                    <a:pt x="200647" y="8890"/>
                  </a:lnTo>
                  <a:lnTo>
                    <a:pt x="200647" y="381"/>
                  </a:lnTo>
                  <a:close/>
                </a:path>
                <a:path w="271145" h="17780">
                  <a:moveTo>
                    <a:pt x="210299" y="381"/>
                  </a:moveTo>
                  <a:lnTo>
                    <a:pt x="207251" y="381"/>
                  </a:lnTo>
                  <a:lnTo>
                    <a:pt x="200647" y="8890"/>
                  </a:lnTo>
                  <a:lnTo>
                    <a:pt x="207251" y="17399"/>
                  </a:lnTo>
                  <a:lnTo>
                    <a:pt x="210299" y="17399"/>
                  </a:lnTo>
                  <a:lnTo>
                    <a:pt x="203695" y="8890"/>
                  </a:lnTo>
                  <a:lnTo>
                    <a:pt x="210299" y="381"/>
                  </a:lnTo>
                  <a:close/>
                </a:path>
                <a:path w="271145" h="17780">
                  <a:moveTo>
                    <a:pt x="223012" y="381"/>
                  </a:moveTo>
                  <a:lnTo>
                    <a:pt x="213741" y="381"/>
                  </a:lnTo>
                  <a:lnTo>
                    <a:pt x="213741" y="17399"/>
                  </a:lnTo>
                  <a:lnTo>
                    <a:pt x="223012" y="17399"/>
                  </a:lnTo>
                  <a:lnTo>
                    <a:pt x="223012" y="15113"/>
                  </a:lnTo>
                  <a:lnTo>
                    <a:pt x="216281" y="15113"/>
                  </a:lnTo>
                  <a:lnTo>
                    <a:pt x="216281" y="10033"/>
                  </a:lnTo>
                  <a:lnTo>
                    <a:pt x="223012" y="10033"/>
                  </a:lnTo>
                  <a:lnTo>
                    <a:pt x="223012" y="7747"/>
                  </a:lnTo>
                  <a:lnTo>
                    <a:pt x="216281" y="7747"/>
                  </a:lnTo>
                  <a:lnTo>
                    <a:pt x="216281" y="2667"/>
                  </a:lnTo>
                  <a:lnTo>
                    <a:pt x="223012" y="2667"/>
                  </a:lnTo>
                  <a:lnTo>
                    <a:pt x="223012" y="381"/>
                  </a:lnTo>
                  <a:close/>
                </a:path>
                <a:path w="271145" h="17780">
                  <a:moveTo>
                    <a:pt x="239014" y="10414"/>
                  </a:moveTo>
                  <a:lnTo>
                    <a:pt x="239001" y="9525"/>
                  </a:lnTo>
                  <a:lnTo>
                    <a:pt x="239001" y="9144"/>
                  </a:lnTo>
                  <a:lnTo>
                    <a:pt x="238963" y="4368"/>
                  </a:lnTo>
                  <a:lnTo>
                    <a:pt x="238493" y="2794"/>
                  </a:lnTo>
                  <a:lnTo>
                    <a:pt x="236524" y="965"/>
                  </a:lnTo>
                  <a:lnTo>
                    <a:pt x="236499" y="4368"/>
                  </a:lnTo>
                  <a:lnTo>
                    <a:pt x="236474" y="9144"/>
                  </a:lnTo>
                  <a:lnTo>
                    <a:pt x="230124" y="9144"/>
                  </a:lnTo>
                  <a:lnTo>
                    <a:pt x="230124" y="2667"/>
                  </a:lnTo>
                  <a:lnTo>
                    <a:pt x="235585" y="2667"/>
                  </a:lnTo>
                  <a:lnTo>
                    <a:pt x="236499" y="4368"/>
                  </a:lnTo>
                  <a:lnTo>
                    <a:pt x="236499" y="2667"/>
                  </a:lnTo>
                  <a:lnTo>
                    <a:pt x="236524" y="965"/>
                  </a:lnTo>
                  <a:lnTo>
                    <a:pt x="235331" y="381"/>
                  </a:lnTo>
                  <a:lnTo>
                    <a:pt x="227584" y="381"/>
                  </a:lnTo>
                  <a:lnTo>
                    <a:pt x="227584" y="17399"/>
                  </a:lnTo>
                  <a:lnTo>
                    <a:pt x="230124" y="17399"/>
                  </a:lnTo>
                  <a:lnTo>
                    <a:pt x="230124" y="9525"/>
                  </a:lnTo>
                  <a:lnTo>
                    <a:pt x="235839" y="17399"/>
                  </a:lnTo>
                  <a:lnTo>
                    <a:pt x="238887" y="17399"/>
                  </a:lnTo>
                  <a:lnTo>
                    <a:pt x="234188" y="11049"/>
                  </a:lnTo>
                  <a:lnTo>
                    <a:pt x="235204" y="11049"/>
                  </a:lnTo>
                  <a:lnTo>
                    <a:pt x="239014" y="10414"/>
                  </a:lnTo>
                  <a:close/>
                </a:path>
                <a:path w="271145" h="17780">
                  <a:moveTo>
                    <a:pt x="252590" y="8509"/>
                  </a:moveTo>
                  <a:lnTo>
                    <a:pt x="249542" y="7861"/>
                  </a:lnTo>
                  <a:lnTo>
                    <a:pt x="246634" y="6718"/>
                  </a:lnTo>
                  <a:lnTo>
                    <a:pt x="245097" y="6337"/>
                  </a:lnTo>
                  <a:lnTo>
                    <a:pt x="245097" y="3683"/>
                  </a:lnTo>
                  <a:lnTo>
                    <a:pt x="245859" y="2286"/>
                  </a:lnTo>
                  <a:lnTo>
                    <a:pt x="248399" y="2286"/>
                  </a:lnTo>
                  <a:lnTo>
                    <a:pt x="249796" y="2908"/>
                  </a:lnTo>
                  <a:lnTo>
                    <a:pt x="249796" y="4826"/>
                  </a:lnTo>
                  <a:lnTo>
                    <a:pt x="252209" y="4826"/>
                  </a:lnTo>
                  <a:lnTo>
                    <a:pt x="252209" y="1892"/>
                  </a:lnTo>
                  <a:lnTo>
                    <a:pt x="250190" y="0"/>
                  </a:lnTo>
                  <a:lnTo>
                    <a:pt x="244081" y="0"/>
                  </a:lnTo>
                  <a:lnTo>
                    <a:pt x="242811" y="2286"/>
                  </a:lnTo>
                  <a:lnTo>
                    <a:pt x="242684" y="6337"/>
                  </a:lnTo>
                  <a:lnTo>
                    <a:pt x="242938" y="7112"/>
                  </a:lnTo>
                  <a:lnTo>
                    <a:pt x="244475" y="8636"/>
                  </a:lnTo>
                  <a:lnTo>
                    <a:pt x="248526" y="10287"/>
                  </a:lnTo>
                  <a:lnTo>
                    <a:pt x="250063" y="10668"/>
                  </a:lnTo>
                  <a:lnTo>
                    <a:pt x="250063" y="14338"/>
                  </a:lnTo>
                  <a:lnTo>
                    <a:pt x="248780" y="15608"/>
                  </a:lnTo>
                  <a:lnTo>
                    <a:pt x="244843" y="15608"/>
                  </a:lnTo>
                  <a:lnTo>
                    <a:pt x="244589" y="12954"/>
                  </a:lnTo>
                  <a:lnTo>
                    <a:pt x="244589" y="12433"/>
                  </a:lnTo>
                  <a:lnTo>
                    <a:pt x="242062" y="12433"/>
                  </a:lnTo>
                  <a:lnTo>
                    <a:pt x="242062" y="16256"/>
                  </a:lnTo>
                  <a:lnTo>
                    <a:pt x="244970" y="17780"/>
                  </a:lnTo>
                  <a:lnTo>
                    <a:pt x="250431" y="17780"/>
                  </a:lnTo>
                  <a:lnTo>
                    <a:pt x="252590" y="15608"/>
                  </a:lnTo>
                  <a:lnTo>
                    <a:pt x="252590" y="8509"/>
                  </a:lnTo>
                  <a:close/>
                </a:path>
                <a:path w="271145" h="17780">
                  <a:moveTo>
                    <a:pt x="263271" y="1143"/>
                  </a:moveTo>
                  <a:lnTo>
                    <a:pt x="259588" y="1143"/>
                  </a:lnTo>
                  <a:lnTo>
                    <a:pt x="259588" y="1765"/>
                  </a:lnTo>
                  <a:lnTo>
                    <a:pt x="261112" y="1765"/>
                  </a:lnTo>
                  <a:lnTo>
                    <a:pt x="261112" y="7239"/>
                  </a:lnTo>
                  <a:lnTo>
                    <a:pt x="261747" y="7239"/>
                  </a:lnTo>
                  <a:lnTo>
                    <a:pt x="261747" y="1765"/>
                  </a:lnTo>
                  <a:lnTo>
                    <a:pt x="263271" y="1765"/>
                  </a:lnTo>
                  <a:lnTo>
                    <a:pt x="263271" y="1143"/>
                  </a:lnTo>
                  <a:close/>
                </a:path>
                <a:path w="271145" h="17780">
                  <a:moveTo>
                    <a:pt x="270637" y="1143"/>
                  </a:moveTo>
                  <a:lnTo>
                    <a:pt x="269748" y="1143"/>
                  </a:lnTo>
                  <a:lnTo>
                    <a:pt x="267462" y="6223"/>
                  </a:lnTo>
                  <a:lnTo>
                    <a:pt x="265303" y="1143"/>
                  </a:lnTo>
                  <a:lnTo>
                    <a:pt x="264287" y="1143"/>
                  </a:lnTo>
                  <a:lnTo>
                    <a:pt x="264287" y="7112"/>
                  </a:lnTo>
                  <a:lnTo>
                    <a:pt x="264922" y="7112"/>
                  </a:lnTo>
                  <a:lnTo>
                    <a:pt x="264922" y="1765"/>
                  </a:lnTo>
                  <a:lnTo>
                    <a:pt x="267195" y="7112"/>
                  </a:lnTo>
                  <a:lnTo>
                    <a:pt x="267716" y="7112"/>
                  </a:lnTo>
                  <a:lnTo>
                    <a:pt x="270002" y="1765"/>
                  </a:lnTo>
                  <a:lnTo>
                    <a:pt x="270002" y="7112"/>
                  </a:lnTo>
                  <a:lnTo>
                    <a:pt x="270637" y="7112"/>
                  </a:lnTo>
                  <a:lnTo>
                    <a:pt x="270637" y="11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01278" y="1941207"/>
              <a:ext cx="785939" cy="12927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992102" y="2015870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19">
                  <a:moveTo>
                    <a:pt x="4445" y="0"/>
                  </a:moveTo>
                  <a:lnTo>
                    <a:pt x="1524" y="0"/>
                  </a:lnTo>
                  <a:lnTo>
                    <a:pt x="0" y="7365"/>
                  </a:lnTo>
                  <a:lnTo>
                    <a:pt x="1917" y="7365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90785" y="1925992"/>
              <a:ext cx="349617" cy="144485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615432" y="3614711"/>
            <a:ext cx="363155" cy="14448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683884" y="6040056"/>
            <a:ext cx="317867" cy="128078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7077709" y="4285232"/>
            <a:ext cx="3314065" cy="1618615"/>
            <a:chOff x="7077709" y="4285232"/>
            <a:chExt cx="3314065" cy="1618615"/>
          </a:xfrm>
        </p:grpSpPr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77709" y="4285233"/>
              <a:ext cx="3313808" cy="161823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077835" y="4285232"/>
              <a:ext cx="3314065" cy="442595"/>
            </a:xfrm>
            <a:custGeom>
              <a:avLst/>
              <a:gdLst/>
              <a:ahLst/>
              <a:cxnLst/>
              <a:rect l="l" t="t" r="r" b="b"/>
              <a:pathLst>
                <a:path w="3314065" h="442595">
                  <a:moveTo>
                    <a:pt x="3313811" y="0"/>
                  </a:moveTo>
                  <a:lnTo>
                    <a:pt x="0" y="0"/>
                  </a:lnTo>
                  <a:lnTo>
                    <a:pt x="59690" y="321564"/>
                  </a:lnTo>
                  <a:lnTo>
                    <a:pt x="74168" y="360807"/>
                  </a:lnTo>
                  <a:lnTo>
                    <a:pt x="100965" y="394081"/>
                  </a:lnTo>
                  <a:lnTo>
                    <a:pt x="137922" y="419862"/>
                  </a:lnTo>
                  <a:lnTo>
                    <a:pt x="182626" y="436626"/>
                  </a:lnTo>
                  <a:lnTo>
                    <a:pt x="232664" y="442468"/>
                  </a:lnTo>
                  <a:lnTo>
                    <a:pt x="3081020" y="442468"/>
                  </a:lnTo>
                  <a:lnTo>
                    <a:pt x="3131185" y="436626"/>
                  </a:lnTo>
                  <a:lnTo>
                    <a:pt x="3175762" y="419862"/>
                  </a:lnTo>
                  <a:lnTo>
                    <a:pt x="3212719" y="394081"/>
                  </a:lnTo>
                  <a:lnTo>
                    <a:pt x="3239643" y="360807"/>
                  </a:lnTo>
                  <a:lnTo>
                    <a:pt x="3254121" y="321564"/>
                  </a:lnTo>
                  <a:lnTo>
                    <a:pt x="3313811" y="0"/>
                  </a:lnTo>
                  <a:close/>
                </a:path>
              </a:pathLst>
            </a:custGeom>
            <a:solidFill>
              <a:srgbClr val="F7F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6933" y="5557062"/>
              <a:ext cx="113737" cy="11372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507732" y="5614034"/>
              <a:ext cx="549275" cy="232410"/>
            </a:xfrm>
            <a:custGeom>
              <a:avLst/>
              <a:gdLst/>
              <a:ahLst/>
              <a:cxnLst/>
              <a:rect l="l" t="t" r="r" b="b"/>
              <a:pathLst>
                <a:path w="549275" h="232410">
                  <a:moveTo>
                    <a:pt x="41402" y="187960"/>
                  </a:moveTo>
                  <a:lnTo>
                    <a:pt x="27940" y="187960"/>
                  </a:lnTo>
                  <a:lnTo>
                    <a:pt x="21336" y="200660"/>
                  </a:lnTo>
                  <a:lnTo>
                    <a:pt x="20701" y="202692"/>
                  </a:lnTo>
                  <a:lnTo>
                    <a:pt x="20066" y="200533"/>
                  </a:lnTo>
                  <a:lnTo>
                    <a:pt x="13462" y="187960"/>
                  </a:lnTo>
                  <a:lnTo>
                    <a:pt x="0" y="187960"/>
                  </a:lnTo>
                  <a:lnTo>
                    <a:pt x="15113" y="211455"/>
                  </a:lnTo>
                  <a:lnTo>
                    <a:pt x="15113" y="231013"/>
                  </a:lnTo>
                  <a:lnTo>
                    <a:pt x="26416" y="231013"/>
                  </a:lnTo>
                  <a:lnTo>
                    <a:pt x="26416" y="211455"/>
                  </a:lnTo>
                  <a:lnTo>
                    <a:pt x="41402" y="187960"/>
                  </a:lnTo>
                  <a:close/>
                </a:path>
                <a:path w="549275" h="232410">
                  <a:moveTo>
                    <a:pt x="86360" y="205994"/>
                  </a:moveTo>
                  <a:lnTo>
                    <a:pt x="74815" y="189928"/>
                  </a:lnTo>
                  <a:lnTo>
                    <a:pt x="75107" y="189865"/>
                  </a:lnTo>
                  <a:lnTo>
                    <a:pt x="74701" y="189712"/>
                  </a:lnTo>
                  <a:lnTo>
                    <a:pt x="74701" y="205778"/>
                  </a:lnTo>
                  <a:lnTo>
                    <a:pt x="74676" y="213360"/>
                  </a:lnTo>
                  <a:lnTo>
                    <a:pt x="73914" y="215646"/>
                  </a:lnTo>
                  <a:lnTo>
                    <a:pt x="73660" y="216281"/>
                  </a:lnTo>
                  <a:lnTo>
                    <a:pt x="69469" y="221107"/>
                  </a:lnTo>
                  <a:lnTo>
                    <a:pt x="66802" y="222250"/>
                  </a:lnTo>
                  <a:lnTo>
                    <a:pt x="60198" y="222250"/>
                  </a:lnTo>
                  <a:lnTo>
                    <a:pt x="57531" y="221107"/>
                  </a:lnTo>
                  <a:lnTo>
                    <a:pt x="53340" y="216281"/>
                  </a:lnTo>
                  <a:lnTo>
                    <a:pt x="52197" y="213360"/>
                  </a:lnTo>
                  <a:lnTo>
                    <a:pt x="52273" y="205778"/>
                  </a:lnTo>
                  <a:lnTo>
                    <a:pt x="74701" y="205778"/>
                  </a:lnTo>
                  <a:lnTo>
                    <a:pt x="74701" y="189712"/>
                  </a:lnTo>
                  <a:lnTo>
                    <a:pt x="69469" y="187579"/>
                  </a:lnTo>
                  <a:lnTo>
                    <a:pt x="66548" y="187071"/>
                  </a:lnTo>
                  <a:lnTo>
                    <a:pt x="60452" y="187071"/>
                  </a:lnTo>
                  <a:lnTo>
                    <a:pt x="40640" y="213360"/>
                  </a:lnTo>
                  <a:lnTo>
                    <a:pt x="41021" y="215646"/>
                  </a:lnTo>
                  <a:lnTo>
                    <a:pt x="60452" y="232156"/>
                  </a:lnTo>
                  <a:lnTo>
                    <a:pt x="66548" y="232156"/>
                  </a:lnTo>
                  <a:lnTo>
                    <a:pt x="82804" y="222250"/>
                  </a:lnTo>
                  <a:lnTo>
                    <a:pt x="83566" y="221107"/>
                  </a:lnTo>
                  <a:lnTo>
                    <a:pt x="85852" y="215646"/>
                  </a:lnTo>
                  <a:lnTo>
                    <a:pt x="86360" y="213360"/>
                  </a:lnTo>
                  <a:lnTo>
                    <a:pt x="86360" y="205994"/>
                  </a:lnTo>
                  <a:close/>
                </a:path>
                <a:path w="549275" h="232410">
                  <a:moveTo>
                    <a:pt x="131826" y="188087"/>
                  </a:moveTo>
                  <a:lnTo>
                    <a:pt x="120142" y="188087"/>
                  </a:lnTo>
                  <a:lnTo>
                    <a:pt x="120142" y="214249"/>
                  </a:lnTo>
                  <a:lnTo>
                    <a:pt x="114300" y="222377"/>
                  </a:lnTo>
                  <a:lnTo>
                    <a:pt x="111125" y="222377"/>
                  </a:lnTo>
                  <a:lnTo>
                    <a:pt x="105283" y="212090"/>
                  </a:lnTo>
                  <a:lnTo>
                    <a:pt x="105283" y="188087"/>
                  </a:lnTo>
                  <a:lnTo>
                    <a:pt x="93599" y="188087"/>
                  </a:lnTo>
                  <a:lnTo>
                    <a:pt x="93599" y="215519"/>
                  </a:lnTo>
                  <a:lnTo>
                    <a:pt x="93853" y="218948"/>
                  </a:lnTo>
                  <a:lnTo>
                    <a:pt x="109093" y="232156"/>
                  </a:lnTo>
                  <a:lnTo>
                    <a:pt x="116332" y="232156"/>
                  </a:lnTo>
                  <a:lnTo>
                    <a:pt x="131826" y="215519"/>
                  </a:lnTo>
                  <a:lnTo>
                    <a:pt x="131826" y="188087"/>
                  </a:lnTo>
                  <a:close/>
                </a:path>
                <a:path w="549275" h="232410">
                  <a:moveTo>
                    <a:pt x="174879" y="231013"/>
                  </a:moveTo>
                  <a:lnTo>
                    <a:pt x="163449" y="214249"/>
                  </a:lnTo>
                  <a:lnTo>
                    <a:pt x="163195" y="213741"/>
                  </a:lnTo>
                  <a:lnTo>
                    <a:pt x="166243" y="212979"/>
                  </a:lnTo>
                  <a:lnTo>
                    <a:pt x="168402" y="208407"/>
                  </a:lnTo>
                  <a:lnTo>
                    <a:pt x="172720" y="199263"/>
                  </a:lnTo>
                  <a:lnTo>
                    <a:pt x="172466" y="197485"/>
                  </a:lnTo>
                  <a:lnTo>
                    <a:pt x="161163" y="188214"/>
                  </a:lnTo>
                  <a:lnTo>
                    <a:pt x="161163" y="200914"/>
                  </a:lnTo>
                  <a:lnTo>
                    <a:pt x="161163" y="204851"/>
                  </a:lnTo>
                  <a:lnTo>
                    <a:pt x="160655" y="206248"/>
                  </a:lnTo>
                  <a:lnTo>
                    <a:pt x="158242" y="207899"/>
                  </a:lnTo>
                  <a:lnTo>
                    <a:pt x="156464" y="208407"/>
                  </a:lnTo>
                  <a:lnTo>
                    <a:pt x="151765" y="208407"/>
                  </a:lnTo>
                  <a:lnTo>
                    <a:pt x="151765" y="197104"/>
                  </a:lnTo>
                  <a:lnTo>
                    <a:pt x="156718" y="197104"/>
                  </a:lnTo>
                  <a:lnTo>
                    <a:pt x="158496" y="197485"/>
                  </a:lnTo>
                  <a:lnTo>
                    <a:pt x="160655" y="199263"/>
                  </a:lnTo>
                  <a:lnTo>
                    <a:pt x="161163" y="200914"/>
                  </a:lnTo>
                  <a:lnTo>
                    <a:pt x="161163" y="188214"/>
                  </a:lnTo>
                  <a:lnTo>
                    <a:pt x="140716" y="188214"/>
                  </a:lnTo>
                  <a:lnTo>
                    <a:pt x="140716" y="231013"/>
                  </a:lnTo>
                  <a:lnTo>
                    <a:pt x="151765" y="231013"/>
                  </a:lnTo>
                  <a:lnTo>
                    <a:pt x="151765" y="214249"/>
                  </a:lnTo>
                  <a:lnTo>
                    <a:pt x="161671" y="231013"/>
                  </a:lnTo>
                  <a:lnTo>
                    <a:pt x="174879" y="231013"/>
                  </a:lnTo>
                  <a:close/>
                </a:path>
                <a:path w="549275" h="232410">
                  <a:moveTo>
                    <a:pt x="224536" y="220980"/>
                  </a:moveTo>
                  <a:lnTo>
                    <a:pt x="209931" y="220980"/>
                  </a:lnTo>
                  <a:lnTo>
                    <a:pt x="209931" y="187960"/>
                  </a:lnTo>
                  <a:lnTo>
                    <a:pt x="198120" y="187960"/>
                  </a:lnTo>
                  <a:lnTo>
                    <a:pt x="198120" y="231013"/>
                  </a:lnTo>
                  <a:lnTo>
                    <a:pt x="224536" y="231013"/>
                  </a:lnTo>
                  <a:lnTo>
                    <a:pt x="224536" y="220980"/>
                  </a:lnTo>
                  <a:close/>
                </a:path>
                <a:path w="549275" h="232410">
                  <a:moveTo>
                    <a:pt x="273177" y="206032"/>
                  </a:moveTo>
                  <a:lnTo>
                    <a:pt x="271081" y="203073"/>
                  </a:lnTo>
                  <a:lnTo>
                    <a:pt x="261645" y="189928"/>
                  </a:lnTo>
                  <a:lnTo>
                    <a:pt x="261924" y="189865"/>
                  </a:lnTo>
                  <a:lnTo>
                    <a:pt x="261620" y="189750"/>
                  </a:lnTo>
                  <a:lnTo>
                    <a:pt x="261620" y="206006"/>
                  </a:lnTo>
                  <a:lnTo>
                    <a:pt x="261620" y="213360"/>
                  </a:lnTo>
                  <a:lnTo>
                    <a:pt x="260477" y="216281"/>
                  </a:lnTo>
                  <a:lnTo>
                    <a:pt x="256286" y="221107"/>
                  </a:lnTo>
                  <a:lnTo>
                    <a:pt x="253619" y="222250"/>
                  </a:lnTo>
                  <a:lnTo>
                    <a:pt x="247015" y="222250"/>
                  </a:lnTo>
                  <a:lnTo>
                    <a:pt x="244348" y="221107"/>
                  </a:lnTo>
                  <a:lnTo>
                    <a:pt x="240157" y="216281"/>
                  </a:lnTo>
                  <a:lnTo>
                    <a:pt x="239141" y="213360"/>
                  </a:lnTo>
                  <a:lnTo>
                    <a:pt x="239141" y="206032"/>
                  </a:lnTo>
                  <a:lnTo>
                    <a:pt x="240157" y="203073"/>
                  </a:lnTo>
                  <a:lnTo>
                    <a:pt x="244348" y="198247"/>
                  </a:lnTo>
                  <a:lnTo>
                    <a:pt x="247142" y="196977"/>
                  </a:lnTo>
                  <a:lnTo>
                    <a:pt x="253492" y="196977"/>
                  </a:lnTo>
                  <a:lnTo>
                    <a:pt x="256286" y="198247"/>
                  </a:lnTo>
                  <a:lnTo>
                    <a:pt x="260477" y="203073"/>
                  </a:lnTo>
                  <a:lnTo>
                    <a:pt x="261620" y="206006"/>
                  </a:lnTo>
                  <a:lnTo>
                    <a:pt x="261620" y="189750"/>
                  </a:lnTo>
                  <a:lnTo>
                    <a:pt x="256286" y="187579"/>
                  </a:lnTo>
                  <a:lnTo>
                    <a:pt x="253365" y="187071"/>
                  </a:lnTo>
                  <a:lnTo>
                    <a:pt x="247269" y="187071"/>
                  </a:lnTo>
                  <a:lnTo>
                    <a:pt x="230505" y="203073"/>
                  </a:lnTo>
                  <a:lnTo>
                    <a:pt x="227457" y="206032"/>
                  </a:lnTo>
                  <a:lnTo>
                    <a:pt x="227457" y="213360"/>
                  </a:lnTo>
                  <a:lnTo>
                    <a:pt x="247269" y="232156"/>
                  </a:lnTo>
                  <a:lnTo>
                    <a:pt x="253365" y="232156"/>
                  </a:lnTo>
                  <a:lnTo>
                    <a:pt x="269621" y="222250"/>
                  </a:lnTo>
                  <a:lnTo>
                    <a:pt x="270510" y="221107"/>
                  </a:lnTo>
                  <a:lnTo>
                    <a:pt x="272796" y="215646"/>
                  </a:lnTo>
                  <a:lnTo>
                    <a:pt x="273177" y="213360"/>
                  </a:lnTo>
                  <a:lnTo>
                    <a:pt x="273177" y="206032"/>
                  </a:lnTo>
                  <a:close/>
                </a:path>
                <a:path w="549275" h="232410">
                  <a:moveTo>
                    <a:pt x="324231" y="208661"/>
                  </a:moveTo>
                  <a:lnTo>
                    <a:pt x="324104" y="206248"/>
                  </a:lnTo>
                  <a:lnTo>
                    <a:pt x="301117" y="206248"/>
                  </a:lnTo>
                  <a:lnTo>
                    <a:pt x="301117" y="215265"/>
                  </a:lnTo>
                  <a:lnTo>
                    <a:pt x="312801" y="215265"/>
                  </a:lnTo>
                  <a:lnTo>
                    <a:pt x="312420" y="217678"/>
                  </a:lnTo>
                  <a:lnTo>
                    <a:pt x="311277" y="219583"/>
                  </a:lnTo>
                  <a:lnTo>
                    <a:pt x="307340" y="222504"/>
                  </a:lnTo>
                  <a:lnTo>
                    <a:pt x="304800" y="223266"/>
                  </a:lnTo>
                  <a:lnTo>
                    <a:pt x="298323" y="223266"/>
                  </a:lnTo>
                  <a:lnTo>
                    <a:pt x="295529" y="221996"/>
                  </a:lnTo>
                  <a:lnTo>
                    <a:pt x="291592" y="217297"/>
                  </a:lnTo>
                  <a:lnTo>
                    <a:pt x="290576" y="214122"/>
                  </a:lnTo>
                  <a:lnTo>
                    <a:pt x="290576" y="205994"/>
                  </a:lnTo>
                  <a:lnTo>
                    <a:pt x="291592" y="202819"/>
                  </a:lnTo>
                  <a:lnTo>
                    <a:pt x="295529" y="198120"/>
                  </a:lnTo>
                  <a:lnTo>
                    <a:pt x="298323" y="196977"/>
                  </a:lnTo>
                  <a:lnTo>
                    <a:pt x="303784" y="196977"/>
                  </a:lnTo>
                  <a:lnTo>
                    <a:pt x="305435" y="197358"/>
                  </a:lnTo>
                  <a:lnTo>
                    <a:pt x="308483" y="199009"/>
                  </a:lnTo>
                  <a:lnTo>
                    <a:pt x="309880" y="200152"/>
                  </a:lnTo>
                  <a:lnTo>
                    <a:pt x="311023" y="201803"/>
                  </a:lnTo>
                  <a:lnTo>
                    <a:pt x="321183" y="196977"/>
                  </a:lnTo>
                  <a:lnTo>
                    <a:pt x="319024" y="193675"/>
                  </a:lnTo>
                  <a:lnTo>
                    <a:pt x="316230" y="191262"/>
                  </a:lnTo>
                  <a:lnTo>
                    <a:pt x="309753" y="187833"/>
                  </a:lnTo>
                  <a:lnTo>
                    <a:pt x="306070" y="187071"/>
                  </a:lnTo>
                  <a:lnTo>
                    <a:pt x="298577" y="187071"/>
                  </a:lnTo>
                  <a:lnTo>
                    <a:pt x="278892" y="206375"/>
                  </a:lnTo>
                  <a:lnTo>
                    <a:pt x="278892" y="212598"/>
                  </a:lnTo>
                  <a:lnTo>
                    <a:pt x="298323" y="232029"/>
                  </a:lnTo>
                  <a:lnTo>
                    <a:pt x="308991" y="232029"/>
                  </a:lnTo>
                  <a:lnTo>
                    <a:pt x="314452" y="229997"/>
                  </a:lnTo>
                  <a:lnTo>
                    <a:pt x="322326" y="221869"/>
                  </a:lnTo>
                  <a:lnTo>
                    <a:pt x="324231" y="216154"/>
                  </a:lnTo>
                  <a:lnTo>
                    <a:pt x="324231" y="208661"/>
                  </a:lnTo>
                  <a:close/>
                </a:path>
                <a:path w="549275" h="232410">
                  <a:moveTo>
                    <a:pt x="375412" y="205994"/>
                  </a:moveTo>
                  <a:lnTo>
                    <a:pt x="375031" y="203708"/>
                  </a:lnTo>
                  <a:lnTo>
                    <a:pt x="372745" y="198247"/>
                  </a:lnTo>
                  <a:lnTo>
                    <a:pt x="371856" y="196977"/>
                  </a:lnTo>
                  <a:lnTo>
                    <a:pt x="371094" y="195834"/>
                  </a:lnTo>
                  <a:lnTo>
                    <a:pt x="366776" y="191516"/>
                  </a:lnTo>
                  <a:lnTo>
                    <a:pt x="364236" y="189865"/>
                  </a:lnTo>
                  <a:lnTo>
                    <a:pt x="363855" y="189763"/>
                  </a:lnTo>
                  <a:lnTo>
                    <a:pt x="363855" y="205994"/>
                  </a:lnTo>
                  <a:lnTo>
                    <a:pt x="363855" y="213360"/>
                  </a:lnTo>
                  <a:lnTo>
                    <a:pt x="362712" y="216281"/>
                  </a:lnTo>
                  <a:lnTo>
                    <a:pt x="358521" y="221107"/>
                  </a:lnTo>
                  <a:lnTo>
                    <a:pt x="355854" y="222250"/>
                  </a:lnTo>
                  <a:lnTo>
                    <a:pt x="349250" y="222250"/>
                  </a:lnTo>
                  <a:lnTo>
                    <a:pt x="346583" y="221107"/>
                  </a:lnTo>
                  <a:lnTo>
                    <a:pt x="342392" y="216281"/>
                  </a:lnTo>
                  <a:lnTo>
                    <a:pt x="341376" y="213360"/>
                  </a:lnTo>
                  <a:lnTo>
                    <a:pt x="341376" y="205994"/>
                  </a:lnTo>
                  <a:lnTo>
                    <a:pt x="342392" y="203073"/>
                  </a:lnTo>
                  <a:lnTo>
                    <a:pt x="346583" y="198247"/>
                  </a:lnTo>
                  <a:lnTo>
                    <a:pt x="349377" y="196977"/>
                  </a:lnTo>
                  <a:lnTo>
                    <a:pt x="355727" y="196977"/>
                  </a:lnTo>
                  <a:lnTo>
                    <a:pt x="358521" y="198247"/>
                  </a:lnTo>
                  <a:lnTo>
                    <a:pt x="362712" y="203073"/>
                  </a:lnTo>
                  <a:lnTo>
                    <a:pt x="363855" y="205994"/>
                  </a:lnTo>
                  <a:lnTo>
                    <a:pt x="363855" y="189763"/>
                  </a:lnTo>
                  <a:lnTo>
                    <a:pt x="358521" y="187579"/>
                  </a:lnTo>
                  <a:lnTo>
                    <a:pt x="355600" y="187071"/>
                  </a:lnTo>
                  <a:lnTo>
                    <a:pt x="349504" y="187071"/>
                  </a:lnTo>
                  <a:lnTo>
                    <a:pt x="329692" y="205994"/>
                  </a:lnTo>
                  <a:lnTo>
                    <a:pt x="329692" y="213360"/>
                  </a:lnTo>
                  <a:lnTo>
                    <a:pt x="349504" y="232156"/>
                  </a:lnTo>
                  <a:lnTo>
                    <a:pt x="355600" y="232156"/>
                  </a:lnTo>
                  <a:lnTo>
                    <a:pt x="371856" y="222250"/>
                  </a:lnTo>
                  <a:lnTo>
                    <a:pt x="372745" y="221107"/>
                  </a:lnTo>
                  <a:lnTo>
                    <a:pt x="375031" y="215646"/>
                  </a:lnTo>
                  <a:lnTo>
                    <a:pt x="375412" y="213360"/>
                  </a:lnTo>
                  <a:lnTo>
                    <a:pt x="375412" y="205994"/>
                  </a:lnTo>
                  <a:close/>
                </a:path>
                <a:path w="549275" h="232410">
                  <a:moveTo>
                    <a:pt x="419989" y="0"/>
                  </a:moveTo>
                  <a:lnTo>
                    <a:pt x="359791" y="0"/>
                  </a:lnTo>
                  <a:lnTo>
                    <a:pt x="353187" y="32512"/>
                  </a:lnTo>
                  <a:lnTo>
                    <a:pt x="335280" y="59055"/>
                  </a:lnTo>
                  <a:lnTo>
                    <a:pt x="308610" y="76962"/>
                  </a:lnTo>
                  <a:lnTo>
                    <a:pt x="276098" y="83566"/>
                  </a:lnTo>
                  <a:lnTo>
                    <a:pt x="243586" y="76962"/>
                  </a:lnTo>
                  <a:lnTo>
                    <a:pt x="217043" y="59055"/>
                  </a:lnTo>
                  <a:lnTo>
                    <a:pt x="199009" y="32512"/>
                  </a:lnTo>
                  <a:lnTo>
                    <a:pt x="192532" y="0"/>
                  </a:lnTo>
                  <a:lnTo>
                    <a:pt x="132334" y="0"/>
                  </a:lnTo>
                  <a:lnTo>
                    <a:pt x="139700" y="45339"/>
                  </a:lnTo>
                  <a:lnTo>
                    <a:pt x="160020" y="84836"/>
                  </a:lnTo>
                  <a:lnTo>
                    <a:pt x="191262" y="115951"/>
                  </a:lnTo>
                  <a:lnTo>
                    <a:pt x="230759" y="136398"/>
                  </a:lnTo>
                  <a:lnTo>
                    <a:pt x="276098" y="143764"/>
                  </a:lnTo>
                  <a:lnTo>
                    <a:pt x="321564" y="136398"/>
                  </a:lnTo>
                  <a:lnTo>
                    <a:pt x="361061" y="115951"/>
                  </a:lnTo>
                  <a:lnTo>
                    <a:pt x="392176" y="84836"/>
                  </a:lnTo>
                  <a:lnTo>
                    <a:pt x="412623" y="45339"/>
                  </a:lnTo>
                  <a:lnTo>
                    <a:pt x="419989" y="0"/>
                  </a:lnTo>
                  <a:close/>
                </a:path>
                <a:path w="549275" h="232410">
                  <a:moveTo>
                    <a:pt x="440817" y="187960"/>
                  </a:moveTo>
                  <a:lnTo>
                    <a:pt x="429133" y="187960"/>
                  </a:lnTo>
                  <a:lnTo>
                    <a:pt x="429133" y="204724"/>
                  </a:lnTo>
                  <a:lnTo>
                    <a:pt x="413512" y="204724"/>
                  </a:lnTo>
                  <a:lnTo>
                    <a:pt x="413512" y="187960"/>
                  </a:lnTo>
                  <a:lnTo>
                    <a:pt x="401701" y="187960"/>
                  </a:lnTo>
                  <a:lnTo>
                    <a:pt x="401701" y="231013"/>
                  </a:lnTo>
                  <a:lnTo>
                    <a:pt x="413512" y="231013"/>
                  </a:lnTo>
                  <a:lnTo>
                    <a:pt x="413512" y="213487"/>
                  </a:lnTo>
                  <a:lnTo>
                    <a:pt x="429133" y="213487"/>
                  </a:lnTo>
                  <a:lnTo>
                    <a:pt x="429133" y="231013"/>
                  </a:lnTo>
                  <a:lnTo>
                    <a:pt x="440817" y="231013"/>
                  </a:lnTo>
                  <a:lnTo>
                    <a:pt x="440817" y="187960"/>
                  </a:lnTo>
                  <a:close/>
                </a:path>
                <a:path w="549275" h="232410">
                  <a:moveTo>
                    <a:pt x="476377" y="187960"/>
                  </a:moveTo>
                  <a:lnTo>
                    <a:pt x="449961" y="187960"/>
                  </a:lnTo>
                  <a:lnTo>
                    <a:pt x="449961" y="231013"/>
                  </a:lnTo>
                  <a:lnTo>
                    <a:pt x="476377" y="231013"/>
                  </a:lnTo>
                  <a:lnTo>
                    <a:pt x="476377" y="221361"/>
                  </a:lnTo>
                  <a:lnTo>
                    <a:pt x="461391" y="221361"/>
                  </a:lnTo>
                  <a:lnTo>
                    <a:pt x="461391" y="214122"/>
                  </a:lnTo>
                  <a:lnTo>
                    <a:pt x="475488" y="214122"/>
                  </a:lnTo>
                  <a:lnTo>
                    <a:pt x="475488" y="204978"/>
                  </a:lnTo>
                  <a:lnTo>
                    <a:pt x="461391" y="204978"/>
                  </a:lnTo>
                  <a:lnTo>
                    <a:pt x="461391" y="197485"/>
                  </a:lnTo>
                  <a:lnTo>
                    <a:pt x="476377" y="197485"/>
                  </a:lnTo>
                  <a:lnTo>
                    <a:pt x="476377" y="187960"/>
                  </a:lnTo>
                  <a:close/>
                </a:path>
                <a:path w="549275" h="232410">
                  <a:moveTo>
                    <a:pt x="518287" y="231013"/>
                  </a:moveTo>
                  <a:lnTo>
                    <a:pt x="506857" y="214249"/>
                  </a:lnTo>
                  <a:lnTo>
                    <a:pt x="506476" y="213741"/>
                  </a:lnTo>
                  <a:lnTo>
                    <a:pt x="509651" y="212979"/>
                  </a:lnTo>
                  <a:lnTo>
                    <a:pt x="511810" y="208407"/>
                  </a:lnTo>
                  <a:lnTo>
                    <a:pt x="516128" y="199263"/>
                  </a:lnTo>
                  <a:lnTo>
                    <a:pt x="515747" y="197485"/>
                  </a:lnTo>
                  <a:lnTo>
                    <a:pt x="504571" y="188214"/>
                  </a:lnTo>
                  <a:lnTo>
                    <a:pt x="504571" y="200914"/>
                  </a:lnTo>
                  <a:lnTo>
                    <a:pt x="504571" y="204851"/>
                  </a:lnTo>
                  <a:lnTo>
                    <a:pt x="503936" y="206248"/>
                  </a:lnTo>
                  <a:lnTo>
                    <a:pt x="501650" y="207899"/>
                  </a:lnTo>
                  <a:lnTo>
                    <a:pt x="499745" y="208407"/>
                  </a:lnTo>
                  <a:lnTo>
                    <a:pt x="495046" y="208407"/>
                  </a:lnTo>
                  <a:lnTo>
                    <a:pt x="495046" y="197104"/>
                  </a:lnTo>
                  <a:lnTo>
                    <a:pt x="499999" y="197104"/>
                  </a:lnTo>
                  <a:lnTo>
                    <a:pt x="501904" y="197485"/>
                  </a:lnTo>
                  <a:lnTo>
                    <a:pt x="504063" y="199263"/>
                  </a:lnTo>
                  <a:lnTo>
                    <a:pt x="504571" y="200914"/>
                  </a:lnTo>
                  <a:lnTo>
                    <a:pt x="504571" y="188214"/>
                  </a:lnTo>
                  <a:lnTo>
                    <a:pt x="484124" y="188214"/>
                  </a:lnTo>
                  <a:lnTo>
                    <a:pt x="484124" y="231013"/>
                  </a:lnTo>
                  <a:lnTo>
                    <a:pt x="495046" y="231013"/>
                  </a:lnTo>
                  <a:lnTo>
                    <a:pt x="495046" y="214249"/>
                  </a:lnTo>
                  <a:lnTo>
                    <a:pt x="504952" y="231013"/>
                  </a:lnTo>
                  <a:lnTo>
                    <a:pt x="518287" y="231013"/>
                  </a:lnTo>
                  <a:close/>
                </a:path>
                <a:path w="549275" h="232410">
                  <a:moveTo>
                    <a:pt x="549021" y="187960"/>
                  </a:moveTo>
                  <a:lnTo>
                    <a:pt x="522732" y="187960"/>
                  </a:lnTo>
                  <a:lnTo>
                    <a:pt x="522732" y="231013"/>
                  </a:lnTo>
                  <a:lnTo>
                    <a:pt x="549021" y="231013"/>
                  </a:lnTo>
                  <a:lnTo>
                    <a:pt x="549021" y="221361"/>
                  </a:lnTo>
                  <a:lnTo>
                    <a:pt x="534162" y="221361"/>
                  </a:lnTo>
                  <a:lnTo>
                    <a:pt x="534162" y="214122"/>
                  </a:lnTo>
                  <a:lnTo>
                    <a:pt x="548259" y="214122"/>
                  </a:lnTo>
                  <a:lnTo>
                    <a:pt x="548259" y="204978"/>
                  </a:lnTo>
                  <a:lnTo>
                    <a:pt x="534162" y="204978"/>
                  </a:lnTo>
                  <a:lnTo>
                    <a:pt x="534162" y="197485"/>
                  </a:lnTo>
                  <a:lnTo>
                    <a:pt x="549021" y="197485"/>
                  </a:lnTo>
                  <a:lnTo>
                    <a:pt x="549021" y="18796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179686" y="5712967"/>
              <a:ext cx="322567" cy="8686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30842" y="5701690"/>
              <a:ext cx="106803" cy="10652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158350" y="5713983"/>
              <a:ext cx="1905" cy="87630"/>
            </a:xfrm>
            <a:custGeom>
              <a:avLst/>
              <a:gdLst/>
              <a:ahLst/>
              <a:cxnLst/>
              <a:rect l="l" t="t" r="r" b="b"/>
              <a:pathLst>
                <a:path w="1904" h="87629">
                  <a:moveTo>
                    <a:pt x="1904" y="0"/>
                  </a:moveTo>
                  <a:lnTo>
                    <a:pt x="0" y="0"/>
                  </a:lnTo>
                  <a:lnTo>
                    <a:pt x="0" y="87375"/>
                  </a:lnTo>
                  <a:lnTo>
                    <a:pt x="1904" y="87375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00478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209405" y="5828537"/>
              <a:ext cx="271145" cy="17780"/>
            </a:xfrm>
            <a:custGeom>
              <a:avLst/>
              <a:gdLst/>
              <a:ahLst/>
              <a:cxnLst/>
              <a:rect l="l" t="t" r="r" b="b"/>
              <a:pathLst>
                <a:path w="271145" h="17779">
                  <a:moveTo>
                    <a:pt x="14351" y="7239"/>
                  </a:moveTo>
                  <a:lnTo>
                    <a:pt x="13716" y="5080"/>
                  </a:lnTo>
                  <a:lnTo>
                    <a:pt x="11938" y="2540"/>
                  </a:lnTo>
                  <a:lnTo>
                    <a:pt x="11811" y="13716"/>
                  </a:lnTo>
                  <a:lnTo>
                    <a:pt x="8509" y="15113"/>
                  </a:lnTo>
                  <a:lnTo>
                    <a:pt x="2540" y="15113"/>
                  </a:lnTo>
                  <a:lnTo>
                    <a:pt x="2540" y="2540"/>
                  </a:lnTo>
                  <a:lnTo>
                    <a:pt x="10160" y="2540"/>
                  </a:lnTo>
                  <a:lnTo>
                    <a:pt x="11811" y="6350"/>
                  </a:lnTo>
                  <a:lnTo>
                    <a:pt x="11811" y="2413"/>
                  </a:lnTo>
                  <a:lnTo>
                    <a:pt x="11303" y="1651"/>
                  </a:lnTo>
                  <a:lnTo>
                    <a:pt x="9144" y="254"/>
                  </a:lnTo>
                  <a:lnTo>
                    <a:pt x="0" y="254"/>
                  </a:lnTo>
                  <a:lnTo>
                    <a:pt x="0" y="17399"/>
                  </a:lnTo>
                  <a:lnTo>
                    <a:pt x="7874" y="17399"/>
                  </a:lnTo>
                  <a:lnTo>
                    <a:pt x="10160" y="16891"/>
                  </a:lnTo>
                  <a:lnTo>
                    <a:pt x="11938" y="15113"/>
                  </a:lnTo>
                  <a:lnTo>
                    <a:pt x="13462" y="13716"/>
                  </a:lnTo>
                  <a:lnTo>
                    <a:pt x="14351" y="11176"/>
                  </a:lnTo>
                  <a:lnTo>
                    <a:pt x="14351" y="7239"/>
                  </a:lnTo>
                  <a:close/>
                </a:path>
                <a:path w="271145" h="17779">
                  <a:moveTo>
                    <a:pt x="21539" y="304"/>
                  </a:moveTo>
                  <a:lnTo>
                    <a:pt x="19050" y="304"/>
                  </a:lnTo>
                  <a:lnTo>
                    <a:pt x="19050" y="17399"/>
                  </a:lnTo>
                  <a:lnTo>
                    <a:pt x="21539" y="17399"/>
                  </a:lnTo>
                  <a:lnTo>
                    <a:pt x="21539" y="304"/>
                  </a:lnTo>
                  <a:close/>
                </a:path>
                <a:path w="271145" h="17779">
                  <a:moveTo>
                    <a:pt x="35179" y="266"/>
                  </a:moveTo>
                  <a:lnTo>
                    <a:pt x="26543" y="266"/>
                  </a:lnTo>
                  <a:lnTo>
                    <a:pt x="26543" y="17411"/>
                  </a:lnTo>
                  <a:lnTo>
                    <a:pt x="29083" y="17411"/>
                  </a:lnTo>
                  <a:lnTo>
                    <a:pt x="29083" y="10045"/>
                  </a:lnTo>
                  <a:lnTo>
                    <a:pt x="35179" y="10045"/>
                  </a:lnTo>
                  <a:lnTo>
                    <a:pt x="35179" y="7747"/>
                  </a:lnTo>
                  <a:lnTo>
                    <a:pt x="29083" y="7747"/>
                  </a:lnTo>
                  <a:lnTo>
                    <a:pt x="29083" y="2552"/>
                  </a:lnTo>
                  <a:lnTo>
                    <a:pt x="35179" y="2552"/>
                  </a:lnTo>
                  <a:lnTo>
                    <a:pt x="35179" y="266"/>
                  </a:lnTo>
                  <a:close/>
                </a:path>
                <a:path w="271145" h="17779">
                  <a:moveTo>
                    <a:pt x="48133" y="266"/>
                  </a:moveTo>
                  <a:lnTo>
                    <a:pt x="39497" y="266"/>
                  </a:lnTo>
                  <a:lnTo>
                    <a:pt x="39497" y="17411"/>
                  </a:lnTo>
                  <a:lnTo>
                    <a:pt x="42037" y="17411"/>
                  </a:lnTo>
                  <a:lnTo>
                    <a:pt x="42037" y="10045"/>
                  </a:lnTo>
                  <a:lnTo>
                    <a:pt x="48133" y="10045"/>
                  </a:lnTo>
                  <a:lnTo>
                    <a:pt x="48133" y="7747"/>
                  </a:lnTo>
                  <a:lnTo>
                    <a:pt x="42037" y="7747"/>
                  </a:lnTo>
                  <a:lnTo>
                    <a:pt x="42037" y="2552"/>
                  </a:lnTo>
                  <a:lnTo>
                    <a:pt x="48133" y="2552"/>
                  </a:lnTo>
                  <a:lnTo>
                    <a:pt x="48133" y="266"/>
                  </a:lnTo>
                  <a:close/>
                </a:path>
                <a:path w="271145" h="17779">
                  <a:moveTo>
                    <a:pt x="61709" y="266"/>
                  </a:moveTo>
                  <a:lnTo>
                    <a:pt x="52438" y="266"/>
                  </a:lnTo>
                  <a:lnTo>
                    <a:pt x="52438" y="17411"/>
                  </a:lnTo>
                  <a:lnTo>
                    <a:pt x="61709" y="17411"/>
                  </a:lnTo>
                  <a:lnTo>
                    <a:pt x="61709" y="15125"/>
                  </a:lnTo>
                  <a:lnTo>
                    <a:pt x="54991" y="15125"/>
                  </a:lnTo>
                  <a:lnTo>
                    <a:pt x="54991" y="9918"/>
                  </a:lnTo>
                  <a:lnTo>
                    <a:pt x="61709" y="9918"/>
                  </a:lnTo>
                  <a:lnTo>
                    <a:pt x="61709" y="7632"/>
                  </a:lnTo>
                  <a:lnTo>
                    <a:pt x="54991" y="7632"/>
                  </a:lnTo>
                  <a:lnTo>
                    <a:pt x="54991" y="2552"/>
                  </a:lnTo>
                  <a:lnTo>
                    <a:pt x="61709" y="2552"/>
                  </a:lnTo>
                  <a:lnTo>
                    <a:pt x="61709" y="266"/>
                  </a:lnTo>
                  <a:close/>
                </a:path>
                <a:path w="271145" h="17779">
                  <a:moveTo>
                    <a:pt x="77711" y="4330"/>
                  </a:moveTo>
                  <a:lnTo>
                    <a:pt x="77203" y="2806"/>
                  </a:lnTo>
                  <a:lnTo>
                    <a:pt x="77076" y="2552"/>
                  </a:lnTo>
                  <a:lnTo>
                    <a:pt x="75298" y="889"/>
                  </a:lnTo>
                  <a:lnTo>
                    <a:pt x="75298" y="4330"/>
                  </a:lnTo>
                  <a:lnTo>
                    <a:pt x="75298" y="9156"/>
                  </a:lnTo>
                  <a:lnTo>
                    <a:pt x="68834" y="9156"/>
                  </a:lnTo>
                  <a:lnTo>
                    <a:pt x="68834" y="2552"/>
                  </a:lnTo>
                  <a:lnTo>
                    <a:pt x="74282" y="2552"/>
                  </a:lnTo>
                  <a:lnTo>
                    <a:pt x="75298" y="4330"/>
                  </a:lnTo>
                  <a:lnTo>
                    <a:pt x="75298" y="889"/>
                  </a:lnTo>
                  <a:lnTo>
                    <a:pt x="74028" y="266"/>
                  </a:lnTo>
                  <a:lnTo>
                    <a:pt x="66281" y="266"/>
                  </a:lnTo>
                  <a:lnTo>
                    <a:pt x="66281" y="17411"/>
                  </a:lnTo>
                  <a:lnTo>
                    <a:pt x="68834" y="17411"/>
                  </a:lnTo>
                  <a:lnTo>
                    <a:pt x="68834" y="9410"/>
                  </a:lnTo>
                  <a:lnTo>
                    <a:pt x="74549" y="17411"/>
                  </a:lnTo>
                  <a:lnTo>
                    <a:pt x="77584" y="17411"/>
                  </a:lnTo>
                  <a:lnTo>
                    <a:pt x="72885" y="11061"/>
                  </a:lnTo>
                  <a:lnTo>
                    <a:pt x="73901" y="11061"/>
                  </a:lnTo>
                  <a:lnTo>
                    <a:pt x="77711" y="10299"/>
                  </a:lnTo>
                  <a:lnTo>
                    <a:pt x="77711" y="9410"/>
                  </a:lnTo>
                  <a:lnTo>
                    <a:pt x="77711" y="9156"/>
                  </a:lnTo>
                  <a:lnTo>
                    <a:pt x="77711" y="4330"/>
                  </a:lnTo>
                  <a:close/>
                </a:path>
                <a:path w="271145" h="17779">
                  <a:moveTo>
                    <a:pt x="91059" y="266"/>
                  </a:moveTo>
                  <a:lnTo>
                    <a:pt x="81915" y="266"/>
                  </a:lnTo>
                  <a:lnTo>
                    <a:pt x="81915" y="17411"/>
                  </a:lnTo>
                  <a:lnTo>
                    <a:pt x="91059" y="17411"/>
                  </a:lnTo>
                  <a:lnTo>
                    <a:pt x="91059" y="15125"/>
                  </a:lnTo>
                  <a:lnTo>
                    <a:pt x="84455" y="15125"/>
                  </a:lnTo>
                  <a:lnTo>
                    <a:pt x="84455" y="9918"/>
                  </a:lnTo>
                  <a:lnTo>
                    <a:pt x="91059" y="9918"/>
                  </a:lnTo>
                  <a:lnTo>
                    <a:pt x="91059" y="7632"/>
                  </a:lnTo>
                  <a:lnTo>
                    <a:pt x="84455" y="7632"/>
                  </a:lnTo>
                  <a:lnTo>
                    <a:pt x="84455" y="2552"/>
                  </a:lnTo>
                  <a:lnTo>
                    <a:pt x="91059" y="2552"/>
                  </a:lnTo>
                  <a:lnTo>
                    <a:pt x="91059" y="266"/>
                  </a:lnTo>
                  <a:close/>
                </a:path>
                <a:path w="271145" h="17779">
                  <a:moveTo>
                    <a:pt x="109601" y="254"/>
                  </a:moveTo>
                  <a:lnTo>
                    <a:pt x="107061" y="254"/>
                  </a:lnTo>
                  <a:lnTo>
                    <a:pt x="107061" y="13335"/>
                  </a:lnTo>
                  <a:lnTo>
                    <a:pt x="98679" y="254"/>
                  </a:lnTo>
                  <a:lnTo>
                    <a:pt x="96012" y="254"/>
                  </a:lnTo>
                  <a:lnTo>
                    <a:pt x="96012" y="17399"/>
                  </a:lnTo>
                  <a:lnTo>
                    <a:pt x="98425" y="17399"/>
                  </a:lnTo>
                  <a:lnTo>
                    <a:pt x="98425" y="4191"/>
                  </a:lnTo>
                  <a:lnTo>
                    <a:pt x="106934" y="17399"/>
                  </a:lnTo>
                  <a:lnTo>
                    <a:pt x="109601" y="17399"/>
                  </a:lnTo>
                  <a:lnTo>
                    <a:pt x="109601" y="254"/>
                  </a:lnTo>
                  <a:close/>
                </a:path>
                <a:path w="271145" h="17779">
                  <a:moveTo>
                    <a:pt x="130683" y="4699"/>
                  </a:moveTo>
                  <a:lnTo>
                    <a:pt x="129540" y="2794"/>
                  </a:lnTo>
                  <a:lnTo>
                    <a:pt x="126238" y="254"/>
                  </a:lnTo>
                  <a:lnTo>
                    <a:pt x="124079" y="0"/>
                  </a:lnTo>
                  <a:lnTo>
                    <a:pt x="117983" y="0"/>
                  </a:lnTo>
                  <a:lnTo>
                    <a:pt x="114046" y="3810"/>
                  </a:lnTo>
                  <a:lnTo>
                    <a:pt x="114046" y="13589"/>
                  </a:lnTo>
                  <a:lnTo>
                    <a:pt x="117983" y="17653"/>
                  </a:lnTo>
                  <a:lnTo>
                    <a:pt x="125476" y="17653"/>
                  </a:lnTo>
                  <a:lnTo>
                    <a:pt x="128651" y="16510"/>
                  </a:lnTo>
                  <a:lnTo>
                    <a:pt x="129286" y="15367"/>
                  </a:lnTo>
                  <a:lnTo>
                    <a:pt x="130556" y="13208"/>
                  </a:lnTo>
                  <a:lnTo>
                    <a:pt x="127508" y="13208"/>
                  </a:lnTo>
                  <a:lnTo>
                    <a:pt x="126238" y="14478"/>
                  </a:lnTo>
                  <a:lnTo>
                    <a:pt x="124587" y="15367"/>
                  </a:lnTo>
                  <a:lnTo>
                    <a:pt x="119507" y="15367"/>
                  </a:lnTo>
                  <a:lnTo>
                    <a:pt x="116459" y="12446"/>
                  </a:lnTo>
                  <a:lnTo>
                    <a:pt x="116459" y="5207"/>
                  </a:lnTo>
                  <a:lnTo>
                    <a:pt x="119253" y="2286"/>
                  </a:lnTo>
                  <a:lnTo>
                    <a:pt x="125603" y="2286"/>
                  </a:lnTo>
                  <a:lnTo>
                    <a:pt x="127635" y="4699"/>
                  </a:lnTo>
                  <a:lnTo>
                    <a:pt x="130683" y="4699"/>
                  </a:lnTo>
                  <a:close/>
                </a:path>
                <a:path w="271145" h="17779">
                  <a:moveTo>
                    <a:pt x="143776" y="266"/>
                  </a:moveTo>
                  <a:lnTo>
                    <a:pt x="134493" y="266"/>
                  </a:lnTo>
                  <a:lnTo>
                    <a:pt x="134493" y="17411"/>
                  </a:lnTo>
                  <a:lnTo>
                    <a:pt x="143776" y="17411"/>
                  </a:lnTo>
                  <a:lnTo>
                    <a:pt x="143776" y="15125"/>
                  </a:lnTo>
                  <a:lnTo>
                    <a:pt x="137045" y="15125"/>
                  </a:lnTo>
                  <a:lnTo>
                    <a:pt x="137045" y="9918"/>
                  </a:lnTo>
                  <a:lnTo>
                    <a:pt x="143776" y="9918"/>
                  </a:lnTo>
                  <a:lnTo>
                    <a:pt x="143776" y="7632"/>
                  </a:lnTo>
                  <a:lnTo>
                    <a:pt x="137045" y="7632"/>
                  </a:lnTo>
                  <a:lnTo>
                    <a:pt x="137045" y="2552"/>
                  </a:lnTo>
                  <a:lnTo>
                    <a:pt x="143776" y="2552"/>
                  </a:lnTo>
                  <a:lnTo>
                    <a:pt x="143776" y="266"/>
                  </a:lnTo>
                  <a:close/>
                </a:path>
                <a:path w="271145" h="17779">
                  <a:moveTo>
                    <a:pt x="175006" y="254"/>
                  </a:moveTo>
                  <a:lnTo>
                    <a:pt x="171069" y="254"/>
                  </a:lnTo>
                  <a:lnTo>
                    <a:pt x="165862" y="13335"/>
                  </a:lnTo>
                  <a:lnTo>
                    <a:pt x="161798" y="2921"/>
                  </a:lnTo>
                  <a:lnTo>
                    <a:pt x="160782" y="254"/>
                  </a:lnTo>
                  <a:lnTo>
                    <a:pt x="156845" y="254"/>
                  </a:lnTo>
                  <a:lnTo>
                    <a:pt x="156845" y="17399"/>
                  </a:lnTo>
                  <a:lnTo>
                    <a:pt x="159385" y="17399"/>
                  </a:lnTo>
                  <a:lnTo>
                    <a:pt x="159385" y="2921"/>
                  </a:lnTo>
                  <a:lnTo>
                    <a:pt x="165100" y="17399"/>
                  </a:lnTo>
                  <a:lnTo>
                    <a:pt x="166624" y="17399"/>
                  </a:lnTo>
                  <a:lnTo>
                    <a:pt x="168275" y="13335"/>
                  </a:lnTo>
                  <a:lnTo>
                    <a:pt x="172339" y="2921"/>
                  </a:lnTo>
                  <a:lnTo>
                    <a:pt x="172466" y="17399"/>
                  </a:lnTo>
                  <a:lnTo>
                    <a:pt x="175006" y="17399"/>
                  </a:lnTo>
                  <a:lnTo>
                    <a:pt x="175006" y="254"/>
                  </a:lnTo>
                  <a:close/>
                </a:path>
                <a:path w="271145" h="17779">
                  <a:moveTo>
                    <a:pt x="194056" y="17399"/>
                  </a:moveTo>
                  <a:lnTo>
                    <a:pt x="192151" y="12319"/>
                  </a:lnTo>
                  <a:lnTo>
                    <a:pt x="191262" y="10033"/>
                  </a:lnTo>
                  <a:lnTo>
                    <a:pt x="188722" y="3556"/>
                  </a:lnTo>
                  <a:lnTo>
                    <a:pt x="188595" y="10033"/>
                  </a:lnTo>
                  <a:lnTo>
                    <a:pt x="184277" y="10033"/>
                  </a:lnTo>
                  <a:lnTo>
                    <a:pt x="186436" y="3556"/>
                  </a:lnTo>
                  <a:lnTo>
                    <a:pt x="188595" y="10033"/>
                  </a:lnTo>
                  <a:lnTo>
                    <a:pt x="188595" y="3556"/>
                  </a:lnTo>
                  <a:lnTo>
                    <a:pt x="188595" y="3238"/>
                  </a:lnTo>
                  <a:lnTo>
                    <a:pt x="187579" y="254"/>
                  </a:lnTo>
                  <a:lnTo>
                    <a:pt x="185293" y="254"/>
                  </a:lnTo>
                  <a:lnTo>
                    <a:pt x="178816" y="17399"/>
                  </a:lnTo>
                  <a:lnTo>
                    <a:pt x="181483" y="17399"/>
                  </a:lnTo>
                  <a:lnTo>
                    <a:pt x="183388" y="12319"/>
                  </a:lnTo>
                  <a:lnTo>
                    <a:pt x="189484" y="12319"/>
                  </a:lnTo>
                  <a:lnTo>
                    <a:pt x="191389" y="17399"/>
                  </a:lnTo>
                  <a:lnTo>
                    <a:pt x="194056" y="17399"/>
                  </a:lnTo>
                  <a:close/>
                </a:path>
                <a:path w="271145" h="17779">
                  <a:moveTo>
                    <a:pt x="200672" y="266"/>
                  </a:moveTo>
                  <a:lnTo>
                    <a:pt x="198247" y="266"/>
                  </a:lnTo>
                  <a:lnTo>
                    <a:pt x="198247" y="17411"/>
                  </a:lnTo>
                  <a:lnTo>
                    <a:pt x="200672" y="17411"/>
                  </a:lnTo>
                  <a:lnTo>
                    <a:pt x="200672" y="8775"/>
                  </a:lnTo>
                  <a:lnTo>
                    <a:pt x="200672" y="266"/>
                  </a:lnTo>
                  <a:close/>
                </a:path>
                <a:path w="271145" h="17779">
                  <a:moveTo>
                    <a:pt x="210312" y="266"/>
                  </a:moveTo>
                  <a:lnTo>
                    <a:pt x="207264" y="266"/>
                  </a:lnTo>
                  <a:lnTo>
                    <a:pt x="200672" y="8775"/>
                  </a:lnTo>
                  <a:lnTo>
                    <a:pt x="207264" y="17411"/>
                  </a:lnTo>
                  <a:lnTo>
                    <a:pt x="210312" y="17411"/>
                  </a:lnTo>
                  <a:lnTo>
                    <a:pt x="203708" y="8775"/>
                  </a:lnTo>
                  <a:lnTo>
                    <a:pt x="210312" y="266"/>
                  </a:lnTo>
                  <a:close/>
                </a:path>
                <a:path w="271145" h="17779">
                  <a:moveTo>
                    <a:pt x="223012" y="266"/>
                  </a:moveTo>
                  <a:lnTo>
                    <a:pt x="213741" y="266"/>
                  </a:lnTo>
                  <a:lnTo>
                    <a:pt x="213741" y="17411"/>
                  </a:lnTo>
                  <a:lnTo>
                    <a:pt x="223012" y="17411"/>
                  </a:lnTo>
                  <a:lnTo>
                    <a:pt x="223012" y="15125"/>
                  </a:lnTo>
                  <a:lnTo>
                    <a:pt x="216281" y="15125"/>
                  </a:lnTo>
                  <a:lnTo>
                    <a:pt x="216281" y="9918"/>
                  </a:lnTo>
                  <a:lnTo>
                    <a:pt x="223012" y="9918"/>
                  </a:lnTo>
                  <a:lnTo>
                    <a:pt x="223012" y="7632"/>
                  </a:lnTo>
                  <a:lnTo>
                    <a:pt x="216281" y="7632"/>
                  </a:lnTo>
                  <a:lnTo>
                    <a:pt x="216281" y="2552"/>
                  </a:lnTo>
                  <a:lnTo>
                    <a:pt x="223012" y="2552"/>
                  </a:lnTo>
                  <a:lnTo>
                    <a:pt x="223012" y="266"/>
                  </a:lnTo>
                  <a:close/>
                </a:path>
                <a:path w="271145" h="17779">
                  <a:moveTo>
                    <a:pt x="239014" y="9410"/>
                  </a:moveTo>
                  <a:lnTo>
                    <a:pt x="239001" y="9156"/>
                  </a:lnTo>
                  <a:lnTo>
                    <a:pt x="238963" y="4254"/>
                  </a:lnTo>
                  <a:lnTo>
                    <a:pt x="238506" y="2806"/>
                  </a:lnTo>
                  <a:lnTo>
                    <a:pt x="238379" y="2552"/>
                  </a:lnTo>
                  <a:lnTo>
                    <a:pt x="236524" y="850"/>
                  </a:lnTo>
                  <a:lnTo>
                    <a:pt x="236499" y="4254"/>
                  </a:lnTo>
                  <a:lnTo>
                    <a:pt x="236474" y="9156"/>
                  </a:lnTo>
                  <a:lnTo>
                    <a:pt x="230136" y="9156"/>
                  </a:lnTo>
                  <a:lnTo>
                    <a:pt x="230136" y="2552"/>
                  </a:lnTo>
                  <a:lnTo>
                    <a:pt x="235585" y="2552"/>
                  </a:lnTo>
                  <a:lnTo>
                    <a:pt x="236499" y="4254"/>
                  </a:lnTo>
                  <a:lnTo>
                    <a:pt x="236499" y="2552"/>
                  </a:lnTo>
                  <a:lnTo>
                    <a:pt x="236524" y="850"/>
                  </a:lnTo>
                  <a:lnTo>
                    <a:pt x="235331" y="266"/>
                  </a:lnTo>
                  <a:lnTo>
                    <a:pt x="227584" y="266"/>
                  </a:lnTo>
                  <a:lnTo>
                    <a:pt x="227584" y="17411"/>
                  </a:lnTo>
                  <a:lnTo>
                    <a:pt x="230136" y="17411"/>
                  </a:lnTo>
                  <a:lnTo>
                    <a:pt x="230136" y="9410"/>
                  </a:lnTo>
                  <a:lnTo>
                    <a:pt x="235851" y="17411"/>
                  </a:lnTo>
                  <a:lnTo>
                    <a:pt x="238887" y="17411"/>
                  </a:lnTo>
                  <a:lnTo>
                    <a:pt x="234188" y="11061"/>
                  </a:lnTo>
                  <a:lnTo>
                    <a:pt x="235204" y="11061"/>
                  </a:lnTo>
                  <a:lnTo>
                    <a:pt x="239014" y="10299"/>
                  </a:lnTo>
                  <a:lnTo>
                    <a:pt x="239014" y="9410"/>
                  </a:lnTo>
                  <a:close/>
                </a:path>
                <a:path w="271145" h="17779">
                  <a:moveTo>
                    <a:pt x="252615" y="8394"/>
                  </a:moveTo>
                  <a:lnTo>
                    <a:pt x="249567" y="7747"/>
                  </a:lnTo>
                  <a:lnTo>
                    <a:pt x="246646" y="6604"/>
                  </a:lnTo>
                  <a:lnTo>
                    <a:pt x="245122" y="6235"/>
                  </a:lnTo>
                  <a:lnTo>
                    <a:pt x="245122" y="3568"/>
                  </a:lnTo>
                  <a:lnTo>
                    <a:pt x="245872" y="2298"/>
                  </a:lnTo>
                  <a:lnTo>
                    <a:pt x="248424" y="2298"/>
                  </a:lnTo>
                  <a:lnTo>
                    <a:pt x="249821" y="2806"/>
                  </a:lnTo>
                  <a:lnTo>
                    <a:pt x="249821" y="4711"/>
                  </a:lnTo>
                  <a:lnTo>
                    <a:pt x="252234" y="4711"/>
                  </a:lnTo>
                  <a:lnTo>
                    <a:pt x="252234" y="1790"/>
                  </a:lnTo>
                  <a:lnTo>
                    <a:pt x="250202" y="12"/>
                  </a:lnTo>
                  <a:lnTo>
                    <a:pt x="244106" y="12"/>
                  </a:lnTo>
                  <a:lnTo>
                    <a:pt x="242836" y="2298"/>
                  </a:lnTo>
                  <a:lnTo>
                    <a:pt x="242709" y="6235"/>
                  </a:lnTo>
                  <a:lnTo>
                    <a:pt x="242963" y="7124"/>
                  </a:lnTo>
                  <a:lnTo>
                    <a:pt x="244487" y="8648"/>
                  </a:lnTo>
                  <a:lnTo>
                    <a:pt x="248551" y="10172"/>
                  </a:lnTo>
                  <a:lnTo>
                    <a:pt x="250075" y="10680"/>
                  </a:lnTo>
                  <a:lnTo>
                    <a:pt x="250075" y="14363"/>
                  </a:lnTo>
                  <a:lnTo>
                    <a:pt x="248805" y="15494"/>
                  </a:lnTo>
                  <a:lnTo>
                    <a:pt x="244868" y="15494"/>
                  </a:lnTo>
                  <a:lnTo>
                    <a:pt x="244614" y="12966"/>
                  </a:lnTo>
                  <a:lnTo>
                    <a:pt x="244614" y="12319"/>
                  </a:lnTo>
                  <a:lnTo>
                    <a:pt x="242074" y="12319"/>
                  </a:lnTo>
                  <a:lnTo>
                    <a:pt x="242074" y="16141"/>
                  </a:lnTo>
                  <a:lnTo>
                    <a:pt x="244995" y="17665"/>
                  </a:lnTo>
                  <a:lnTo>
                    <a:pt x="250456" y="17665"/>
                  </a:lnTo>
                  <a:lnTo>
                    <a:pt x="252615" y="15494"/>
                  </a:lnTo>
                  <a:lnTo>
                    <a:pt x="252615" y="8394"/>
                  </a:lnTo>
                  <a:close/>
                </a:path>
                <a:path w="271145" h="17779">
                  <a:moveTo>
                    <a:pt x="263283" y="1016"/>
                  </a:moveTo>
                  <a:lnTo>
                    <a:pt x="259588" y="1016"/>
                  </a:lnTo>
                  <a:lnTo>
                    <a:pt x="259588" y="1651"/>
                  </a:lnTo>
                  <a:lnTo>
                    <a:pt x="261124" y="1651"/>
                  </a:lnTo>
                  <a:lnTo>
                    <a:pt x="261124" y="7124"/>
                  </a:lnTo>
                  <a:lnTo>
                    <a:pt x="261747" y="7124"/>
                  </a:lnTo>
                  <a:lnTo>
                    <a:pt x="261747" y="1651"/>
                  </a:lnTo>
                  <a:lnTo>
                    <a:pt x="263283" y="1651"/>
                  </a:lnTo>
                  <a:lnTo>
                    <a:pt x="263283" y="1016"/>
                  </a:lnTo>
                  <a:close/>
                </a:path>
                <a:path w="271145" h="17779">
                  <a:moveTo>
                    <a:pt x="270637" y="1016"/>
                  </a:moveTo>
                  <a:lnTo>
                    <a:pt x="269748" y="1016"/>
                  </a:lnTo>
                  <a:lnTo>
                    <a:pt x="267462" y="6096"/>
                  </a:lnTo>
                  <a:lnTo>
                    <a:pt x="265315" y="1016"/>
                  </a:lnTo>
                  <a:lnTo>
                    <a:pt x="264299" y="1016"/>
                  </a:lnTo>
                  <a:lnTo>
                    <a:pt x="264299" y="7124"/>
                  </a:lnTo>
                  <a:lnTo>
                    <a:pt x="264922" y="7124"/>
                  </a:lnTo>
                  <a:lnTo>
                    <a:pt x="264922" y="1651"/>
                  </a:lnTo>
                  <a:lnTo>
                    <a:pt x="267208" y="7124"/>
                  </a:lnTo>
                  <a:lnTo>
                    <a:pt x="267728" y="7124"/>
                  </a:lnTo>
                  <a:lnTo>
                    <a:pt x="270014" y="1651"/>
                  </a:lnTo>
                  <a:lnTo>
                    <a:pt x="270014" y="7124"/>
                  </a:lnTo>
                  <a:lnTo>
                    <a:pt x="270637" y="7124"/>
                  </a:lnTo>
                  <a:lnTo>
                    <a:pt x="270637" y="101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544430" y="5701702"/>
              <a:ext cx="3175" cy="144780"/>
            </a:xfrm>
            <a:custGeom>
              <a:avLst/>
              <a:gdLst/>
              <a:ahLst/>
              <a:cxnLst/>
              <a:rect l="l" t="t" r="r" b="b"/>
              <a:pathLst>
                <a:path w="3175" h="144779">
                  <a:moveTo>
                    <a:pt x="2882" y="0"/>
                  </a:moveTo>
                  <a:lnTo>
                    <a:pt x="0" y="0"/>
                  </a:lnTo>
                  <a:lnTo>
                    <a:pt x="0" y="144487"/>
                  </a:lnTo>
                  <a:lnTo>
                    <a:pt x="2882" y="144487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00478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54923" y="5716904"/>
              <a:ext cx="785950" cy="12928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945741" y="5791577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20">
                  <a:moveTo>
                    <a:pt x="4444" y="0"/>
                  </a:moveTo>
                  <a:lnTo>
                    <a:pt x="1536" y="0"/>
                  </a:lnTo>
                  <a:lnTo>
                    <a:pt x="0" y="7378"/>
                  </a:lnTo>
                  <a:lnTo>
                    <a:pt x="1917" y="7378"/>
                  </a:lnTo>
                  <a:lnTo>
                    <a:pt x="4444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867777" y="4300854"/>
              <a:ext cx="1734185" cy="1209675"/>
            </a:xfrm>
            <a:custGeom>
              <a:avLst/>
              <a:gdLst/>
              <a:ahLst/>
              <a:cxnLst/>
              <a:rect l="l" t="t" r="r" b="b"/>
              <a:pathLst>
                <a:path w="1734184" h="1209675">
                  <a:moveTo>
                    <a:pt x="1209675" y="342773"/>
                  </a:moveTo>
                  <a:lnTo>
                    <a:pt x="1206500" y="296291"/>
                  </a:lnTo>
                  <a:lnTo>
                    <a:pt x="1197356" y="251714"/>
                  </a:lnTo>
                  <a:lnTo>
                    <a:pt x="1182751" y="209423"/>
                  </a:lnTo>
                  <a:lnTo>
                    <a:pt x="1162812" y="169926"/>
                  </a:lnTo>
                  <a:lnTo>
                    <a:pt x="1138174" y="133477"/>
                  </a:lnTo>
                  <a:lnTo>
                    <a:pt x="1109218" y="100457"/>
                  </a:lnTo>
                  <a:lnTo>
                    <a:pt x="1076198" y="71501"/>
                  </a:lnTo>
                  <a:lnTo>
                    <a:pt x="1039749" y="46863"/>
                  </a:lnTo>
                  <a:lnTo>
                    <a:pt x="1000252" y="27051"/>
                  </a:lnTo>
                  <a:lnTo>
                    <a:pt x="957961" y="12319"/>
                  </a:lnTo>
                  <a:lnTo>
                    <a:pt x="913384" y="3175"/>
                  </a:lnTo>
                  <a:lnTo>
                    <a:pt x="866902" y="0"/>
                  </a:lnTo>
                  <a:lnTo>
                    <a:pt x="820420" y="3175"/>
                  </a:lnTo>
                  <a:lnTo>
                    <a:pt x="775970" y="12319"/>
                  </a:lnTo>
                  <a:lnTo>
                    <a:pt x="733679" y="27051"/>
                  </a:lnTo>
                  <a:lnTo>
                    <a:pt x="694055" y="46863"/>
                  </a:lnTo>
                  <a:lnTo>
                    <a:pt x="657606" y="71501"/>
                  </a:lnTo>
                  <a:lnTo>
                    <a:pt x="624713" y="100457"/>
                  </a:lnTo>
                  <a:lnTo>
                    <a:pt x="595630" y="133477"/>
                  </a:lnTo>
                  <a:lnTo>
                    <a:pt x="570992" y="169926"/>
                  </a:lnTo>
                  <a:lnTo>
                    <a:pt x="551180" y="209423"/>
                  </a:lnTo>
                  <a:lnTo>
                    <a:pt x="536448" y="251714"/>
                  </a:lnTo>
                  <a:lnTo>
                    <a:pt x="527304" y="296291"/>
                  </a:lnTo>
                  <a:lnTo>
                    <a:pt x="524129" y="342773"/>
                  </a:lnTo>
                  <a:lnTo>
                    <a:pt x="527304" y="389255"/>
                  </a:lnTo>
                  <a:lnTo>
                    <a:pt x="536448" y="433832"/>
                  </a:lnTo>
                  <a:lnTo>
                    <a:pt x="551180" y="476123"/>
                  </a:lnTo>
                  <a:lnTo>
                    <a:pt x="570992" y="515620"/>
                  </a:lnTo>
                  <a:lnTo>
                    <a:pt x="595630" y="552069"/>
                  </a:lnTo>
                  <a:lnTo>
                    <a:pt x="624713" y="585089"/>
                  </a:lnTo>
                  <a:lnTo>
                    <a:pt x="657606" y="614045"/>
                  </a:lnTo>
                  <a:lnTo>
                    <a:pt x="694055" y="638683"/>
                  </a:lnTo>
                  <a:lnTo>
                    <a:pt x="733679" y="658622"/>
                  </a:lnTo>
                  <a:lnTo>
                    <a:pt x="775970" y="673227"/>
                  </a:lnTo>
                  <a:lnTo>
                    <a:pt x="820420" y="682371"/>
                  </a:lnTo>
                  <a:lnTo>
                    <a:pt x="866902" y="685546"/>
                  </a:lnTo>
                  <a:lnTo>
                    <a:pt x="913384" y="682371"/>
                  </a:lnTo>
                  <a:lnTo>
                    <a:pt x="957961" y="673227"/>
                  </a:lnTo>
                  <a:lnTo>
                    <a:pt x="1000252" y="658622"/>
                  </a:lnTo>
                  <a:lnTo>
                    <a:pt x="1039749" y="638683"/>
                  </a:lnTo>
                  <a:lnTo>
                    <a:pt x="1076198" y="614045"/>
                  </a:lnTo>
                  <a:lnTo>
                    <a:pt x="1109218" y="585089"/>
                  </a:lnTo>
                  <a:lnTo>
                    <a:pt x="1138174" y="552069"/>
                  </a:lnTo>
                  <a:lnTo>
                    <a:pt x="1162812" y="515620"/>
                  </a:lnTo>
                  <a:lnTo>
                    <a:pt x="1182751" y="476123"/>
                  </a:lnTo>
                  <a:lnTo>
                    <a:pt x="1197356" y="433832"/>
                  </a:lnTo>
                  <a:lnTo>
                    <a:pt x="1206500" y="389255"/>
                  </a:lnTo>
                  <a:lnTo>
                    <a:pt x="1209675" y="342773"/>
                  </a:lnTo>
                  <a:close/>
                </a:path>
                <a:path w="1734184" h="1209675">
                  <a:moveTo>
                    <a:pt x="1733804" y="342773"/>
                  </a:moveTo>
                  <a:lnTo>
                    <a:pt x="1371092" y="342773"/>
                  </a:lnTo>
                  <a:lnTo>
                    <a:pt x="1368806" y="391287"/>
                  </a:lnTo>
                  <a:lnTo>
                    <a:pt x="1361948" y="438404"/>
                  </a:lnTo>
                  <a:lnTo>
                    <a:pt x="1350899" y="484124"/>
                  </a:lnTo>
                  <a:lnTo>
                    <a:pt x="1335786" y="528066"/>
                  </a:lnTo>
                  <a:lnTo>
                    <a:pt x="1316863" y="570230"/>
                  </a:lnTo>
                  <a:lnTo>
                    <a:pt x="1294257" y="610108"/>
                  </a:lnTo>
                  <a:lnTo>
                    <a:pt x="1268222" y="647700"/>
                  </a:lnTo>
                  <a:lnTo>
                    <a:pt x="1239012" y="682625"/>
                  </a:lnTo>
                  <a:lnTo>
                    <a:pt x="1206754" y="714883"/>
                  </a:lnTo>
                  <a:lnTo>
                    <a:pt x="1171829" y="744093"/>
                  </a:lnTo>
                  <a:lnTo>
                    <a:pt x="1134237" y="770128"/>
                  </a:lnTo>
                  <a:lnTo>
                    <a:pt x="1094359" y="792607"/>
                  </a:lnTo>
                  <a:lnTo>
                    <a:pt x="1052322" y="811657"/>
                  </a:lnTo>
                  <a:lnTo>
                    <a:pt x="1008253" y="826770"/>
                  </a:lnTo>
                  <a:lnTo>
                    <a:pt x="962660" y="837819"/>
                  </a:lnTo>
                  <a:lnTo>
                    <a:pt x="915416" y="844550"/>
                  </a:lnTo>
                  <a:lnTo>
                    <a:pt x="866902" y="846963"/>
                  </a:lnTo>
                  <a:lnTo>
                    <a:pt x="818388" y="844550"/>
                  </a:lnTo>
                  <a:lnTo>
                    <a:pt x="771271" y="837819"/>
                  </a:lnTo>
                  <a:lnTo>
                    <a:pt x="725551" y="826770"/>
                  </a:lnTo>
                  <a:lnTo>
                    <a:pt x="681609" y="811657"/>
                  </a:lnTo>
                  <a:lnTo>
                    <a:pt x="639572" y="792607"/>
                  </a:lnTo>
                  <a:lnTo>
                    <a:pt x="599567" y="770128"/>
                  </a:lnTo>
                  <a:lnTo>
                    <a:pt x="562102" y="744093"/>
                  </a:lnTo>
                  <a:lnTo>
                    <a:pt x="527050" y="714883"/>
                  </a:lnTo>
                  <a:lnTo>
                    <a:pt x="494792" y="682625"/>
                  </a:lnTo>
                  <a:lnTo>
                    <a:pt x="465582" y="647700"/>
                  </a:lnTo>
                  <a:lnTo>
                    <a:pt x="439674" y="610108"/>
                  </a:lnTo>
                  <a:lnTo>
                    <a:pt x="417068" y="570230"/>
                  </a:lnTo>
                  <a:lnTo>
                    <a:pt x="398018" y="528066"/>
                  </a:lnTo>
                  <a:lnTo>
                    <a:pt x="382905" y="484124"/>
                  </a:lnTo>
                  <a:lnTo>
                    <a:pt x="371856" y="438404"/>
                  </a:lnTo>
                  <a:lnTo>
                    <a:pt x="365125" y="391287"/>
                  </a:lnTo>
                  <a:lnTo>
                    <a:pt x="362712" y="342773"/>
                  </a:lnTo>
                  <a:lnTo>
                    <a:pt x="0" y="342773"/>
                  </a:lnTo>
                  <a:lnTo>
                    <a:pt x="1270" y="390271"/>
                  </a:lnTo>
                  <a:lnTo>
                    <a:pt x="5080" y="437134"/>
                  </a:lnTo>
                  <a:lnTo>
                    <a:pt x="11430" y="483235"/>
                  </a:lnTo>
                  <a:lnTo>
                    <a:pt x="20066" y="528574"/>
                  </a:lnTo>
                  <a:lnTo>
                    <a:pt x="30988" y="573024"/>
                  </a:lnTo>
                  <a:lnTo>
                    <a:pt x="44323" y="616458"/>
                  </a:lnTo>
                  <a:lnTo>
                    <a:pt x="59690" y="659003"/>
                  </a:lnTo>
                  <a:lnTo>
                    <a:pt x="77343" y="700532"/>
                  </a:lnTo>
                  <a:lnTo>
                    <a:pt x="96901" y="740791"/>
                  </a:lnTo>
                  <a:lnTo>
                    <a:pt x="118491" y="780034"/>
                  </a:lnTo>
                  <a:lnTo>
                    <a:pt x="142113" y="817880"/>
                  </a:lnTo>
                  <a:lnTo>
                    <a:pt x="167513" y="854456"/>
                  </a:lnTo>
                  <a:lnTo>
                    <a:pt x="194691" y="889635"/>
                  </a:lnTo>
                  <a:lnTo>
                    <a:pt x="223647" y="923290"/>
                  </a:lnTo>
                  <a:lnTo>
                    <a:pt x="254254" y="955548"/>
                  </a:lnTo>
                  <a:lnTo>
                    <a:pt x="286385" y="986028"/>
                  </a:lnTo>
                  <a:lnTo>
                    <a:pt x="320040" y="1014984"/>
                  </a:lnTo>
                  <a:lnTo>
                    <a:pt x="355219" y="1042162"/>
                  </a:lnTo>
                  <a:lnTo>
                    <a:pt x="391795" y="1067562"/>
                  </a:lnTo>
                  <a:lnTo>
                    <a:pt x="429768" y="1091184"/>
                  </a:lnTo>
                  <a:lnTo>
                    <a:pt x="468884" y="1112774"/>
                  </a:lnTo>
                  <a:lnTo>
                    <a:pt x="509143" y="1132459"/>
                  </a:lnTo>
                  <a:lnTo>
                    <a:pt x="550672" y="1149985"/>
                  </a:lnTo>
                  <a:lnTo>
                    <a:pt x="593217" y="1165479"/>
                  </a:lnTo>
                  <a:lnTo>
                    <a:pt x="636778" y="1178687"/>
                  </a:lnTo>
                  <a:lnTo>
                    <a:pt x="681228" y="1189609"/>
                  </a:lnTo>
                  <a:lnTo>
                    <a:pt x="726440" y="1198372"/>
                  </a:lnTo>
                  <a:lnTo>
                    <a:pt x="772541" y="1204595"/>
                  </a:lnTo>
                  <a:lnTo>
                    <a:pt x="819404" y="1208405"/>
                  </a:lnTo>
                  <a:lnTo>
                    <a:pt x="866902" y="1209675"/>
                  </a:lnTo>
                  <a:lnTo>
                    <a:pt x="914400" y="1208405"/>
                  </a:lnTo>
                  <a:lnTo>
                    <a:pt x="961263" y="1204595"/>
                  </a:lnTo>
                  <a:lnTo>
                    <a:pt x="1007364" y="1198372"/>
                  </a:lnTo>
                  <a:lnTo>
                    <a:pt x="1052703" y="1189609"/>
                  </a:lnTo>
                  <a:lnTo>
                    <a:pt x="1097153" y="1178687"/>
                  </a:lnTo>
                  <a:lnTo>
                    <a:pt x="1140587" y="1165479"/>
                  </a:lnTo>
                  <a:lnTo>
                    <a:pt x="1183132" y="1149985"/>
                  </a:lnTo>
                  <a:lnTo>
                    <a:pt x="1224661" y="1132459"/>
                  </a:lnTo>
                  <a:lnTo>
                    <a:pt x="1264920" y="1112774"/>
                  </a:lnTo>
                  <a:lnTo>
                    <a:pt x="1304163" y="1091184"/>
                  </a:lnTo>
                  <a:lnTo>
                    <a:pt x="1342009" y="1067562"/>
                  </a:lnTo>
                  <a:lnTo>
                    <a:pt x="1378585" y="1042162"/>
                  </a:lnTo>
                  <a:lnTo>
                    <a:pt x="1413764" y="1014984"/>
                  </a:lnTo>
                  <a:lnTo>
                    <a:pt x="1447419" y="986028"/>
                  </a:lnTo>
                  <a:lnTo>
                    <a:pt x="1479677" y="955548"/>
                  </a:lnTo>
                  <a:lnTo>
                    <a:pt x="1510157" y="923290"/>
                  </a:lnTo>
                  <a:lnTo>
                    <a:pt x="1539113" y="889635"/>
                  </a:lnTo>
                  <a:lnTo>
                    <a:pt x="1566291" y="854456"/>
                  </a:lnTo>
                  <a:lnTo>
                    <a:pt x="1591691" y="817880"/>
                  </a:lnTo>
                  <a:lnTo>
                    <a:pt x="1615313" y="780034"/>
                  </a:lnTo>
                  <a:lnTo>
                    <a:pt x="1636903" y="740791"/>
                  </a:lnTo>
                  <a:lnTo>
                    <a:pt x="1656588" y="700532"/>
                  </a:lnTo>
                  <a:lnTo>
                    <a:pt x="1674114" y="659003"/>
                  </a:lnTo>
                  <a:lnTo>
                    <a:pt x="1689608" y="616458"/>
                  </a:lnTo>
                  <a:lnTo>
                    <a:pt x="1702816" y="573024"/>
                  </a:lnTo>
                  <a:lnTo>
                    <a:pt x="1713738" y="528574"/>
                  </a:lnTo>
                  <a:lnTo>
                    <a:pt x="1722501" y="483235"/>
                  </a:lnTo>
                  <a:lnTo>
                    <a:pt x="1728724" y="437134"/>
                  </a:lnTo>
                  <a:lnTo>
                    <a:pt x="1732534" y="390271"/>
                  </a:lnTo>
                  <a:lnTo>
                    <a:pt x="1733804" y="342773"/>
                  </a:lnTo>
                  <a:close/>
                </a:path>
              </a:pathLst>
            </a:custGeom>
            <a:solidFill>
              <a:srgbClr val="00478F">
                <a:alpha val="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608946" y="5702871"/>
              <a:ext cx="317865" cy="128078"/>
            </a:xfrm>
            <a:prstGeom prst="rect">
              <a:avLst/>
            </a:prstGeom>
          </p:spPr>
        </p:pic>
      </p:grp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9967848" y="190258"/>
            <a:ext cx="621030" cy="480695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7620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60"/>
              </a:spcBef>
            </a:pPr>
            <a:r>
              <a:rPr spc="-25" dirty="0"/>
              <a:t>55</a:t>
            </a:r>
          </a:p>
        </p:txBody>
      </p:sp>
      <p:pic>
        <p:nvPicPr>
          <p:cNvPr id="54" name="object 5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0" y="146164"/>
            <a:ext cx="4432297" cy="863992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306062" y="198073"/>
            <a:ext cx="3261360" cy="683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95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CORPORATE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STATIONERY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ENVELOPES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59535" y="3077081"/>
            <a:ext cx="24574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b="1" spc="-8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AT(SA)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logo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placement</a:t>
            </a:r>
            <a:r>
              <a:rPr sz="1200" b="1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on</a:t>
            </a:r>
            <a:r>
              <a:rPr sz="1200" b="1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envelopes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should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always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be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placed</a:t>
            </a:r>
            <a:r>
              <a:rPr sz="1200" b="1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right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of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b="1" spc="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practice’s</a:t>
            </a:r>
            <a:r>
              <a:rPr sz="1200" b="1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logo,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next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the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address</a:t>
            </a:r>
            <a:r>
              <a:rPr sz="1200" b="1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details,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at</a:t>
            </a:r>
            <a:r>
              <a:rPr sz="1200" b="1" spc="-8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back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the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envelope.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945121" y="6820001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322"/>
            <a:ext cx="4711952" cy="8639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4205" y="227582"/>
            <a:ext cx="3574415" cy="649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CORPORATE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STATIONERY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LETTERHEADS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841851" y="4038790"/>
            <a:ext cx="1270" cy="40005"/>
          </a:xfrm>
          <a:custGeom>
            <a:avLst/>
            <a:gdLst/>
            <a:ahLst/>
            <a:cxnLst/>
            <a:rect l="l" t="t" r="r" b="b"/>
            <a:pathLst>
              <a:path w="1270" h="40004">
                <a:moveTo>
                  <a:pt x="863" y="0"/>
                </a:moveTo>
                <a:lnTo>
                  <a:pt x="0" y="0"/>
                </a:lnTo>
                <a:lnTo>
                  <a:pt x="0" y="39814"/>
                </a:lnTo>
                <a:lnTo>
                  <a:pt x="863" y="39814"/>
                </a:lnTo>
                <a:lnTo>
                  <a:pt x="863" y="0"/>
                </a:lnTo>
                <a:close/>
              </a:path>
            </a:pathLst>
          </a:custGeom>
          <a:solidFill>
            <a:srgbClr val="00478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67848" y="190258"/>
            <a:ext cx="621030" cy="523240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27635">
              <a:lnSpc>
                <a:spcPts val="3525"/>
              </a:lnSpc>
            </a:pPr>
            <a:r>
              <a:rPr sz="3000" b="1" spc="-475" dirty="0">
                <a:solidFill>
                  <a:srgbClr val="FFFFFF"/>
                </a:solidFill>
                <a:latin typeface="Trebuchet MS"/>
                <a:cs typeface="Trebuchet MS"/>
              </a:rPr>
              <a:t>62</a:t>
            </a:r>
            <a:endParaRPr sz="30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39366" y="4553800"/>
            <a:ext cx="1811020" cy="2560955"/>
            <a:chOff x="1539366" y="4553800"/>
            <a:chExt cx="1811020" cy="2560955"/>
          </a:xfrm>
        </p:grpSpPr>
        <p:sp>
          <p:nvSpPr>
            <p:cNvPr id="7" name="object 7"/>
            <p:cNvSpPr/>
            <p:nvPr/>
          </p:nvSpPr>
          <p:spPr>
            <a:xfrm>
              <a:off x="1539366" y="4553800"/>
              <a:ext cx="1811020" cy="2560955"/>
            </a:xfrm>
            <a:custGeom>
              <a:avLst/>
              <a:gdLst/>
              <a:ahLst/>
              <a:cxnLst/>
              <a:rect l="l" t="t" r="r" b="b"/>
              <a:pathLst>
                <a:path w="1811020" h="2560954">
                  <a:moveTo>
                    <a:pt x="1810639" y="0"/>
                  </a:moveTo>
                  <a:lnTo>
                    <a:pt x="0" y="0"/>
                  </a:lnTo>
                  <a:lnTo>
                    <a:pt x="0" y="2560701"/>
                  </a:lnTo>
                  <a:lnTo>
                    <a:pt x="1810639" y="2560701"/>
                  </a:lnTo>
                  <a:lnTo>
                    <a:pt x="1810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7331" y="5549239"/>
              <a:ext cx="1216708" cy="299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8163" y="4771923"/>
              <a:ext cx="233144" cy="16964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76526" y="4966842"/>
              <a:ext cx="535940" cy="43815"/>
            </a:xfrm>
            <a:custGeom>
              <a:avLst/>
              <a:gdLst/>
              <a:ahLst/>
              <a:cxnLst/>
              <a:rect l="l" t="t" r="r" b="b"/>
              <a:pathLst>
                <a:path w="535939" h="43814">
                  <a:moveTo>
                    <a:pt x="40513" y="7493"/>
                  </a:moveTo>
                  <a:lnTo>
                    <a:pt x="36449" y="2667"/>
                  </a:lnTo>
                  <a:lnTo>
                    <a:pt x="30353" y="0"/>
                  </a:lnTo>
                  <a:lnTo>
                    <a:pt x="22987" y="0"/>
                  </a:lnTo>
                  <a:lnTo>
                    <a:pt x="13843" y="1651"/>
                  </a:lnTo>
                  <a:lnTo>
                    <a:pt x="6604" y="6223"/>
                  </a:lnTo>
                  <a:lnTo>
                    <a:pt x="1778" y="13081"/>
                  </a:lnTo>
                  <a:lnTo>
                    <a:pt x="0" y="21971"/>
                  </a:lnTo>
                  <a:lnTo>
                    <a:pt x="1651" y="29972"/>
                  </a:lnTo>
                  <a:lnTo>
                    <a:pt x="1651" y="30480"/>
                  </a:lnTo>
                  <a:lnTo>
                    <a:pt x="6604" y="37719"/>
                  </a:lnTo>
                  <a:lnTo>
                    <a:pt x="13843" y="42291"/>
                  </a:lnTo>
                  <a:lnTo>
                    <a:pt x="22987" y="43815"/>
                  </a:lnTo>
                  <a:lnTo>
                    <a:pt x="30353" y="43815"/>
                  </a:lnTo>
                  <a:lnTo>
                    <a:pt x="36449" y="41148"/>
                  </a:lnTo>
                  <a:lnTo>
                    <a:pt x="40513" y="36322"/>
                  </a:lnTo>
                  <a:lnTo>
                    <a:pt x="34163" y="30480"/>
                  </a:lnTo>
                  <a:lnTo>
                    <a:pt x="31369" y="33782"/>
                  </a:lnTo>
                  <a:lnTo>
                    <a:pt x="27813" y="35560"/>
                  </a:lnTo>
                  <a:lnTo>
                    <a:pt x="15621" y="35560"/>
                  </a:lnTo>
                  <a:lnTo>
                    <a:pt x="9906" y="29972"/>
                  </a:lnTo>
                  <a:lnTo>
                    <a:pt x="9906" y="13970"/>
                  </a:lnTo>
                  <a:lnTo>
                    <a:pt x="15621" y="8382"/>
                  </a:lnTo>
                  <a:lnTo>
                    <a:pt x="27813" y="8382"/>
                  </a:lnTo>
                  <a:lnTo>
                    <a:pt x="31369" y="10033"/>
                  </a:lnTo>
                  <a:lnTo>
                    <a:pt x="34163" y="13335"/>
                  </a:lnTo>
                  <a:lnTo>
                    <a:pt x="40513" y="7493"/>
                  </a:lnTo>
                  <a:close/>
                </a:path>
                <a:path w="535939" h="43814">
                  <a:moveTo>
                    <a:pt x="89916" y="21971"/>
                  </a:moveTo>
                  <a:lnTo>
                    <a:pt x="88138" y="13208"/>
                  </a:lnTo>
                  <a:lnTo>
                    <a:pt x="84709" y="8382"/>
                  </a:lnTo>
                  <a:lnTo>
                    <a:pt x="83312" y="6223"/>
                  </a:lnTo>
                  <a:lnTo>
                    <a:pt x="79883" y="4102"/>
                  </a:lnTo>
                  <a:lnTo>
                    <a:pt x="79883" y="13843"/>
                  </a:lnTo>
                  <a:lnTo>
                    <a:pt x="79883" y="29972"/>
                  </a:lnTo>
                  <a:lnTo>
                    <a:pt x="74295" y="35560"/>
                  </a:lnTo>
                  <a:lnTo>
                    <a:pt x="59055" y="35560"/>
                  </a:lnTo>
                  <a:lnTo>
                    <a:pt x="53467" y="29972"/>
                  </a:lnTo>
                  <a:lnTo>
                    <a:pt x="53467" y="13843"/>
                  </a:lnTo>
                  <a:lnTo>
                    <a:pt x="59055" y="8382"/>
                  </a:lnTo>
                  <a:lnTo>
                    <a:pt x="74295" y="8382"/>
                  </a:lnTo>
                  <a:lnTo>
                    <a:pt x="79883" y="13843"/>
                  </a:lnTo>
                  <a:lnTo>
                    <a:pt x="79883" y="4102"/>
                  </a:lnTo>
                  <a:lnTo>
                    <a:pt x="75946" y="1651"/>
                  </a:lnTo>
                  <a:lnTo>
                    <a:pt x="66675" y="0"/>
                  </a:lnTo>
                  <a:lnTo>
                    <a:pt x="57404" y="1651"/>
                  </a:lnTo>
                  <a:lnTo>
                    <a:pt x="50038" y="6223"/>
                  </a:lnTo>
                  <a:lnTo>
                    <a:pt x="45212" y="13208"/>
                  </a:lnTo>
                  <a:lnTo>
                    <a:pt x="43561" y="21971"/>
                  </a:lnTo>
                  <a:lnTo>
                    <a:pt x="45212" y="30734"/>
                  </a:lnTo>
                  <a:lnTo>
                    <a:pt x="50165" y="37592"/>
                  </a:lnTo>
                  <a:lnTo>
                    <a:pt x="57404" y="42164"/>
                  </a:lnTo>
                  <a:lnTo>
                    <a:pt x="66675" y="43815"/>
                  </a:lnTo>
                  <a:lnTo>
                    <a:pt x="75946" y="42164"/>
                  </a:lnTo>
                  <a:lnTo>
                    <a:pt x="83312" y="37592"/>
                  </a:lnTo>
                  <a:lnTo>
                    <a:pt x="84709" y="35560"/>
                  </a:lnTo>
                  <a:lnTo>
                    <a:pt x="88138" y="30734"/>
                  </a:lnTo>
                  <a:lnTo>
                    <a:pt x="89916" y="21971"/>
                  </a:lnTo>
                  <a:close/>
                </a:path>
                <a:path w="535939" h="43814">
                  <a:moveTo>
                    <a:pt x="145034" y="43180"/>
                  </a:moveTo>
                  <a:lnTo>
                    <a:pt x="144907" y="17653"/>
                  </a:lnTo>
                  <a:lnTo>
                    <a:pt x="144907" y="762"/>
                  </a:lnTo>
                  <a:lnTo>
                    <a:pt x="136779" y="762"/>
                  </a:lnTo>
                  <a:lnTo>
                    <a:pt x="121158" y="27051"/>
                  </a:lnTo>
                  <a:lnTo>
                    <a:pt x="115824" y="18288"/>
                  </a:lnTo>
                  <a:lnTo>
                    <a:pt x="105410" y="762"/>
                  </a:lnTo>
                  <a:lnTo>
                    <a:pt x="97282" y="762"/>
                  </a:lnTo>
                  <a:lnTo>
                    <a:pt x="97282" y="43180"/>
                  </a:lnTo>
                  <a:lnTo>
                    <a:pt x="106426" y="43180"/>
                  </a:lnTo>
                  <a:lnTo>
                    <a:pt x="106426" y="18288"/>
                  </a:lnTo>
                  <a:lnTo>
                    <a:pt x="118872" y="38608"/>
                  </a:lnTo>
                  <a:lnTo>
                    <a:pt x="123317" y="38608"/>
                  </a:lnTo>
                  <a:lnTo>
                    <a:pt x="135763" y="17653"/>
                  </a:lnTo>
                  <a:lnTo>
                    <a:pt x="135763" y="43180"/>
                  </a:lnTo>
                  <a:lnTo>
                    <a:pt x="145034" y="43180"/>
                  </a:lnTo>
                  <a:close/>
                </a:path>
                <a:path w="535939" h="43814">
                  <a:moveTo>
                    <a:pt x="191770" y="6604"/>
                  </a:moveTo>
                  <a:lnTo>
                    <a:pt x="184785" y="762"/>
                  </a:lnTo>
                  <a:lnTo>
                    <a:pt x="181864" y="762"/>
                  </a:lnTo>
                  <a:lnTo>
                    <a:pt x="181864" y="11430"/>
                  </a:lnTo>
                  <a:lnTo>
                    <a:pt x="181864" y="20701"/>
                  </a:lnTo>
                  <a:lnTo>
                    <a:pt x="178816" y="23495"/>
                  </a:lnTo>
                  <a:lnTo>
                    <a:pt x="164846" y="23495"/>
                  </a:lnTo>
                  <a:lnTo>
                    <a:pt x="164846" y="8763"/>
                  </a:lnTo>
                  <a:lnTo>
                    <a:pt x="178816" y="8763"/>
                  </a:lnTo>
                  <a:lnTo>
                    <a:pt x="181864" y="11430"/>
                  </a:lnTo>
                  <a:lnTo>
                    <a:pt x="181864" y="762"/>
                  </a:lnTo>
                  <a:lnTo>
                    <a:pt x="155067" y="762"/>
                  </a:lnTo>
                  <a:lnTo>
                    <a:pt x="155067" y="43180"/>
                  </a:lnTo>
                  <a:lnTo>
                    <a:pt x="164846" y="43180"/>
                  </a:lnTo>
                  <a:lnTo>
                    <a:pt x="164846" y="31496"/>
                  </a:lnTo>
                  <a:lnTo>
                    <a:pt x="184785" y="31496"/>
                  </a:lnTo>
                  <a:lnTo>
                    <a:pt x="191770" y="25527"/>
                  </a:lnTo>
                  <a:lnTo>
                    <a:pt x="191770" y="23495"/>
                  </a:lnTo>
                  <a:lnTo>
                    <a:pt x="191770" y="6604"/>
                  </a:lnTo>
                  <a:close/>
                </a:path>
                <a:path w="535939" h="43814">
                  <a:moveTo>
                    <a:pt x="238633" y="43180"/>
                  </a:moveTo>
                  <a:lnTo>
                    <a:pt x="234569" y="34036"/>
                  </a:lnTo>
                  <a:lnTo>
                    <a:pt x="231267" y="26670"/>
                  </a:lnTo>
                  <a:lnTo>
                    <a:pt x="223901" y="10414"/>
                  </a:lnTo>
                  <a:lnTo>
                    <a:pt x="221488" y="4864"/>
                  </a:lnTo>
                  <a:lnTo>
                    <a:pt x="221488" y="26670"/>
                  </a:lnTo>
                  <a:lnTo>
                    <a:pt x="208026" y="26670"/>
                  </a:lnTo>
                  <a:lnTo>
                    <a:pt x="214757" y="10414"/>
                  </a:lnTo>
                  <a:lnTo>
                    <a:pt x="221488" y="26670"/>
                  </a:lnTo>
                  <a:lnTo>
                    <a:pt x="221488" y="4864"/>
                  </a:lnTo>
                  <a:lnTo>
                    <a:pt x="219710" y="762"/>
                  </a:lnTo>
                  <a:lnTo>
                    <a:pt x="209931" y="762"/>
                  </a:lnTo>
                  <a:lnTo>
                    <a:pt x="191135" y="43180"/>
                  </a:lnTo>
                  <a:lnTo>
                    <a:pt x="201168" y="43180"/>
                  </a:lnTo>
                  <a:lnTo>
                    <a:pt x="204851" y="34036"/>
                  </a:lnTo>
                  <a:lnTo>
                    <a:pt x="224536" y="34036"/>
                  </a:lnTo>
                  <a:lnTo>
                    <a:pt x="228346" y="43180"/>
                  </a:lnTo>
                  <a:lnTo>
                    <a:pt x="238633" y="43180"/>
                  </a:lnTo>
                  <a:close/>
                </a:path>
                <a:path w="535939" h="43814">
                  <a:moveTo>
                    <a:pt x="281940" y="26543"/>
                  </a:moveTo>
                  <a:lnTo>
                    <a:pt x="281825" y="825"/>
                  </a:lnTo>
                  <a:lnTo>
                    <a:pt x="272161" y="825"/>
                  </a:lnTo>
                  <a:lnTo>
                    <a:pt x="272161" y="26543"/>
                  </a:lnTo>
                  <a:lnTo>
                    <a:pt x="264795" y="17399"/>
                  </a:lnTo>
                  <a:lnTo>
                    <a:pt x="251206" y="762"/>
                  </a:lnTo>
                  <a:lnTo>
                    <a:pt x="243078" y="762"/>
                  </a:lnTo>
                  <a:lnTo>
                    <a:pt x="243078" y="43180"/>
                  </a:lnTo>
                  <a:lnTo>
                    <a:pt x="252730" y="43180"/>
                  </a:lnTo>
                  <a:lnTo>
                    <a:pt x="252730" y="17399"/>
                  </a:lnTo>
                  <a:lnTo>
                    <a:pt x="273812" y="43180"/>
                  </a:lnTo>
                  <a:lnTo>
                    <a:pt x="281940" y="43180"/>
                  </a:lnTo>
                  <a:lnTo>
                    <a:pt x="281940" y="26543"/>
                  </a:lnTo>
                  <a:close/>
                </a:path>
                <a:path w="535939" h="43814">
                  <a:moveTo>
                    <a:pt x="328803" y="762"/>
                  </a:moveTo>
                  <a:lnTo>
                    <a:pt x="319151" y="762"/>
                  </a:lnTo>
                  <a:lnTo>
                    <a:pt x="307848" y="19558"/>
                  </a:lnTo>
                  <a:lnTo>
                    <a:pt x="296545" y="762"/>
                  </a:lnTo>
                  <a:lnTo>
                    <a:pt x="286131" y="762"/>
                  </a:lnTo>
                  <a:lnTo>
                    <a:pt x="302514" y="27940"/>
                  </a:lnTo>
                  <a:lnTo>
                    <a:pt x="302514" y="43180"/>
                  </a:lnTo>
                  <a:lnTo>
                    <a:pt x="312293" y="43180"/>
                  </a:lnTo>
                  <a:lnTo>
                    <a:pt x="312420" y="27940"/>
                  </a:lnTo>
                  <a:lnTo>
                    <a:pt x="317373" y="19558"/>
                  </a:lnTo>
                  <a:lnTo>
                    <a:pt x="328803" y="762"/>
                  </a:lnTo>
                  <a:close/>
                </a:path>
                <a:path w="535939" h="43814">
                  <a:moveTo>
                    <a:pt x="388886" y="825"/>
                  </a:moveTo>
                  <a:lnTo>
                    <a:pt x="379222" y="825"/>
                  </a:lnTo>
                  <a:lnTo>
                    <a:pt x="379222" y="26543"/>
                  </a:lnTo>
                  <a:lnTo>
                    <a:pt x="358140" y="762"/>
                  </a:lnTo>
                  <a:lnTo>
                    <a:pt x="350012" y="762"/>
                  </a:lnTo>
                  <a:lnTo>
                    <a:pt x="350012" y="43180"/>
                  </a:lnTo>
                  <a:lnTo>
                    <a:pt x="359664" y="43180"/>
                  </a:lnTo>
                  <a:lnTo>
                    <a:pt x="359664" y="17399"/>
                  </a:lnTo>
                  <a:lnTo>
                    <a:pt x="380873" y="43180"/>
                  </a:lnTo>
                  <a:lnTo>
                    <a:pt x="388874" y="43180"/>
                  </a:lnTo>
                  <a:lnTo>
                    <a:pt x="388886" y="825"/>
                  </a:lnTo>
                  <a:close/>
                </a:path>
                <a:path w="535939" h="43814">
                  <a:moveTo>
                    <a:pt x="440817" y="43180"/>
                  </a:moveTo>
                  <a:lnTo>
                    <a:pt x="436753" y="34036"/>
                  </a:lnTo>
                  <a:lnTo>
                    <a:pt x="433463" y="26670"/>
                  </a:lnTo>
                  <a:lnTo>
                    <a:pt x="423799" y="5029"/>
                  </a:lnTo>
                  <a:lnTo>
                    <a:pt x="423799" y="26670"/>
                  </a:lnTo>
                  <a:lnTo>
                    <a:pt x="410337" y="26670"/>
                  </a:lnTo>
                  <a:lnTo>
                    <a:pt x="417068" y="10414"/>
                  </a:lnTo>
                  <a:lnTo>
                    <a:pt x="423799" y="26670"/>
                  </a:lnTo>
                  <a:lnTo>
                    <a:pt x="423799" y="5029"/>
                  </a:lnTo>
                  <a:lnTo>
                    <a:pt x="421894" y="762"/>
                  </a:lnTo>
                  <a:lnTo>
                    <a:pt x="412242" y="762"/>
                  </a:lnTo>
                  <a:lnTo>
                    <a:pt x="393319" y="43180"/>
                  </a:lnTo>
                  <a:lnTo>
                    <a:pt x="403352" y="43180"/>
                  </a:lnTo>
                  <a:lnTo>
                    <a:pt x="407162" y="34036"/>
                  </a:lnTo>
                  <a:lnTo>
                    <a:pt x="426847" y="34036"/>
                  </a:lnTo>
                  <a:lnTo>
                    <a:pt x="430530" y="43180"/>
                  </a:lnTo>
                  <a:lnTo>
                    <a:pt x="440817" y="43180"/>
                  </a:lnTo>
                  <a:close/>
                </a:path>
                <a:path w="535939" h="43814">
                  <a:moveTo>
                    <a:pt x="493014" y="17653"/>
                  </a:moveTo>
                  <a:lnTo>
                    <a:pt x="492887" y="762"/>
                  </a:lnTo>
                  <a:lnTo>
                    <a:pt x="484886" y="762"/>
                  </a:lnTo>
                  <a:lnTo>
                    <a:pt x="469265" y="27051"/>
                  </a:lnTo>
                  <a:lnTo>
                    <a:pt x="453390" y="762"/>
                  </a:lnTo>
                  <a:lnTo>
                    <a:pt x="445262" y="762"/>
                  </a:lnTo>
                  <a:lnTo>
                    <a:pt x="445262" y="43180"/>
                  </a:lnTo>
                  <a:lnTo>
                    <a:pt x="454533" y="43180"/>
                  </a:lnTo>
                  <a:lnTo>
                    <a:pt x="454533" y="18288"/>
                  </a:lnTo>
                  <a:lnTo>
                    <a:pt x="466852" y="38608"/>
                  </a:lnTo>
                  <a:lnTo>
                    <a:pt x="471297" y="38608"/>
                  </a:lnTo>
                  <a:lnTo>
                    <a:pt x="483743" y="17653"/>
                  </a:lnTo>
                  <a:lnTo>
                    <a:pt x="483870" y="43180"/>
                  </a:lnTo>
                  <a:lnTo>
                    <a:pt x="493014" y="43180"/>
                  </a:lnTo>
                  <a:lnTo>
                    <a:pt x="493014" y="17653"/>
                  </a:lnTo>
                  <a:close/>
                </a:path>
                <a:path w="535939" h="43814">
                  <a:moveTo>
                    <a:pt x="535940" y="35306"/>
                  </a:moveTo>
                  <a:lnTo>
                    <a:pt x="512826" y="35306"/>
                  </a:lnTo>
                  <a:lnTo>
                    <a:pt x="512826" y="25400"/>
                  </a:lnTo>
                  <a:lnTo>
                    <a:pt x="532511" y="25400"/>
                  </a:lnTo>
                  <a:lnTo>
                    <a:pt x="532511" y="17780"/>
                  </a:lnTo>
                  <a:lnTo>
                    <a:pt x="512826" y="17780"/>
                  </a:lnTo>
                  <a:lnTo>
                    <a:pt x="512826" y="8636"/>
                  </a:lnTo>
                  <a:lnTo>
                    <a:pt x="535178" y="8636"/>
                  </a:lnTo>
                  <a:lnTo>
                    <a:pt x="535178" y="762"/>
                  </a:lnTo>
                  <a:lnTo>
                    <a:pt x="503174" y="762"/>
                  </a:lnTo>
                  <a:lnTo>
                    <a:pt x="503174" y="43180"/>
                  </a:lnTo>
                  <a:lnTo>
                    <a:pt x="535940" y="43180"/>
                  </a:lnTo>
                  <a:lnTo>
                    <a:pt x="535940" y="35306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6569" y="5463285"/>
              <a:ext cx="295145" cy="3047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128266" y="1566417"/>
            <a:ext cx="22732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0" dirty="0">
                <a:solidFill>
                  <a:srgbClr val="77B843"/>
                </a:solidFill>
                <a:latin typeface="Univers"/>
                <a:cs typeface="Univers"/>
              </a:rPr>
              <a:t>A</a:t>
            </a:r>
            <a:endParaRPr sz="2200">
              <a:latin typeface="Univers"/>
              <a:cs typeface="Univer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6379" y="4447666"/>
            <a:ext cx="21145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0" dirty="0">
                <a:solidFill>
                  <a:srgbClr val="77B843"/>
                </a:solidFill>
                <a:latin typeface="Univers"/>
                <a:cs typeface="Univers"/>
              </a:rPr>
              <a:t>C</a:t>
            </a:r>
            <a:endParaRPr sz="2200">
              <a:latin typeface="Univers"/>
              <a:cs typeface="Univer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53508" y="1566417"/>
            <a:ext cx="21145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0" dirty="0">
                <a:solidFill>
                  <a:srgbClr val="77B843"/>
                </a:solidFill>
                <a:latin typeface="Univers"/>
                <a:cs typeface="Univers"/>
              </a:rPr>
              <a:t>B</a:t>
            </a:r>
            <a:endParaRPr sz="2200">
              <a:latin typeface="Univers"/>
              <a:cs typeface="Univer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34839" y="4447666"/>
            <a:ext cx="22732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0" dirty="0">
                <a:solidFill>
                  <a:srgbClr val="77B843"/>
                </a:solidFill>
                <a:latin typeface="Univers"/>
                <a:cs typeface="Univers"/>
              </a:rPr>
              <a:t>D</a:t>
            </a:r>
            <a:endParaRPr sz="2200">
              <a:latin typeface="Univers"/>
              <a:cs typeface="Univer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539111" y="1715515"/>
            <a:ext cx="1811020" cy="2560955"/>
            <a:chOff x="1539111" y="1715515"/>
            <a:chExt cx="1811020" cy="2560955"/>
          </a:xfrm>
        </p:grpSpPr>
        <p:sp>
          <p:nvSpPr>
            <p:cNvPr id="17" name="object 17"/>
            <p:cNvSpPr/>
            <p:nvPr/>
          </p:nvSpPr>
          <p:spPr>
            <a:xfrm>
              <a:off x="1539113" y="1715515"/>
              <a:ext cx="1811020" cy="2560955"/>
            </a:xfrm>
            <a:custGeom>
              <a:avLst/>
              <a:gdLst/>
              <a:ahLst/>
              <a:cxnLst/>
              <a:rect l="l" t="t" r="r" b="b"/>
              <a:pathLst>
                <a:path w="1811020" h="2560954">
                  <a:moveTo>
                    <a:pt x="1810639" y="0"/>
                  </a:moveTo>
                  <a:lnTo>
                    <a:pt x="0" y="0"/>
                  </a:lnTo>
                  <a:lnTo>
                    <a:pt x="0" y="2560701"/>
                  </a:lnTo>
                  <a:lnTo>
                    <a:pt x="1810639" y="2560701"/>
                  </a:lnTo>
                  <a:lnTo>
                    <a:pt x="1810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39111" y="1715515"/>
              <a:ext cx="892810" cy="514984"/>
            </a:xfrm>
            <a:custGeom>
              <a:avLst/>
              <a:gdLst/>
              <a:ahLst/>
              <a:cxnLst/>
              <a:rect l="l" t="t" r="r" b="b"/>
              <a:pathLst>
                <a:path w="892810" h="514985">
                  <a:moveTo>
                    <a:pt x="892683" y="0"/>
                  </a:moveTo>
                  <a:lnTo>
                    <a:pt x="0" y="0"/>
                  </a:lnTo>
                  <a:lnTo>
                    <a:pt x="0" y="412495"/>
                  </a:lnTo>
                  <a:lnTo>
                    <a:pt x="43307" y="439801"/>
                  </a:lnTo>
                  <a:lnTo>
                    <a:pt x="86614" y="462026"/>
                  </a:lnTo>
                  <a:lnTo>
                    <a:pt x="131699" y="480441"/>
                  </a:lnTo>
                  <a:lnTo>
                    <a:pt x="178054" y="495045"/>
                  </a:lnTo>
                  <a:lnTo>
                    <a:pt x="225679" y="505587"/>
                  </a:lnTo>
                  <a:lnTo>
                    <a:pt x="274066" y="512064"/>
                  </a:lnTo>
                  <a:lnTo>
                    <a:pt x="323088" y="514477"/>
                  </a:lnTo>
                  <a:lnTo>
                    <a:pt x="372491" y="512572"/>
                  </a:lnTo>
                  <a:lnTo>
                    <a:pt x="421894" y="506222"/>
                  </a:lnTo>
                  <a:lnTo>
                    <a:pt x="471043" y="495427"/>
                  </a:lnTo>
                  <a:lnTo>
                    <a:pt x="519811" y="480187"/>
                  </a:lnTo>
                  <a:lnTo>
                    <a:pt x="567690" y="460248"/>
                  </a:lnTo>
                  <a:lnTo>
                    <a:pt x="613791" y="435991"/>
                  </a:lnTo>
                  <a:lnTo>
                    <a:pt x="656590" y="408305"/>
                  </a:lnTo>
                  <a:lnTo>
                    <a:pt x="696341" y="377317"/>
                  </a:lnTo>
                  <a:lnTo>
                    <a:pt x="732663" y="343281"/>
                  </a:lnTo>
                  <a:lnTo>
                    <a:pt x="765683" y="306578"/>
                  </a:lnTo>
                  <a:lnTo>
                    <a:pt x="795147" y="267335"/>
                  </a:lnTo>
                  <a:lnTo>
                    <a:pt x="821055" y="225933"/>
                  </a:lnTo>
                  <a:lnTo>
                    <a:pt x="843280" y="182626"/>
                  </a:lnTo>
                  <a:lnTo>
                    <a:pt x="861695" y="137541"/>
                  </a:lnTo>
                  <a:lnTo>
                    <a:pt x="876300" y="91059"/>
                  </a:lnTo>
                  <a:lnTo>
                    <a:pt x="886841" y="43561"/>
                  </a:lnTo>
                  <a:lnTo>
                    <a:pt x="892683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9435" y="1830971"/>
              <a:ext cx="191096" cy="13905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705229" y="1990724"/>
              <a:ext cx="439420" cy="36195"/>
            </a:xfrm>
            <a:custGeom>
              <a:avLst/>
              <a:gdLst/>
              <a:ahLst/>
              <a:cxnLst/>
              <a:rect l="l" t="t" r="r" b="b"/>
              <a:pathLst>
                <a:path w="439419" h="36194">
                  <a:moveTo>
                    <a:pt x="33147" y="6096"/>
                  </a:moveTo>
                  <a:lnTo>
                    <a:pt x="29845" y="2159"/>
                  </a:lnTo>
                  <a:lnTo>
                    <a:pt x="24892" y="0"/>
                  </a:lnTo>
                  <a:lnTo>
                    <a:pt x="18923" y="0"/>
                  </a:lnTo>
                  <a:lnTo>
                    <a:pt x="11303" y="1270"/>
                  </a:lnTo>
                  <a:lnTo>
                    <a:pt x="5334" y="5080"/>
                  </a:lnTo>
                  <a:lnTo>
                    <a:pt x="1397" y="10668"/>
                  </a:lnTo>
                  <a:lnTo>
                    <a:pt x="0" y="17907"/>
                  </a:lnTo>
                  <a:lnTo>
                    <a:pt x="1270" y="24511"/>
                  </a:lnTo>
                  <a:lnTo>
                    <a:pt x="1397" y="24892"/>
                  </a:lnTo>
                  <a:lnTo>
                    <a:pt x="1397" y="25146"/>
                  </a:lnTo>
                  <a:lnTo>
                    <a:pt x="5334" y="30861"/>
                  </a:lnTo>
                  <a:lnTo>
                    <a:pt x="11303" y="34544"/>
                  </a:lnTo>
                  <a:lnTo>
                    <a:pt x="18796" y="35941"/>
                  </a:lnTo>
                  <a:lnTo>
                    <a:pt x="24892" y="35941"/>
                  </a:lnTo>
                  <a:lnTo>
                    <a:pt x="29845" y="33655"/>
                  </a:lnTo>
                  <a:lnTo>
                    <a:pt x="33147" y="29718"/>
                  </a:lnTo>
                  <a:lnTo>
                    <a:pt x="28067" y="24892"/>
                  </a:lnTo>
                  <a:lnTo>
                    <a:pt x="25654" y="27686"/>
                  </a:lnTo>
                  <a:lnTo>
                    <a:pt x="22733" y="29083"/>
                  </a:lnTo>
                  <a:lnTo>
                    <a:pt x="12827" y="29083"/>
                  </a:lnTo>
                  <a:lnTo>
                    <a:pt x="8128" y="24511"/>
                  </a:lnTo>
                  <a:lnTo>
                    <a:pt x="8128" y="11430"/>
                  </a:lnTo>
                  <a:lnTo>
                    <a:pt x="12827" y="6858"/>
                  </a:lnTo>
                  <a:lnTo>
                    <a:pt x="22733" y="6858"/>
                  </a:lnTo>
                  <a:lnTo>
                    <a:pt x="25654" y="8255"/>
                  </a:lnTo>
                  <a:lnTo>
                    <a:pt x="28067" y="10922"/>
                  </a:lnTo>
                  <a:lnTo>
                    <a:pt x="33147" y="6096"/>
                  </a:lnTo>
                  <a:close/>
                </a:path>
                <a:path w="439419" h="36194">
                  <a:moveTo>
                    <a:pt x="73660" y="17907"/>
                  </a:moveTo>
                  <a:lnTo>
                    <a:pt x="72390" y="11303"/>
                  </a:lnTo>
                  <a:lnTo>
                    <a:pt x="72263" y="10795"/>
                  </a:lnTo>
                  <a:lnTo>
                    <a:pt x="69469" y="6858"/>
                  </a:lnTo>
                  <a:lnTo>
                    <a:pt x="68326" y="5080"/>
                  </a:lnTo>
                  <a:lnTo>
                    <a:pt x="65532" y="3340"/>
                  </a:lnTo>
                  <a:lnTo>
                    <a:pt x="65532" y="11303"/>
                  </a:lnTo>
                  <a:lnTo>
                    <a:pt x="65532" y="24511"/>
                  </a:lnTo>
                  <a:lnTo>
                    <a:pt x="60833" y="29083"/>
                  </a:lnTo>
                  <a:lnTo>
                    <a:pt x="48514" y="29083"/>
                  </a:lnTo>
                  <a:lnTo>
                    <a:pt x="43815" y="24511"/>
                  </a:lnTo>
                  <a:lnTo>
                    <a:pt x="43815" y="11303"/>
                  </a:lnTo>
                  <a:lnTo>
                    <a:pt x="48514" y="6858"/>
                  </a:lnTo>
                  <a:lnTo>
                    <a:pt x="60833" y="6858"/>
                  </a:lnTo>
                  <a:lnTo>
                    <a:pt x="65532" y="11303"/>
                  </a:lnTo>
                  <a:lnTo>
                    <a:pt x="65532" y="3340"/>
                  </a:lnTo>
                  <a:lnTo>
                    <a:pt x="62230" y="1270"/>
                  </a:lnTo>
                  <a:lnTo>
                    <a:pt x="54610" y="0"/>
                  </a:lnTo>
                  <a:lnTo>
                    <a:pt x="47117" y="1270"/>
                  </a:lnTo>
                  <a:lnTo>
                    <a:pt x="41021" y="5080"/>
                  </a:lnTo>
                  <a:lnTo>
                    <a:pt x="37084" y="10795"/>
                  </a:lnTo>
                  <a:lnTo>
                    <a:pt x="35687" y="17907"/>
                  </a:lnTo>
                  <a:lnTo>
                    <a:pt x="36957" y="24511"/>
                  </a:lnTo>
                  <a:lnTo>
                    <a:pt x="37084" y="25146"/>
                  </a:lnTo>
                  <a:lnTo>
                    <a:pt x="41021" y="30861"/>
                  </a:lnTo>
                  <a:lnTo>
                    <a:pt x="47117" y="34544"/>
                  </a:lnTo>
                  <a:lnTo>
                    <a:pt x="54610" y="35941"/>
                  </a:lnTo>
                  <a:lnTo>
                    <a:pt x="62230" y="34544"/>
                  </a:lnTo>
                  <a:lnTo>
                    <a:pt x="68199" y="30861"/>
                  </a:lnTo>
                  <a:lnTo>
                    <a:pt x="69456" y="29083"/>
                  </a:lnTo>
                  <a:lnTo>
                    <a:pt x="72263" y="25146"/>
                  </a:lnTo>
                  <a:lnTo>
                    <a:pt x="73660" y="17907"/>
                  </a:lnTo>
                  <a:close/>
                </a:path>
                <a:path w="439419" h="36194">
                  <a:moveTo>
                    <a:pt x="118872" y="35318"/>
                  </a:moveTo>
                  <a:lnTo>
                    <a:pt x="118745" y="14490"/>
                  </a:lnTo>
                  <a:lnTo>
                    <a:pt x="118745" y="520"/>
                  </a:lnTo>
                  <a:lnTo>
                    <a:pt x="112141" y="520"/>
                  </a:lnTo>
                  <a:lnTo>
                    <a:pt x="99314" y="22110"/>
                  </a:lnTo>
                  <a:lnTo>
                    <a:pt x="86360" y="520"/>
                  </a:lnTo>
                  <a:lnTo>
                    <a:pt x="79756" y="520"/>
                  </a:lnTo>
                  <a:lnTo>
                    <a:pt x="79756" y="35318"/>
                  </a:lnTo>
                  <a:lnTo>
                    <a:pt x="87249" y="35318"/>
                  </a:lnTo>
                  <a:lnTo>
                    <a:pt x="87249" y="14871"/>
                  </a:lnTo>
                  <a:lnTo>
                    <a:pt x="97409" y="31635"/>
                  </a:lnTo>
                  <a:lnTo>
                    <a:pt x="101092" y="31635"/>
                  </a:lnTo>
                  <a:lnTo>
                    <a:pt x="106680" y="22110"/>
                  </a:lnTo>
                  <a:lnTo>
                    <a:pt x="111252" y="14490"/>
                  </a:lnTo>
                  <a:lnTo>
                    <a:pt x="111252" y="35318"/>
                  </a:lnTo>
                  <a:lnTo>
                    <a:pt x="118872" y="35318"/>
                  </a:lnTo>
                  <a:close/>
                </a:path>
                <a:path w="439419" h="36194">
                  <a:moveTo>
                    <a:pt x="157226" y="5334"/>
                  </a:moveTo>
                  <a:lnTo>
                    <a:pt x="151384" y="508"/>
                  </a:lnTo>
                  <a:lnTo>
                    <a:pt x="149098" y="508"/>
                  </a:lnTo>
                  <a:lnTo>
                    <a:pt x="149098" y="9398"/>
                  </a:lnTo>
                  <a:lnTo>
                    <a:pt x="149098" y="16891"/>
                  </a:lnTo>
                  <a:lnTo>
                    <a:pt x="146558" y="19177"/>
                  </a:lnTo>
                  <a:lnTo>
                    <a:pt x="135128" y="19177"/>
                  </a:lnTo>
                  <a:lnTo>
                    <a:pt x="135128" y="7112"/>
                  </a:lnTo>
                  <a:lnTo>
                    <a:pt x="146558" y="7112"/>
                  </a:lnTo>
                  <a:lnTo>
                    <a:pt x="149098" y="9398"/>
                  </a:lnTo>
                  <a:lnTo>
                    <a:pt x="149098" y="508"/>
                  </a:lnTo>
                  <a:lnTo>
                    <a:pt x="127127" y="508"/>
                  </a:lnTo>
                  <a:lnTo>
                    <a:pt x="127127" y="35306"/>
                  </a:lnTo>
                  <a:lnTo>
                    <a:pt x="135128" y="35306"/>
                  </a:lnTo>
                  <a:lnTo>
                    <a:pt x="135128" y="25654"/>
                  </a:lnTo>
                  <a:lnTo>
                    <a:pt x="151384" y="25654"/>
                  </a:lnTo>
                  <a:lnTo>
                    <a:pt x="157226" y="20955"/>
                  </a:lnTo>
                  <a:lnTo>
                    <a:pt x="157226" y="19177"/>
                  </a:lnTo>
                  <a:lnTo>
                    <a:pt x="157226" y="5334"/>
                  </a:lnTo>
                  <a:close/>
                </a:path>
                <a:path w="439419" h="36194">
                  <a:moveTo>
                    <a:pt x="195580" y="35318"/>
                  </a:moveTo>
                  <a:lnTo>
                    <a:pt x="192278" y="27825"/>
                  </a:lnTo>
                  <a:lnTo>
                    <a:pt x="189484" y="21729"/>
                  </a:lnTo>
                  <a:lnTo>
                    <a:pt x="181483" y="3670"/>
                  </a:lnTo>
                  <a:lnTo>
                    <a:pt x="181483" y="21729"/>
                  </a:lnTo>
                  <a:lnTo>
                    <a:pt x="170561" y="21729"/>
                  </a:lnTo>
                  <a:lnTo>
                    <a:pt x="176022" y="8521"/>
                  </a:lnTo>
                  <a:lnTo>
                    <a:pt x="181483" y="21729"/>
                  </a:lnTo>
                  <a:lnTo>
                    <a:pt x="181483" y="3670"/>
                  </a:lnTo>
                  <a:lnTo>
                    <a:pt x="180086" y="520"/>
                  </a:lnTo>
                  <a:lnTo>
                    <a:pt x="172085" y="520"/>
                  </a:lnTo>
                  <a:lnTo>
                    <a:pt x="156591" y="35318"/>
                  </a:lnTo>
                  <a:lnTo>
                    <a:pt x="164846" y="35318"/>
                  </a:lnTo>
                  <a:lnTo>
                    <a:pt x="167894" y="27825"/>
                  </a:lnTo>
                  <a:lnTo>
                    <a:pt x="184023" y="27825"/>
                  </a:lnTo>
                  <a:lnTo>
                    <a:pt x="187198" y="35318"/>
                  </a:lnTo>
                  <a:lnTo>
                    <a:pt x="195580" y="35318"/>
                  </a:lnTo>
                  <a:close/>
                </a:path>
                <a:path w="439419" h="36194">
                  <a:moveTo>
                    <a:pt x="231076" y="495"/>
                  </a:moveTo>
                  <a:lnTo>
                    <a:pt x="223139" y="495"/>
                  </a:lnTo>
                  <a:lnTo>
                    <a:pt x="223139" y="21590"/>
                  </a:lnTo>
                  <a:lnTo>
                    <a:pt x="217043" y="14224"/>
                  </a:lnTo>
                  <a:lnTo>
                    <a:pt x="205867" y="508"/>
                  </a:lnTo>
                  <a:lnTo>
                    <a:pt x="199263" y="508"/>
                  </a:lnTo>
                  <a:lnTo>
                    <a:pt x="199263" y="35306"/>
                  </a:lnTo>
                  <a:lnTo>
                    <a:pt x="207137" y="35306"/>
                  </a:lnTo>
                  <a:lnTo>
                    <a:pt x="207137" y="14224"/>
                  </a:lnTo>
                  <a:lnTo>
                    <a:pt x="224409" y="35306"/>
                  </a:lnTo>
                  <a:lnTo>
                    <a:pt x="231013" y="35306"/>
                  </a:lnTo>
                  <a:lnTo>
                    <a:pt x="231076" y="495"/>
                  </a:lnTo>
                  <a:close/>
                </a:path>
                <a:path w="439419" h="36194">
                  <a:moveTo>
                    <a:pt x="269494" y="508"/>
                  </a:moveTo>
                  <a:lnTo>
                    <a:pt x="261620" y="508"/>
                  </a:lnTo>
                  <a:lnTo>
                    <a:pt x="252349" y="16002"/>
                  </a:lnTo>
                  <a:lnTo>
                    <a:pt x="243078" y="508"/>
                  </a:lnTo>
                  <a:lnTo>
                    <a:pt x="234442" y="508"/>
                  </a:lnTo>
                  <a:lnTo>
                    <a:pt x="243840" y="16002"/>
                  </a:lnTo>
                  <a:lnTo>
                    <a:pt x="247904" y="22987"/>
                  </a:lnTo>
                  <a:lnTo>
                    <a:pt x="247904" y="35306"/>
                  </a:lnTo>
                  <a:lnTo>
                    <a:pt x="256032" y="35306"/>
                  </a:lnTo>
                  <a:lnTo>
                    <a:pt x="256032" y="22987"/>
                  </a:lnTo>
                  <a:lnTo>
                    <a:pt x="269494" y="508"/>
                  </a:lnTo>
                  <a:close/>
                </a:path>
                <a:path w="439419" h="36194">
                  <a:moveTo>
                    <a:pt x="318770" y="21590"/>
                  </a:moveTo>
                  <a:lnTo>
                    <a:pt x="318706" y="495"/>
                  </a:lnTo>
                  <a:lnTo>
                    <a:pt x="310769" y="495"/>
                  </a:lnTo>
                  <a:lnTo>
                    <a:pt x="310769" y="21590"/>
                  </a:lnTo>
                  <a:lnTo>
                    <a:pt x="304673" y="14224"/>
                  </a:lnTo>
                  <a:lnTo>
                    <a:pt x="293497" y="508"/>
                  </a:lnTo>
                  <a:lnTo>
                    <a:pt x="286893" y="508"/>
                  </a:lnTo>
                  <a:lnTo>
                    <a:pt x="286893" y="35306"/>
                  </a:lnTo>
                  <a:lnTo>
                    <a:pt x="294767" y="35306"/>
                  </a:lnTo>
                  <a:lnTo>
                    <a:pt x="294767" y="14224"/>
                  </a:lnTo>
                  <a:lnTo>
                    <a:pt x="312166" y="35306"/>
                  </a:lnTo>
                  <a:lnTo>
                    <a:pt x="318770" y="35306"/>
                  </a:lnTo>
                  <a:lnTo>
                    <a:pt x="318770" y="21590"/>
                  </a:lnTo>
                  <a:close/>
                </a:path>
                <a:path w="439419" h="36194">
                  <a:moveTo>
                    <a:pt x="361315" y="35318"/>
                  </a:moveTo>
                  <a:lnTo>
                    <a:pt x="358013" y="27825"/>
                  </a:lnTo>
                  <a:lnTo>
                    <a:pt x="355346" y="21729"/>
                  </a:lnTo>
                  <a:lnTo>
                    <a:pt x="349377" y="8521"/>
                  </a:lnTo>
                  <a:lnTo>
                    <a:pt x="347345" y="3949"/>
                  </a:lnTo>
                  <a:lnTo>
                    <a:pt x="347345" y="21729"/>
                  </a:lnTo>
                  <a:lnTo>
                    <a:pt x="336296" y="21729"/>
                  </a:lnTo>
                  <a:lnTo>
                    <a:pt x="341884" y="8521"/>
                  </a:lnTo>
                  <a:lnTo>
                    <a:pt x="347345" y="21729"/>
                  </a:lnTo>
                  <a:lnTo>
                    <a:pt x="347345" y="3949"/>
                  </a:lnTo>
                  <a:lnTo>
                    <a:pt x="345821" y="520"/>
                  </a:lnTo>
                  <a:lnTo>
                    <a:pt x="337947" y="520"/>
                  </a:lnTo>
                  <a:lnTo>
                    <a:pt x="322453" y="35318"/>
                  </a:lnTo>
                  <a:lnTo>
                    <a:pt x="330708" y="35318"/>
                  </a:lnTo>
                  <a:lnTo>
                    <a:pt x="333756" y="27825"/>
                  </a:lnTo>
                  <a:lnTo>
                    <a:pt x="349885" y="27825"/>
                  </a:lnTo>
                  <a:lnTo>
                    <a:pt x="352933" y="35318"/>
                  </a:lnTo>
                  <a:lnTo>
                    <a:pt x="361315" y="35318"/>
                  </a:lnTo>
                  <a:close/>
                </a:path>
                <a:path w="439419" h="36194">
                  <a:moveTo>
                    <a:pt x="404114" y="14478"/>
                  </a:moveTo>
                  <a:lnTo>
                    <a:pt x="403987" y="508"/>
                  </a:lnTo>
                  <a:lnTo>
                    <a:pt x="397383" y="508"/>
                  </a:lnTo>
                  <a:lnTo>
                    <a:pt x="384683" y="22098"/>
                  </a:lnTo>
                  <a:lnTo>
                    <a:pt x="380238" y="14859"/>
                  </a:lnTo>
                  <a:lnTo>
                    <a:pt x="371602" y="508"/>
                  </a:lnTo>
                  <a:lnTo>
                    <a:pt x="364998" y="508"/>
                  </a:lnTo>
                  <a:lnTo>
                    <a:pt x="364998" y="35306"/>
                  </a:lnTo>
                  <a:lnTo>
                    <a:pt x="372491" y="35306"/>
                  </a:lnTo>
                  <a:lnTo>
                    <a:pt x="372491" y="14859"/>
                  </a:lnTo>
                  <a:lnTo>
                    <a:pt x="382651" y="31623"/>
                  </a:lnTo>
                  <a:lnTo>
                    <a:pt x="386334" y="31623"/>
                  </a:lnTo>
                  <a:lnTo>
                    <a:pt x="391922" y="22098"/>
                  </a:lnTo>
                  <a:lnTo>
                    <a:pt x="396494" y="14478"/>
                  </a:lnTo>
                  <a:lnTo>
                    <a:pt x="396621" y="35306"/>
                  </a:lnTo>
                  <a:lnTo>
                    <a:pt x="404114" y="35306"/>
                  </a:lnTo>
                  <a:lnTo>
                    <a:pt x="404114" y="14478"/>
                  </a:lnTo>
                  <a:close/>
                </a:path>
                <a:path w="439419" h="36194">
                  <a:moveTo>
                    <a:pt x="439293" y="28829"/>
                  </a:moveTo>
                  <a:lnTo>
                    <a:pt x="420370" y="28829"/>
                  </a:lnTo>
                  <a:lnTo>
                    <a:pt x="420370" y="20828"/>
                  </a:lnTo>
                  <a:lnTo>
                    <a:pt x="436499" y="20828"/>
                  </a:lnTo>
                  <a:lnTo>
                    <a:pt x="436499" y="14605"/>
                  </a:lnTo>
                  <a:lnTo>
                    <a:pt x="420370" y="14605"/>
                  </a:lnTo>
                  <a:lnTo>
                    <a:pt x="420370" y="6985"/>
                  </a:lnTo>
                  <a:lnTo>
                    <a:pt x="438658" y="6985"/>
                  </a:lnTo>
                  <a:lnTo>
                    <a:pt x="438658" y="508"/>
                  </a:lnTo>
                  <a:lnTo>
                    <a:pt x="412369" y="508"/>
                  </a:lnTo>
                  <a:lnTo>
                    <a:pt x="412369" y="35306"/>
                  </a:lnTo>
                  <a:lnTo>
                    <a:pt x="439293" y="35306"/>
                  </a:lnTo>
                  <a:lnTo>
                    <a:pt x="439293" y="288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6499" y="2711043"/>
              <a:ext cx="1216709" cy="2998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5610" y="2624327"/>
              <a:ext cx="295146" cy="30478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539113" y="1715515"/>
            <a:ext cx="1811020" cy="2560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200">
              <a:latin typeface="Times New Roman"/>
              <a:cs typeface="Times New Roman"/>
            </a:endParaRPr>
          </a:p>
          <a:p>
            <a:pPr marL="165100" marR="399415" indent="-635">
              <a:lnSpc>
                <a:spcPct val="160000"/>
              </a:lnSpc>
              <a:spcBef>
                <a:spcPts val="5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95" dirty="0">
                <a:solidFill>
                  <a:srgbClr val="00478F"/>
                </a:solidFill>
                <a:latin typeface="Calibri"/>
                <a:cs typeface="Calibri"/>
              </a:rPr>
              <a:t>earunt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t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 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vel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g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pa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 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nus.</a:t>
            </a:r>
            <a:endParaRPr sz="200">
              <a:latin typeface="Calibri"/>
              <a:cs typeface="Calibri"/>
            </a:endParaRPr>
          </a:p>
          <a:p>
            <a:pPr marL="163830" marR="395605" indent="-1270">
              <a:lnSpc>
                <a:spcPct val="160000"/>
              </a:lnSpc>
              <a:spcBef>
                <a:spcPts val="6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5" dirty="0">
                <a:solidFill>
                  <a:srgbClr val="00478F"/>
                </a:solidFill>
                <a:latin typeface="Calibri"/>
                <a:cs typeface="Calibri"/>
              </a:rPr>
              <a:t>ssit,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dunt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int.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">
              <a:latin typeface="Calibri"/>
              <a:cs typeface="Calibri"/>
            </a:endParaRPr>
          </a:p>
          <a:p>
            <a:pPr marL="165735">
              <a:lnSpc>
                <a:spcPct val="10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Ent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minti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comnis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ist,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optatiu</a:t>
            </a:r>
            <a:r>
              <a:rPr sz="200" spc="1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nturepu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dandit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voluptaerit,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iunt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facientus</a:t>
            </a:r>
            <a:endParaRPr sz="200">
              <a:latin typeface="Calibri"/>
              <a:cs typeface="Calibri"/>
            </a:endParaRPr>
          </a:p>
          <a:p>
            <a:pPr marL="165100" marR="427355" indent="-1270">
              <a:lnSpc>
                <a:spcPct val="160000"/>
              </a:lnSpc>
              <a:spcBef>
                <a:spcPts val="19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que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os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im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volest,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maiost,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nullaborem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ulluptati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ipsam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ratur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5" dirty="0">
                <a:solidFill>
                  <a:srgbClr val="00478F"/>
                </a:solidFill>
                <a:latin typeface="Calibri"/>
                <a:cs typeface="Calibri"/>
              </a:rPr>
              <a:t>dellam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m 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it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s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nisciunt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est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dolupta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tempernam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facearc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hiciatus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into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d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adis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o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ex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explaborro</a:t>
            </a:r>
            <a:endParaRPr sz="200">
              <a:latin typeface="Calibri"/>
              <a:cs typeface="Calibri"/>
            </a:endParaRPr>
          </a:p>
          <a:p>
            <a:pPr marL="165100" marR="391795" indent="-1905" algn="just">
              <a:lnSpc>
                <a:spcPct val="16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eations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equidus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mollaut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 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veliqui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consentota</a:t>
            </a:r>
            <a:r>
              <a:rPr sz="20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velitis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quibus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nihil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etur,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ae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35" dirty="0">
                <a:solidFill>
                  <a:srgbClr val="00478F"/>
                </a:solidFill>
                <a:latin typeface="Calibri"/>
                <a:cs typeface="Calibri"/>
              </a:rPr>
              <a:t>nonsequam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culliquia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vollaut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alibus,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samus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autatem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venimus,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simusan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ipicim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iureiur </a:t>
            </a:r>
            <a:r>
              <a:rPr sz="200" spc="-8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pro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soluptaquas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dus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assinctur.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200">
              <a:latin typeface="Calibri"/>
              <a:cs typeface="Calibri"/>
            </a:endParaRPr>
          </a:p>
          <a:p>
            <a:pPr marL="165735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Company</a:t>
            </a:r>
            <a:r>
              <a:rPr sz="15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</a:t>
            </a:r>
            <a:r>
              <a:rPr sz="15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go</a:t>
            </a:r>
            <a:r>
              <a:rPr sz="15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here</a:t>
            </a:r>
            <a:endParaRPr sz="150">
              <a:latin typeface="Calibri"/>
              <a:cs typeface="Calibri"/>
            </a:endParaRPr>
          </a:p>
          <a:p>
            <a:pPr marL="165735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Registration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VAT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endParaRPr sz="150">
              <a:latin typeface="Calibri"/>
              <a:cs typeface="Calibri"/>
            </a:endParaRPr>
          </a:p>
          <a:p>
            <a:pPr marL="164465">
              <a:lnSpc>
                <a:spcPct val="100000"/>
              </a:lnSpc>
              <a:spcBef>
                <a:spcPts val="2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Contact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details: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15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Website</a:t>
            </a:r>
            <a:r>
              <a:rPr sz="15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L="165735" marR="1304290" indent="-635">
              <a:lnSpc>
                <a:spcPct val="106700"/>
              </a:lnSpc>
              <a:spcBef>
                <a:spcPts val="2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h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y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s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ica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dres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15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Pos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tal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List</a:t>
            </a:r>
            <a:r>
              <a:rPr sz="15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of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Directors</a:t>
            </a:r>
            <a:endParaRPr sz="15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294251" y="1715515"/>
            <a:ext cx="1811020" cy="2560955"/>
            <a:chOff x="4294251" y="1715515"/>
            <a:chExt cx="1811020" cy="2560955"/>
          </a:xfrm>
        </p:grpSpPr>
        <p:sp>
          <p:nvSpPr>
            <p:cNvPr id="25" name="object 25"/>
            <p:cNvSpPr/>
            <p:nvPr/>
          </p:nvSpPr>
          <p:spPr>
            <a:xfrm>
              <a:off x="4294251" y="1715515"/>
              <a:ext cx="1811020" cy="2560955"/>
            </a:xfrm>
            <a:custGeom>
              <a:avLst/>
              <a:gdLst/>
              <a:ahLst/>
              <a:cxnLst/>
              <a:rect l="l" t="t" r="r" b="b"/>
              <a:pathLst>
                <a:path w="1811020" h="2560954">
                  <a:moveTo>
                    <a:pt x="1810639" y="0"/>
                  </a:moveTo>
                  <a:lnTo>
                    <a:pt x="0" y="0"/>
                  </a:lnTo>
                  <a:lnTo>
                    <a:pt x="0" y="2560701"/>
                  </a:lnTo>
                  <a:lnTo>
                    <a:pt x="1810639" y="2560701"/>
                  </a:lnTo>
                  <a:lnTo>
                    <a:pt x="1810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1805" y="1830971"/>
              <a:ext cx="191108" cy="13905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427472" y="1990724"/>
              <a:ext cx="439420" cy="36195"/>
            </a:xfrm>
            <a:custGeom>
              <a:avLst/>
              <a:gdLst/>
              <a:ahLst/>
              <a:cxnLst/>
              <a:rect l="l" t="t" r="r" b="b"/>
              <a:pathLst>
                <a:path w="439420" h="36194">
                  <a:moveTo>
                    <a:pt x="33147" y="6096"/>
                  </a:moveTo>
                  <a:lnTo>
                    <a:pt x="29845" y="2159"/>
                  </a:lnTo>
                  <a:lnTo>
                    <a:pt x="24892" y="0"/>
                  </a:lnTo>
                  <a:lnTo>
                    <a:pt x="18923" y="0"/>
                  </a:lnTo>
                  <a:lnTo>
                    <a:pt x="11430" y="1270"/>
                  </a:lnTo>
                  <a:lnTo>
                    <a:pt x="5461" y="5080"/>
                  </a:lnTo>
                  <a:lnTo>
                    <a:pt x="1524" y="10668"/>
                  </a:lnTo>
                  <a:lnTo>
                    <a:pt x="0" y="17907"/>
                  </a:lnTo>
                  <a:lnTo>
                    <a:pt x="1270" y="24511"/>
                  </a:lnTo>
                  <a:lnTo>
                    <a:pt x="1524" y="25146"/>
                  </a:lnTo>
                  <a:lnTo>
                    <a:pt x="5461" y="30861"/>
                  </a:lnTo>
                  <a:lnTo>
                    <a:pt x="11303" y="34544"/>
                  </a:lnTo>
                  <a:lnTo>
                    <a:pt x="18796" y="35941"/>
                  </a:lnTo>
                  <a:lnTo>
                    <a:pt x="24892" y="35941"/>
                  </a:lnTo>
                  <a:lnTo>
                    <a:pt x="29845" y="33655"/>
                  </a:lnTo>
                  <a:lnTo>
                    <a:pt x="33147" y="29718"/>
                  </a:lnTo>
                  <a:lnTo>
                    <a:pt x="28067" y="24892"/>
                  </a:lnTo>
                  <a:lnTo>
                    <a:pt x="25654" y="27686"/>
                  </a:lnTo>
                  <a:lnTo>
                    <a:pt x="22733" y="29083"/>
                  </a:lnTo>
                  <a:lnTo>
                    <a:pt x="12827" y="29083"/>
                  </a:lnTo>
                  <a:lnTo>
                    <a:pt x="8128" y="24511"/>
                  </a:lnTo>
                  <a:lnTo>
                    <a:pt x="8128" y="11430"/>
                  </a:lnTo>
                  <a:lnTo>
                    <a:pt x="12827" y="6858"/>
                  </a:lnTo>
                  <a:lnTo>
                    <a:pt x="22733" y="6858"/>
                  </a:lnTo>
                  <a:lnTo>
                    <a:pt x="25654" y="8255"/>
                  </a:lnTo>
                  <a:lnTo>
                    <a:pt x="28067" y="10922"/>
                  </a:lnTo>
                  <a:lnTo>
                    <a:pt x="33147" y="6096"/>
                  </a:lnTo>
                  <a:close/>
                </a:path>
                <a:path w="439420" h="36194">
                  <a:moveTo>
                    <a:pt x="73660" y="17907"/>
                  </a:moveTo>
                  <a:lnTo>
                    <a:pt x="72390" y="11303"/>
                  </a:lnTo>
                  <a:lnTo>
                    <a:pt x="72263" y="10795"/>
                  </a:lnTo>
                  <a:lnTo>
                    <a:pt x="69469" y="6858"/>
                  </a:lnTo>
                  <a:lnTo>
                    <a:pt x="68326" y="5080"/>
                  </a:lnTo>
                  <a:lnTo>
                    <a:pt x="65532" y="3340"/>
                  </a:lnTo>
                  <a:lnTo>
                    <a:pt x="65532" y="11303"/>
                  </a:lnTo>
                  <a:lnTo>
                    <a:pt x="65532" y="24511"/>
                  </a:lnTo>
                  <a:lnTo>
                    <a:pt x="60833" y="29083"/>
                  </a:lnTo>
                  <a:lnTo>
                    <a:pt x="48514" y="29083"/>
                  </a:lnTo>
                  <a:lnTo>
                    <a:pt x="43815" y="24511"/>
                  </a:lnTo>
                  <a:lnTo>
                    <a:pt x="43815" y="11303"/>
                  </a:lnTo>
                  <a:lnTo>
                    <a:pt x="48514" y="6858"/>
                  </a:lnTo>
                  <a:lnTo>
                    <a:pt x="60833" y="6858"/>
                  </a:lnTo>
                  <a:lnTo>
                    <a:pt x="65532" y="11303"/>
                  </a:lnTo>
                  <a:lnTo>
                    <a:pt x="65532" y="3340"/>
                  </a:lnTo>
                  <a:lnTo>
                    <a:pt x="62230" y="1270"/>
                  </a:lnTo>
                  <a:lnTo>
                    <a:pt x="54610" y="0"/>
                  </a:lnTo>
                  <a:lnTo>
                    <a:pt x="47117" y="1270"/>
                  </a:lnTo>
                  <a:lnTo>
                    <a:pt x="41021" y="5080"/>
                  </a:lnTo>
                  <a:lnTo>
                    <a:pt x="37084" y="10795"/>
                  </a:lnTo>
                  <a:lnTo>
                    <a:pt x="35687" y="17907"/>
                  </a:lnTo>
                  <a:lnTo>
                    <a:pt x="36957" y="24511"/>
                  </a:lnTo>
                  <a:lnTo>
                    <a:pt x="37084" y="25146"/>
                  </a:lnTo>
                  <a:lnTo>
                    <a:pt x="41021" y="30861"/>
                  </a:lnTo>
                  <a:lnTo>
                    <a:pt x="47117" y="34544"/>
                  </a:lnTo>
                  <a:lnTo>
                    <a:pt x="54610" y="35941"/>
                  </a:lnTo>
                  <a:lnTo>
                    <a:pt x="62230" y="34544"/>
                  </a:lnTo>
                  <a:lnTo>
                    <a:pt x="68326" y="30861"/>
                  </a:lnTo>
                  <a:lnTo>
                    <a:pt x="69469" y="29083"/>
                  </a:lnTo>
                  <a:lnTo>
                    <a:pt x="72263" y="25146"/>
                  </a:lnTo>
                  <a:lnTo>
                    <a:pt x="73660" y="17907"/>
                  </a:lnTo>
                  <a:close/>
                </a:path>
                <a:path w="439420" h="36194">
                  <a:moveTo>
                    <a:pt x="118872" y="14478"/>
                  </a:moveTo>
                  <a:lnTo>
                    <a:pt x="118745" y="508"/>
                  </a:lnTo>
                  <a:lnTo>
                    <a:pt x="112141" y="508"/>
                  </a:lnTo>
                  <a:lnTo>
                    <a:pt x="99314" y="22098"/>
                  </a:lnTo>
                  <a:lnTo>
                    <a:pt x="86360" y="508"/>
                  </a:lnTo>
                  <a:lnTo>
                    <a:pt x="79756" y="508"/>
                  </a:lnTo>
                  <a:lnTo>
                    <a:pt x="79756" y="35306"/>
                  </a:lnTo>
                  <a:lnTo>
                    <a:pt x="87249" y="35306"/>
                  </a:lnTo>
                  <a:lnTo>
                    <a:pt x="87249" y="14859"/>
                  </a:lnTo>
                  <a:lnTo>
                    <a:pt x="97409" y="31623"/>
                  </a:lnTo>
                  <a:lnTo>
                    <a:pt x="101092" y="31623"/>
                  </a:lnTo>
                  <a:lnTo>
                    <a:pt x="106680" y="22098"/>
                  </a:lnTo>
                  <a:lnTo>
                    <a:pt x="111252" y="14478"/>
                  </a:lnTo>
                  <a:lnTo>
                    <a:pt x="111379" y="35306"/>
                  </a:lnTo>
                  <a:lnTo>
                    <a:pt x="118872" y="35306"/>
                  </a:lnTo>
                  <a:lnTo>
                    <a:pt x="118872" y="14478"/>
                  </a:lnTo>
                  <a:close/>
                </a:path>
                <a:path w="439420" h="36194">
                  <a:moveTo>
                    <a:pt x="157226" y="5334"/>
                  </a:moveTo>
                  <a:lnTo>
                    <a:pt x="151384" y="508"/>
                  </a:lnTo>
                  <a:lnTo>
                    <a:pt x="149098" y="508"/>
                  </a:lnTo>
                  <a:lnTo>
                    <a:pt x="149098" y="9398"/>
                  </a:lnTo>
                  <a:lnTo>
                    <a:pt x="149098" y="16891"/>
                  </a:lnTo>
                  <a:lnTo>
                    <a:pt x="146685" y="19177"/>
                  </a:lnTo>
                  <a:lnTo>
                    <a:pt x="135128" y="19177"/>
                  </a:lnTo>
                  <a:lnTo>
                    <a:pt x="135128" y="7112"/>
                  </a:lnTo>
                  <a:lnTo>
                    <a:pt x="146685" y="7112"/>
                  </a:lnTo>
                  <a:lnTo>
                    <a:pt x="149098" y="9398"/>
                  </a:lnTo>
                  <a:lnTo>
                    <a:pt x="149098" y="508"/>
                  </a:lnTo>
                  <a:lnTo>
                    <a:pt x="127127" y="508"/>
                  </a:lnTo>
                  <a:lnTo>
                    <a:pt x="127127" y="35306"/>
                  </a:lnTo>
                  <a:lnTo>
                    <a:pt x="135128" y="35306"/>
                  </a:lnTo>
                  <a:lnTo>
                    <a:pt x="135128" y="25654"/>
                  </a:lnTo>
                  <a:lnTo>
                    <a:pt x="151384" y="25654"/>
                  </a:lnTo>
                  <a:lnTo>
                    <a:pt x="157226" y="20955"/>
                  </a:lnTo>
                  <a:lnTo>
                    <a:pt x="157226" y="19177"/>
                  </a:lnTo>
                  <a:lnTo>
                    <a:pt x="157226" y="5334"/>
                  </a:lnTo>
                  <a:close/>
                </a:path>
                <a:path w="439420" h="36194">
                  <a:moveTo>
                    <a:pt x="195580" y="35318"/>
                  </a:moveTo>
                  <a:lnTo>
                    <a:pt x="192278" y="27825"/>
                  </a:lnTo>
                  <a:lnTo>
                    <a:pt x="189484" y="21729"/>
                  </a:lnTo>
                  <a:lnTo>
                    <a:pt x="181610" y="3949"/>
                  </a:lnTo>
                  <a:lnTo>
                    <a:pt x="181610" y="21729"/>
                  </a:lnTo>
                  <a:lnTo>
                    <a:pt x="170561" y="21729"/>
                  </a:lnTo>
                  <a:lnTo>
                    <a:pt x="176022" y="8521"/>
                  </a:lnTo>
                  <a:lnTo>
                    <a:pt x="181610" y="21729"/>
                  </a:lnTo>
                  <a:lnTo>
                    <a:pt x="181610" y="3949"/>
                  </a:lnTo>
                  <a:lnTo>
                    <a:pt x="180086" y="520"/>
                  </a:lnTo>
                  <a:lnTo>
                    <a:pt x="172085" y="520"/>
                  </a:lnTo>
                  <a:lnTo>
                    <a:pt x="156591" y="35318"/>
                  </a:lnTo>
                  <a:lnTo>
                    <a:pt x="164846" y="35318"/>
                  </a:lnTo>
                  <a:lnTo>
                    <a:pt x="167894" y="27825"/>
                  </a:lnTo>
                  <a:lnTo>
                    <a:pt x="184150" y="27825"/>
                  </a:lnTo>
                  <a:lnTo>
                    <a:pt x="187198" y="35318"/>
                  </a:lnTo>
                  <a:lnTo>
                    <a:pt x="195580" y="35318"/>
                  </a:lnTo>
                  <a:close/>
                </a:path>
                <a:path w="439420" h="36194">
                  <a:moveTo>
                    <a:pt x="231076" y="495"/>
                  </a:moveTo>
                  <a:lnTo>
                    <a:pt x="223139" y="495"/>
                  </a:lnTo>
                  <a:lnTo>
                    <a:pt x="223139" y="21590"/>
                  </a:lnTo>
                  <a:lnTo>
                    <a:pt x="217043" y="14224"/>
                  </a:lnTo>
                  <a:lnTo>
                    <a:pt x="205867" y="508"/>
                  </a:lnTo>
                  <a:lnTo>
                    <a:pt x="199263" y="508"/>
                  </a:lnTo>
                  <a:lnTo>
                    <a:pt x="199263" y="35306"/>
                  </a:lnTo>
                  <a:lnTo>
                    <a:pt x="207137" y="35306"/>
                  </a:lnTo>
                  <a:lnTo>
                    <a:pt x="207137" y="14224"/>
                  </a:lnTo>
                  <a:lnTo>
                    <a:pt x="224536" y="35306"/>
                  </a:lnTo>
                  <a:lnTo>
                    <a:pt x="231013" y="35306"/>
                  </a:lnTo>
                  <a:lnTo>
                    <a:pt x="231076" y="495"/>
                  </a:lnTo>
                  <a:close/>
                </a:path>
                <a:path w="439420" h="36194">
                  <a:moveTo>
                    <a:pt x="269494" y="508"/>
                  </a:moveTo>
                  <a:lnTo>
                    <a:pt x="261620" y="508"/>
                  </a:lnTo>
                  <a:lnTo>
                    <a:pt x="252349" y="16002"/>
                  </a:lnTo>
                  <a:lnTo>
                    <a:pt x="243078" y="508"/>
                  </a:lnTo>
                  <a:lnTo>
                    <a:pt x="234569" y="508"/>
                  </a:lnTo>
                  <a:lnTo>
                    <a:pt x="243840" y="16002"/>
                  </a:lnTo>
                  <a:lnTo>
                    <a:pt x="247904" y="22987"/>
                  </a:lnTo>
                  <a:lnTo>
                    <a:pt x="247904" y="35306"/>
                  </a:lnTo>
                  <a:lnTo>
                    <a:pt x="256032" y="35306"/>
                  </a:lnTo>
                  <a:lnTo>
                    <a:pt x="256032" y="22987"/>
                  </a:lnTo>
                  <a:lnTo>
                    <a:pt x="269494" y="508"/>
                  </a:lnTo>
                  <a:close/>
                </a:path>
                <a:path w="439420" h="36194">
                  <a:moveTo>
                    <a:pt x="318770" y="21590"/>
                  </a:moveTo>
                  <a:lnTo>
                    <a:pt x="318706" y="495"/>
                  </a:lnTo>
                  <a:lnTo>
                    <a:pt x="310769" y="495"/>
                  </a:lnTo>
                  <a:lnTo>
                    <a:pt x="310769" y="21590"/>
                  </a:lnTo>
                  <a:lnTo>
                    <a:pt x="304673" y="14224"/>
                  </a:lnTo>
                  <a:lnTo>
                    <a:pt x="293497" y="508"/>
                  </a:lnTo>
                  <a:lnTo>
                    <a:pt x="286893" y="508"/>
                  </a:lnTo>
                  <a:lnTo>
                    <a:pt x="286893" y="35306"/>
                  </a:lnTo>
                  <a:lnTo>
                    <a:pt x="294894" y="35306"/>
                  </a:lnTo>
                  <a:lnTo>
                    <a:pt x="294894" y="14224"/>
                  </a:lnTo>
                  <a:lnTo>
                    <a:pt x="312166" y="35306"/>
                  </a:lnTo>
                  <a:lnTo>
                    <a:pt x="318770" y="35306"/>
                  </a:lnTo>
                  <a:lnTo>
                    <a:pt x="318770" y="21590"/>
                  </a:lnTo>
                  <a:close/>
                </a:path>
                <a:path w="439420" h="36194">
                  <a:moveTo>
                    <a:pt x="361442" y="35318"/>
                  </a:moveTo>
                  <a:lnTo>
                    <a:pt x="358013" y="27825"/>
                  </a:lnTo>
                  <a:lnTo>
                    <a:pt x="355346" y="21729"/>
                  </a:lnTo>
                  <a:lnTo>
                    <a:pt x="349377" y="8521"/>
                  </a:lnTo>
                  <a:lnTo>
                    <a:pt x="347345" y="3949"/>
                  </a:lnTo>
                  <a:lnTo>
                    <a:pt x="347345" y="21729"/>
                  </a:lnTo>
                  <a:lnTo>
                    <a:pt x="336296" y="21729"/>
                  </a:lnTo>
                  <a:lnTo>
                    <a:pt x="341884" y="8521"/>
                  </a:lnTo>
                  <a:lnTo>
                    <a:pt x="347345" y="21729"/>
                  </a:lnTo>
                  <a:lnTo>
                    <a:pt x="347345" y="3949"/>
                  </a:lnTo>
                  <a:lnTo>
                    <a:pt x="345821" y="520"/>
                  </a:lnTo>
                  <a:lnTo>
                    <a:pt x="337947" y="520"/>
                  </a:lnTo>
                  <a:lnTo>
                    <a:pt x="322453" y="35318"/>
                  </a:lnTo>
                  <a:lnTo>
                    <a:pt x="330708" y="35318"/>
                  </a:lnTo>
                  <a:lnTo>
                    <a:pt x="333756" y="27825"/>
                  </a:lnTo>
                  <a:lnTo>
                    <a:pt x="349885" y="27825"/>
                  </a:lnTo>
                  <a:lnTo>
                    <a:pt x="352933" y="35318"/>
                  </a:lnTo>
                  <a:lnTo>
                    <a:pt x="361442" y="35318"/>
                  </a:lnTo>
                  <a:close/>
                </a:path>
                <a:path w="439420" h="36194">
                  <a:moveTo>
                    <a:pt x="404114" y="14478"/>
                  </a:moveTo>
                  <a:lnTo>
                    <a:pt x="403987" y="508"/>
                  </a:lnTo>
                  <a:lnTo>
                    <a:pt x="397510" y="508"/>
                  </a:lnTo>
                  <a:lnTo>
                    <a:pt x="384683" y="22098"/>
                  </a:lnTo>
                  <a:lnTo>
                    <a:pt x="380238" y="14859"/>
                  </a:lnTo>
                  <a:lnTo>
                    <a:pt x="371602" y="508"/>
                  </a:lnTo>
                  <a:lnTo>
                    <a:pt x="364998" y="508"/>
                  </a:lnTo>
                  <a:lnTo>
                    <a:pt x="364998" y="35306"/>
                  </a:lnTo>
                  <a:lnTo>
                    <a:pt x="372491" y="35306"/>
                  </a:lnTo>
                  <a:lnTo>
                    <a:pt x="372491" y="14859"/>
                  </a:lnTo>
                  <a:lnTo>
                    <a:pt x="382778" y="31623"/>
                  </a:lnTo>
                  <a:lnTo>
                    <a:pt x="386334" y="31623"/>
                  </a:lnTo>
                  <a:lnTo>
                    <a:pt x="391922" y="22098"/>
                  </a:lnTo>
                  <a:lnTo>
                    <a:pt x="396494" y="14478"/>
                  </a:lnTo>
                  <a:lnTo>
                    <a:pt x="396621" y="35306"/>
                  </a:lnTo>
                  <a:lnTo>
                    <a:pt x="404114" y="35306"/>
                  </a:lnTo>
                  <a:lnTo>
                    <a:pt x="404114" y="14478"/>
                  </a:lnTo>
                  <a:close/>
                </a:path>
                <a:path w="439420" h="36194">
                  <a:moveTo>
                    <a:pt x="439293" y="28829"/>
                  </a:moveTo>
                  <a:lnTo>
                    <a:pt x="420370" y="28829"/>
                  </a:lnTo>
                  <a:lnTo>
                    <a:pt x="420370" y="20828"/>
                  </a:lnTo>
                  <a:lnTo>
                    <a:pt x="436499" y="20828"/>
                  </a:lnTo>
                  <a:lnTo>
                    <a:pt x="436499" y="14605"/>
                  </a:lnTo>
                  <a:lnTo>
                    <a:pt x="420370" y="14605"/>
                  </a:lnTo>
                  <a:lnTo>
                    <a:pt x="420370" y="6985"/>
                  </a:lnTo>
                  <a:lnTo>
                    <a:pt x="438658" y="6985"/>
                  </a:lnTo>
                  <a:lnTo>
                    <a:pt x="438658" y="508"/>
                  </a:lnTo>
                  <a:lnTo>
                    <a:pt x="412369" y="508"/>
                  </a:lnTo>
                  <a:lnTo>
                    <a:pt x="412369" y="35306"/>
                  </a:lnTo>
                  <a:lnTo>
                    <a:pt x="439293" y="35306"/>
                  </a:lnTo>
                  <a:lnTo>
                    <a:pt x="439293" y="28829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83176" y="2711043"/>
              <a:ext cx="1216709" cy="2998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2922" y="2602102"/>
              <a:ext cx="295146" cy="30467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697607" y="3922585"/>
            <a:ext cx="1476375" cy="179070"/>
            <a:chOff x="1697607" y="3922585"/>
            <a:chExt cx="1476375" cy="179070"/>
          </a:xfrm>
        </p:grpSpPr>
        <p:sp>
          <p:nvSpPr>
            <p:cNvPr id="31" name="object 31"/>
            <p:cNvSpPr/>
            <p:nvPr/>
          </p:nvSpPr>
          <p:spPr>
            <a:xfrm>
              <a:off x="1697607" y="3924172"/>
              <a:ext cx="1476375" cy="0"/>
            </a:xfrm>
            <a:custGeom>
              <a:avLst/>
              <a:gdLst/>
              <a:ahLst/>
              <a:cxnLst/>
              <a:rect l="l" t="t" r="r" b="b"/>
              <a:pathLst>
                <a:path w="1476375">
                  <a:moveTo>
                    <a:pt x="0" y="0"/>
                  </a:moveTo>
                  <a:lnTo>
                    <a:pt x="1475994" y="0"/>
                  </a:lnTo>
                </a:path>
              </a:pathLst>
            </a:custGeom>
            <a:ln w="3175">
              <a:solidFill>
                <a:srgbClr val="004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92146" y="4035640"/>
              <a:ext cx="214767" cy="6582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43860" y="4035640"/>
              <a:ext cx="199682" cy="6582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917573" y="4024706"/>
              <a:ext cx="1270" cy="40005"/>
            </a:xfrm>
            <a:custGeom>
              <a:avLst/>
              <a:gdLst/>
              <a:ahLst/>
              <a:cxnLst/>
              <a:rect l="l" t="t" r="r" b="b"/>
              <a:pathLst>
                <a:path w="1269" h="40004">
                  <a:moveTo>
                    <a:pt x="863" y="0"/>
                  </a:moveTo>
                  <a:lnTo>
                    <a:pt x="0" y="0"/>
                  </a:lnTo>
                  <a:lnTo>
                    <a:pt x="0" y="39801"/>
                  </a:lnTo>
                  <a:lnTo>
                    <a:pt x="863" y="39801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294251" y="2288117"/>
            <a:ext cx="1814830" cy="177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281305" indent="-635">
              <a:lnSpc>
                <a:spcPct val="160000"/>
              </a:lnSpc>
              <a:spcBef>
                <a:spcPts val="10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95" dirty="0">
                <a:solidFill>
                  <a:srgbClr val="00478F"/>
                </a:solidFill>
                <a:latin typeface="Calibri"/>
                <a:cs typeface="Calibri"/>
              </a:rPr>
              <a:t>earunt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t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vel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g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pa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 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nus.</a:t>
            </a:r>
            <a:endParaRPr sz="200">
              <a:latin typeface="Calibri"/>
              <a:cs typeface="Calibri"/>
            </a:endParaRPr>
          </a:p>
          <a:p>
            <a:pPr marL="285750" marR="276860" indent="-1270">
              <a:lnSpc>
                <a:spcPct val="160000"/>
              </a:lnSpc>
              <a:spcBef>
                <a:spcPts val="6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5" dirty="0">
                <a:solidFill>
                  <a:srgbClr val="00478F"/>
                </a:solidFill>
                <a:latin typeface="Calibri"/>
                <a:cs typeface="Calibri"/>
              </a:rPr>
              <a:t>ssit,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dunt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int.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">
              <a:latin typeface="Calibri"/>
              <a:cs typeface="Calibri"/>
            </a:endParaRPr>
          </a:p>
          <a:p>
            <a:pPr marL="287655">
              <a:lnSpc>
                <a:spcPct val="10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Ent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minti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comnis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ist,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optatiu</a:t>
            </a:r>
            <a:r>
              <a:rPr sz="200" spc="1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nturepu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dandit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voluptaerit,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iunt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facientus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0">
              <a:latin typeface="Calibri"/>
              <a:cs typeface="Calibri"/>
            </a:endParaRPr>
          </a:p>
          <a:p>
            <a:pPr marL="287020" marR="318135" indent="-1270">
              <a:lnSpc>
                <a:spcPct val="16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que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os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im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volest,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maiost,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nullaborem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ulluptati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ipsam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ratur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dellam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s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85" dirty="0">
                <a:solidFill>
                  <a:srgbClr val="00478F"/>
                </a:solidFill>
                <a:latin typeface="Calibri"/>
                <a:cs typeface="Calibri"/>
              </a:rPr>
              <a:t>nisciunt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est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dolupta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tempernam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facearc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hiciatus</a:t>
            </a:r>
            <a:r>
              <a:rPr sz="20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into</a:t>
            </a:r>
            <a:r>
              <a:rPr sz="200" spc="1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adis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o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ex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explaborro</a:t>
            </a:r>
            <a:endParaRPr sz="200">
              <a:latin typeface="Calibri"/>
              <a:cs typeface="Calibri"/>
            </a:endParaRPr>
          </a:p>
          <a:p>
            <a:pPr marL="287020" marR="269240" indent="-1905" algn="just">
              <a:lnSpc>
                <a:spcPct val="16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eations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equidus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mollaut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 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veliqui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consentota</a:t>
            </a:r>
            <a:r>
              <a:rPr sz="20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velitis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quibus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nihil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etur,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ae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30" dirty="0">
                <a:solidFill>
                  <a:srgbClr val="00478F"/>
                </a:solidFill>
                <a:latin typeface="Calibri"/>
                <a:cs typeface="Calibri"/>
              </a:rPr>
              <a:t>nonsequam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culliquia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vollaut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alibus,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samus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autatem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venimus,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simusan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ipicim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iureiur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6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pro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soluptaquas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dus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assinctur.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">
              <a:latin typeface="Calibri"/>
              <a:cs typeface="Calibri"/>
            </a:endParaRPr>
          </a:p>
          <a:p>
            <a:pPr marL="1304290" marR="153670" indent="106680" algn="r">
              <a:lnSpc>
                <a:spcPct val="12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Company</a:t>
            </a:r>
            <a:r>
              <a:rPr sz="15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</a:t>
            </a:r>
            <a:r>
              <a:rPr sz="15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go</a:t>
            </a:r>
            <a:r>
              <a:rPr sz="15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40" dirty="0">
                <a:solidFill>
                  <a:srgbClr val="00478F"/>
                </a:solidFill>
                <a:latin typeface="Calibri"/>
                <a:cs typeface="Calibri"/>
              </a:rPr>
              <a:t>here</a:t>
            </a:r>
            <a:r>
              <a:rPr sz="1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Registration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VAT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3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endParaRPr sz="150">
              <a:latin typeface="Calibri"/>
              <a:cs typeface="Calibri"/>
            </a:endParaRPr>
          </a:p>
          <a:p>
            <a:pPr marR="161925" algn="r">
              <a:lnSpc>
                <a:spcPct val="100000"/>
              </a:lnSpc>
              <a:spcBef>
                <a:spcPts val="1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Contact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details: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15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Website</a:t>
            </a:r>
            <a:r>
              <a:rPr sz="15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R="161925" algn="r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h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y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s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ica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15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dres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15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Pos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tal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R="161290" algn="r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List</a:t>
            </a:r>
            <a:r>
              <a:rPr sz="15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of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Directors</a:t>
            </a:r>
            <a:endParaRPr sz="15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452620" y="3922585"/>
            <a:ext cx="1656714" cy="179070"/>
            <a:chOff x="4452620" y="3922585"/>
            <a:chExt cx="1656714" cy="179070"/>
          </a:xfrm>
        </p:grpSpPr>
        <p:sp>
          <p:nvSpPr>
            <p:cNvPr id="37" name="object 37"/>
            <p:cNvSpPr/>
            <p:nvPr/>
          </p:nvSpPr>
          <p:spPr>
            <a:xfrm>
              <a:off x="4452620" y="3924172"/>
              <a:ext cx="1476375" cy="0"/>
            </a:xfrm>
            <a:custGeom>
              <a:avLst/>
              <a:gdLst/>
              <a:ahLst/>
              <a:cxnLst/>
              <a:rect l="l" t="t" r="r" b="b"/>
              <a:pathLst>
                <a:path w="1476375">
                  <a:moveTo>
                    <a:pt x="0" y="0"/>
                  </a:moveTo>
                  <a:lnTo>
                    <a:pt x="1475994" y="0"/>
                  </a:lnTo>
                </a:path>
              </a:pathLst>
            </a:custGeom>
            <a:ln w="3175">
              <a:solidFill>
                <a:srgbClr val="004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60240" y="4035640"/>
              <a:ext cx="214768" cy="6582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11954" y="4035640"/>
              <a:ext cx="199682" cy="6582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108065" y="4038790"/>
              <a:ext cx="1270" cy="40005"/>
            </a:xfrm>
            <a:custGeom>
              <a:avLst/>
              <a:gdLst/>
              <a:ahLst/>
              <a:cxnLst/>
              <a:rect l="l" t="t" r="r" b="b"/>
              <a:pathLst>
                <a:path w="1270" h="40004">
                  <a:moveTo>
                    <a:pt x="863" y="0"/>
                  </a:moveTo>
                  <a:lnTo>
                    <a:pt x="0" y="0"/>
                  </a:lnTo>
                  <a:lnTo>
                    <a:pt x="0" y="39814"/>
                  </a:lnTo>
                  <a:lnTo>
                    <a:pt x="863" y="39814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539366" y="4553800"/>
            <a:ext cx="1811020" cy="2560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200">
              <a:latin typeface="Times New Roman"/>
              <a:cs typeface="Times New Roman"/>
            </a:endParaRPr>
          </a:p>
          <a:p>
            <a:pPr marL="226060" marR="338455" indent="-635">
              <a:lnSpc>
                <a:spcPct val="160000"/>
              </a:lnSpc>
              <a:spcBef>
                <a:spcPts val="5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 d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95" dirty="0">
                <a:solidFill>
                  <a:srgbClr val="00478F"/>
                </a:solidFill>
                <a:latin typeface="Calibri"/>
                <a:cs typeface="Calibri"/>
              </a:rPr>
              <a:t>earunt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t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 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vel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g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pa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 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nus.</a:t>
            </a:r>
            <a:endParaRPr sz="200">
              <a:latin typeface="Calibri"/>
              <a:cs typeface="Calibri"/>
            </a:endParaRPr>
          </a:p>
          <a:p>
            <a:pPr marL="224790" marR="334010" indent="-1270">
              <a:lnSpc>
                <a:spcPct val="160000"/>
              </a:lnSpc>
              <a:spcBef>
                <a:spcPts val="6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api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5" dirty="0">
                <a:solidFill>
                  <a:srgbClr val="00478F"/>
                </a:solidFill>
                <a:latin typeface="Calibri"/>
                <a:cs typeface="Calibri"/>
              </a:rPr>
              <a:t>ssit,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dunt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int.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">
              <a:latin typeface="Calibri"/>
              <a:cs typeface="Calibri"/>
            </a:endParaRPr>
          </a:p>
          <a:p>
            <a:pPr marL="226695">
              <a:lnSpc>
                <a:spcPct val="10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Ent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minti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comnis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ist,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optatiu</a:t>
            </a:r>
            <a:r>
              <a:rPr sz="200" spc="1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nturepu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dandit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voluptaerit,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iunt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facientus</a:t>
            </a:r>
            <a:endParaRPr sz="200">
              <a:latin typeface="Calibri"/>
              <a:cs typeface="Calibri"/>
            </a:endParaRPr>
          </a:p>
          <a:p>
            <a:pPr marL="226060" marR="367030" indent="-1270">
              <a:lnSpc>
                <a:spcPct val="160000"/>
              </a:lnSpc>
              <a:spcBef>
                <a:spcPts val="19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que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os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im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volest,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maiost,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nullaborem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ulluptati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ipsam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ratur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5" dirty="0">
                <a:solidFill>
                  <a:srgbClr val="00478F"/>
                </a:solidFill>
                <a:latin typeface="Calibri"/>
                <a:cs typeface="Calibri"/>
              </a:rPr>
              <a:t>dellam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m 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it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s 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65" dirty="0">
                <a:solidFill>
                  <a:srgbClr val="00478F"/>
                </a:solidFill>
                <a:latin typeface="Calibri"/>
                <a:cs typeface="Calibri"/>
              </a:rPr>
              <a:t>nisciunt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est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dolupta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tempernam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facearc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hiciatus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into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d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adis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o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ex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explaborro</a:t>
            </a:r>
            <a:endParaRPr sz="200">
              <a:latin typeface="Calibri"/>
              <a:cs typeface="Calibri"/>
            </a:endParaRPr>
          </a:p>
          <a:p>
            <a:pPr marL="226060" marR="327025" indent="-1905" algn="just">
              <a:lnSpc>
                <a:spcPct val="16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eations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equidus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mollaut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 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veliqui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consentota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velitis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quibus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nihil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a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etur,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s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ae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35" dirty="0">
                <a:solidFill>
                  <a:srgbClr val="00478F"/>
                </a:solidFill>
                <a:latin typeface="Calibri"/>
                <a:cs typeface="Calibri"/>
              </a:rPr>
              <a:t>nonsequam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culliquia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vollaut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alibus,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samus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autatem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venimus,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simusan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ipicim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 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iureiur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6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pro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soluptaquas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dus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assinctur.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5"/>
              </a:spcBef>
            </a:pPr>
            <a:endParaRPr sz="200">
              <a:latin typeface="Calibri"/>
              <a:cs typeface="Calibri"/>
            </a:endParaRPr>
          </a:p>
          <a:p>
            <a:pPr marL="1302385" marR="151765" indent="106680" algn="r">
              <a:lnSpc>
                <a:spcPct val="12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Company</a:t>
            </a:r>
            <a:r>
              <a:rPr sz="15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</a:t>
            </a:r>
            <a:r>
              <a:rPr sz="15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go</a:t>
            </a:r>
            <a:r>
              <a:rPr sz="15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40" dirty="0">
                <a:solidFill>
                  <a:srgbClr val="00478F"/>
                </a:solidFill>
                <a:latin typeface="Calibri"/>
                <a:cs typeface="Calibri"/>
              </a:rPr>
              <a:t>here</a:t>
            </a:r>
            <a:r>
              <a:rPr sz="1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Registration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1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VAT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3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endParaRPr sz="150">
              <a:latin typeface="Calibri"/>
              <a:cs typeface="Calibri"/>
            </a:endParaRPr>
          </a:p>
          <a:p>
            <a:pPr marR="161290" algn="r">
              <a:lnSpc>
                <a:spcPct val="100000"/>
              </a:lnSpc>
              <a:spcBef>
                <a:spcPts val="1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Contact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details: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15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Website</a:t>
            </a:r>
            <a:r>
              <a:rPr sz="15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R="158115" algn="r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h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y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s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ica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dres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15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Pos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tal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R="160655" algn="r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List</a:t>
            </a:r>
            <a:r>
              <a:rPr sz="15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of</a:t>
            </a:r>
            <a:r>
              <a:rPr sz="15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Directors</a:t>
            </a:r>
            <a:endParaRPr sz="15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294251" y="4545177"/>
            <a:ext cx="1801495" cy="2548255"/>
            <a:chOff x="4294251" y="4545177"/>
            <a:chExt cx="1801495" cy="2548255"/>
          </a:xfrm>
        </p:grpSpPr>
        <p:sp>
          <p:nvSpPr>
            <p:cNvPr id="43" name="object 43"/>
            <p:cNvSpPr/>
            <p:nvPr/>
          </p:nvSpPr>
          <p:spPr>
            <a:xfrm>
              <a:off x="4294251" y="4545177"/>
              <a:ext cx="1801495" cy="2548255"/>
            </a:xfrm>
            <a:custGeom>
              <a:avLst/>
              <a:gdLst/>
              <a:ahLst/>
              <a:cxnLst/>
              <a:rect l="l" t="t" r="r" b="b"/>
              <a:pathLst>
                <a:path w="1801495" h="2548254">
                  <a:moveTo>
                    <a:pt x="1801495" y="0"/>
                  </a:moveTo>
                  <a:lnTo>
                    <a:pt x="0" y="0"/>
                  </a:lnTo>
                  <a:lnTo>
                    <a:pt x="0" y="2547874"/>
                  </a:lnTo>
                  <a:lnTo>
                    <a:pt x="1801495" y="2547874"/>
                  </a:lnTo>
                  <a:lnTo>
                    <a:pt x="1801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43628" y="4761051"/>
              <a:ext cx="190131" cy="13835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519930" y="4919979"/>
              <a:ext cx="437515" cy="36195"/>
            </a:xfrm>
            <a:custGeom>
              <a:avLst/>
              <a:gdLst/>
              <a:ahLst/>
              <a:cxnLst/>
              <a:rect l="l" t="t" r="r" b="b"/>
              <a:pathLst>
                <a:path w="437514" h="36195">
                  <a:moveTo>
                    <a:pt x="33020" y="6223"/>
                  </a:moveTo>
                  <a:lnTo>
                    <a:pt x="29718" y="2286"/>
                  </a:lnTo>
                  <a:lnTo>
                    <a:pt x="24765" y="0"/>
                  </a:lnTo>
                  <a:lnTo>
                    <a:pt x="18796" y="0"/>
                  </a:lnTo>
                  <a:lnTo>
                    <a:pt x="11303" y="1397"/>
                  </a:lnTo>
                  <a:lnTo>
                    <a:pt x="5334" y="5080"/>
                  </a:lnTo>
                  <a:lnTo>
                    <a:pt x="1397" y="10795"/>
                  </a:lnTo>
                  <a:lnTo>
                    <a:pt x="0" y="17907"/>
                  </a:lnTo>
                  <a:lnTo>
                    <a:pt x="1397" y="24892"/>
                  </a:lnTo>
                  <a:lnTo>
                    <a:pt x="1397" y="25146"/>
                  </a:lnTo>
                  <a:lnTo>
                    <a:pt x="5334" y="30734"/>
                  </a:lnTo>
                  <a:lnTo>
                    <a:pt x="11303" y="34417"/>
                  </a:lnTo>
                  <a:lnTo>
                    <a:pt x="18796" y="35814"/>
                  </a:lnTo>
                  <a:lnTo>
                    <a:pt x="24765" y="35814"/>
                  </a:lnTo>
                  <a:lnTo>
                    <a:pt x="29718" y="33655"/>
                  </a:lnTo>
                  <a:lnTo>
                    <a:pt x="33020" y="29591"/>
                  </a:lnTo>
                  <a:lnTo>
                    <a:pt x="32258" y="28956"/>
                  </a:lnTo>
                  <a:lnTo>
                    <a:pt x="27813" y="24892"/>
                  </a:lnTo>
                  <a:lnTo>
                    <a:pt x="25527" y="27559"/>
                  </a:lnTo>
                  <a:lnTo>
                    <a:pt x="22606" y="28956"/>
                  </a:lnTo>
                  <a:lnTo>
                    <a:pt x="12700" y="28956"/>
                  </a:lnTo>
                  <a:lnTo>
                    <a:pt x="8128" y="24384"/>
                  </a:lnTo>
                  <a:lnTo>
                    <a:pt x="8128" y="11430"/>
                  </a:lnTo>
                  <a:lnTo>
                    <a:pt x="12700" y="6858"/>
                  </a:lnTo>
                  <a:lnTo>
                    <a:pt x="22606" y="6858"/>
                  </a:lnTo>
                  <a:lnTo>
                    <a:pt x="25527" y="8255"/>
                  </a:lnTo>
                  <a:lnTo>
                    <a:pt x="27813" y="10922"/>
                  </a:lnTo>
                  <a:lnTo>
                    <a:pt x="32258" y="6858"/>
                  </a:lnTo>
                  <a:lnTo>
                    <a:pt x="33020" y="6223"/>
                  </a:lnTo>
                  <a:close/>
                </a:path>
                <a:path w="437514" h="36195">
                  <a:moveTo>
                    <a:pt x="73279" y="17907"/>
                  </a:moveTo>
                  <a:lnTo>
                    <a:pt x="72009" y="11303"/>
                  </a:lnTo>
                  <a:lnTo>
                    <a:pt x="71882" y="10795"/>
                  </a:lnTo>
                  <a:lnTo>
                    <a:pt x="69088" y="6858"/>
                  </a:lnTo>
                  <a:lnTo>
                    <a:pt x="67945" y="5207"/>
                  </a:lnTo>
                  <a:lnTo>
                    <a:pt x="65151" y="3429"/>
                  </a:lnTo>
                  <a:lnTo>
                    <a:pt x="65151" y="11303"/>
                  </a:lnTo>
                  <a:lnTo>
                    <a:pt x="65151" y="24511"/>
                  </a:lnTo>
                  <a:lnTo>
                    <a:pt x="60579" y="28956"/>
                  </a:lnTo>
                  <a:lnTo>
                    <a:pt x="48260" y="28956"/>
                  </a:lnTo>
                  <a:lnTo>
                    <a:pt x="43561" y="24511"/>
                  </a:lnTo>
                  <a:lnTo>
                    <a:pt x="43561" y="11303"/>
                  </a:lnTo>
                  <a:lnTo>
                    <a:pt x="48260" y="6858"/>
                  </a:lnTo>
                  <a:lnTo>
                    <a:pt x="60579" y="6858"/>
                  </a:lnTo>
                  <a:lnTo>
                    <a:pt x="65151" y="11303"/>
                  </a:lnTo>
                  <a:lnTo>
                    <a:pt x="65151" y="3429"/>
                  </a:lnTo>
                  <a:lnTo>
                    <a:pt x="61976" y="1397"/>
                  </a:lnTo>
                  <a:lnTo>
                    <a:pt x="54356" y="0"/>
                  </a:lnTo>
                  <a:lnTo>
                    <a:pt x="46863" y="1397"/>
                  </a:lnTo>
                  <a:lnTo>
                    <a:pt x="40894" y="5207"/>
                  </a:lnTo>
                  <a:lnTo>
                    <a:pt x="36957" y="10795"/>
                  </a:lnTo>
                  <a:lnTo>
                    <a:pt x="35433" y="17907"/>
                  </a:lnTo>
                  <a:lnTo>
                    <a:pt x="36842" y="24511"/>
                  </a:lnTo>
                  <a:lnTo>
                    <a:pt x="36957" y="25019"/>
                  </a:lnTo>
                  <a:lnTo>
                    <a:pt x="40894" y="30734"/>
                  </a:lnTo>
                  <a:lnTo>
                    <a:pt x="46863" y="34417"/>
                  </a:lnTo>
                  <a:lnTo>
                    <a:pt x="54356" y="35814"/>
                  </a:lnTo>
                  <a:lnTo>
                    <a:pt x="61976" y="34417"/>
                  </a:lnTo>
                  <a:lnTo>
                    <a:pt x="67945" y="30734"/>
                  </a:lnTo>
                  <a:lnTo>
                    <a:pt x="69088" y="28956"/>
                  </a:lnTo>
                  <a:lnTo>
                    <a:pt x="71882" y="25019"/>
                  </a:lnTo>
                  <a:lnTo>
                    <a:pt x="73279" y="17907"/>
                  </a:lnTo>
                  <a:close/>
                </a:path>
                <a:path w="437514" h="36195">
                  <a:moveTo>
                    <a:pt x="118237" y="14478"/>
                  </a:moveTo>
                  <a:lnTo>
                    <a:pt x="118110" y="635"/>
                  </a:lnTo>
                  <a:lnTo>
                    <a:pt x="111633" y="635"/>
                  </a:lnTo>
                  <a:lnTo>
                    <a:pt x="98806" y="22098"/>
                  </a:lnTo>
                  <a:lnTo>
                    <a:pt x="85979" y="635"/>
                  </a:lnTo>
                  <a:lnTo>
                    <a:pt x="79375" y="635"/>
                  </a:lnTo>
                  <a:lnTo>
                    <a:pt x="79375" y="35179"/>
                  </a:lnTo>
                  <a:lnTo>
                    <a:pt x="86868" y="35179"/>
                  </a:lnTo>
                  <a:lnTo>
                    <a:pt x="86868" y="14859"/>
                  </a:lnTo>
                  <a:lnTo>
                    <a:pt x="96901" y="31496"/>
                  </a:lnTo>
                  <a:lnTo>
                    <a:pt x="100584" y="31496"/>
                  </a:lnTo>
                  <a:lnTo>
                    <a:pt x="110744" y="14478"/>
                  </a:lnTo>
                  <a:lnTo>
                    <a:pt x="110744" y="35179"/>
                  </a:lnTo>
                  <a:lnTo>
                    <a:pt x="118237" y="35179"/>
                  </a:lnTo>
                  <a:lnTo>
                    <a:pt x="118237" y="14478"/>
                  </a:lnTo>
                  <a:close/>
                </a:path>
                <a:path w="437514" h="36195">
                  <a:moveTo>
                    <a:pt x="156464" y="5461"/>
                  </a:moveTo>
                  <a:lnTo>
                    <a:pt x="150622" y="635"/>
                  </a:lnTo>
                  <a:lnTo>
                    <a:pt x="148336" y="635"/>
                  </a:lnTo>
                  <a:lnTo>
                    <a:pt x="148336" y="9398"/>
                  </a:lnTo>
                  <a:lnTo>
                    <a:pt x="148336" y="16891"/>
                  </a:lnTo>
                  <a:lnTo>
                    <a:pt x="145923" y="19177"/>
                  </a:lnTo>
                  <a:lnTo>
                    <a:pt x="134493" y="19177"/>
                  </a:lnTo>
                  <a:lnTo>
                    <a:pt x="134493" y="7112"/>
                  </a:lnTo>
                  <a:lnTo>
                    <a:pt x="145923" y="7112"/>
                  </a:lnTo>
                  <a:lnTo>
                    <a:pt x="148336" y="9398"/>
                  </a:lnTo>
                  <a:lnTo>
                    <a:pt x="148336" y="635"/>
                  </a:lnTo>
                  <a:lnTo>
                    <a:pt x="126492" y="635"/>
                  </a:lnTo>
                  <a:lnTo>
                    <a:pt x="126492" y="35179"/>
                  </a:lnTo>
                  <a:lnTo>
                    <a:pt x="134493" y="35179"/>
                  </a:lnTo>
                  <a:lnTo>
                    <a:pt x="134493" y="25654"/>
                  </a:lnTo>
                  <a:lnTo>
                    <a:pt x="150622" y="25654"/>
                  </a:lnTo>
                  <a:lnTo>
                    <a:pt x="156464" y="20828"/>
                  </a:lnTo>
                  <a:lnTo>
                    <a:pt x="156464" y="19177"/>
                  </a:lnTo>
                  <a:lnTo>
                    <a:pt x="156464" y="5461"/>
                  </a:lnTo>
                  <a:close/>
                </a:path>
                <a:path w="437514" h="36195">
                  <a:moveTo>
                    <a:pt x="194564" y="35179"/>
                  </a:moveTo>
                  <a:lnTo>
                    <a:pt x="191262" y="27813"/>
                  </a:lnTo>
                  <a:lnTo>
                    <a:pt x="188595" y="21717"/>
                  </a:lnTo>
                  <a:lnTo>
                    <a:pt x="182626" y="8509"/>
                  </a:lnTo>
                  <a:lnTo>
                    <a:pt x="180594" y="3848"/>
                  </a:lnTo>
                  <a:lnTo>
                    <a:pt x="180594" y="21717"/>
                  </a:lnTo>
                  <a:lnTo>
                    <a:pt x="169672" y="21717"/>
                  </a:lnTo>
                  <a:lnTo>
                    <a:pt x="175133" y="8509"/>
                  </a:lnTo>
                  <a:lnTo>
                    <a:pt x="180594" y="21717"/>
                  </a:lnTo>
                  <a:lnTo>
                    <a:pt x="180594" y="3848"/>
                  </a:lnTo>
                  <a:lnTo>
                    <a:pt x="179197" y="635"/>
                  </a:lnTo>
                  <a:lnTo>
                    <a:pt x="171196" y="635"/>
                  </a:lnTo>
                  <a:lnTo>
                    <a:pt x="155829" y="35179"/>
                  </a:lnTo>
                  <a:lnTo>
                    <a:pt x="164084" y="35179"/>
                  </a:lnTo>
                  <a:lnTo>
                    <a:pt x="167132" y="27813"/>
                  </a:lnTo>
                  <a:lnTo>
                    <a:pt x="183134" y="27813"/>
                  </a:lnTo>
                  <a:lnTo>
                    <a:pt x="186182" y="35179"/>
                  </a:lnTo>
                  <a:lnTo>
                    <a:pt x="194564" y="35179"/>
                  </a:lnTo>
                  <a:close/>
                </a:path>
                <a:path w="437514" h="36195">
                  <a:moveTo>
                    <a:pt x="229882" y="609"/>
                  </a:moveTo>
                  <a:lnTo>
                    <a:pt x="221996" y="609"/>
                  </a:lnTo>
                  <a:lnTo>
                    <a:pt x="221996" y="21590"/>
                  </a:lnTo>
                  <a:lnTo>
                    <a:pt x="215900" y="14224"/>
                  </a:lnTo>
                  <a:lnTo>
                    <a:pt x="204851" y="635"/>
                  </a:lnTo>
                  <a:lnTo>
                    <a:pt x="198247" y="635"/>
                  </a:lnTo>
                  <a:lnTo>
                    <a:pt x="198247" y="35179"/>
                  </a:lnTo>
                  <a:lnTo>
                    <a:pt x="206121" y="35179"/>
                  </a:lnTo>
                  <a:lnTo>
                    <a:pt x="206121" y="14224"/>
                  </a:lnTo>
                  <a:lnTo>
                    <a:pt x="223393" y="35179"/>
                  </a:lnTo>
                  <a:lnTo>
                    <a:pt x="229870" y="35179"/>
                  </a:lnTo>
                  <a:lnTo>
                    <a:pt x="229882" y="609"/>
                  </a:lnTo>
                  <a:close/>
                </a:path>
                <a:path w="437514" h="36195">
                  <a:moveTo>
                    <a:pt x="268097" y="635"/>
                  </a:moveTo>
                  <a:lnTo>
                    <a:pt x="260223" y="635"/>
                  </a:lnTo>
                  <a:lnTo>
                    <a:pt x="251079" y="16002"/>
                  </a:lnTo>
                  <a:lnTo>
                    <a:pt x="241808" y="635"/>
                  </a:lnTo>
                  <a:lnTo>
                    <a:pt x="233299" y="635"/>
                  </a:lnTo>
                  <a:lnTo>
                    <a:pt x="246761" y="22987"/>
                  </a:lnTo>
                  <a:lnTo>
                    <a:pt x="246761" y="35179"/>
                  </a:lnTo>
                  <a:lnTo>
                    <a:pt x="254635" y="35179"/>
                  </a:lnTo>
                  <a:lnTo>
                    <a:pt x="254635" y="22987"/>
                  </a:lnTo>
                  <a:lnTo>
                    <a:pt x="268097" y="635"/>
                  </a:lnTo>
                  <a:close/>
                </a:path>
                <a:path w="437514" h="36195">
                  <a:moveTo>
                    <a:pt x="317131" y="609"/>
                  </a:moveTo>
                  <a:lnTo>
                    <a:pt x="309245" y="609"/>
                  </a:lnTo>
                  <a:lnTo>
                    <a:pt x="309245" y="21590"/>
                  </a:lnTo>
                  <a:lnTo>
                    <a:pt x="303149" y="14224"/>
                  </a:lnTo>
                  <a:lnTo>
                    <a:pt x="292100" y="635"/>
                  </a:lnTo>
                  <a:lnTo>
                    <a:pt x="285496" y="635"/>
                  </a:lnTo>
                  <a:lnTo>
                    <a:pt x="285496" y="35179"/>
                  </a:lnTo>
                  <a:lnTo>
                    <a:pt x="293370" y="35179"/>
                  </a:lnTo>
                  <a:lnTo>
                    <a:pt x="293370" y="14224"/>
                  </a:lnTo>
                  <a:lnTo>
                    <a:pt x="310642" y="35179"/>
                  </a:lnTo>
                  <a:lnTo>
                    <a:pt x="317119" y="35179"/>
                  </a:lnTo>
                  <a:lnTo>
                    <a:pt x="317131" y="609"/>
                  </a:lnTo>
                  <a:close/>
                </a:path>
                <a:path w="437514" h="36195">
                  <a:moveTo>
                    <a:pt x="359537" y="35179"/>
                  </a:moveTo>
                  <a:lnTo>
                    <a:pt x="356235" y="27813"/>
                  </a:lnTo>
                  <a:lnTo>
                    <a:pt x="353568" y="21717"/>
                  </a:lnTo>
                  <a:lnTo>
                    <a:pt x="347599" y="8509"/>
                  </a:lnTo>
                  <a:lnTo>
                    <a:pt x="345567" y="3848"/>
                  </a:lnTo>
                  <a:lnTo>
                    <a:pt x="345567" y="21717"/>
                  </a:lnTo>
                  <a:lnTo>
                    <a:pt x="334645" y="21717"/>
                  </a:lnTo>
                  <a:lnTo>
                    <a:pt x="340106" y="8509"/>
                  </a:lnTo>
                  <a:lnTo>
                    <a:pt x="345567" y="21717"/>
                  </a:lnTo>
                  <a:lnTo>
                    <a:pt x="345567" y="3848"/>
                  </a:lnTo>
                  <a:lnTo>
                    <a:pt x="344170" y="635"/>
                  </a:lnTo>
                  <a:lnTo>
                    <a:pt x="336169" y="635"/>
                  </a:lnTo>
                  <a:lnTo>
                    <a:pt x="320802" y="35179"/>
                  </a:lnTo>
                  <a:lnTo>
                    <a:pt x="329057" y="35179"/>
                  </a:lnTo>
                  <a:lnTo>
                    <a:pt x="332105" y="27813"/>
                  </a:lnTo>
                  <a:lnTo>
                    <a:pt x="348107" y="27813"/>
                  </a:lnTo>
                  <a:lnTo>
                    <a:pt x="351155" y="35179"/>
                  </a:lnTo>
                  <a:lnTo>
                    <a:pt x="359537" y="35179"/>
                  </a:lnTo>
                  <a:close/>
                </a:path>
                <a:path w="437514" h="36195">
                  <a:moveTo>
                    <a:pt x="402082" y="635"/>
                  </a:moveTo>
                  <a:lnTo>
                    <a:pt x="395478" y="635"/>
                  </a:lnTo>
                  <a:lnTo>
                    <a:pt x="382778" y="22098"/>
                  </a:lnTo>
                  <a:lnTo>
                    <a:pt x="378333" y="14859"/>
                  </a:lnTo>
                  <a:lnTo>
                    <a:pt x="369824" y="635"/>
                  </a:lnTo>
                  <a:lnTo>
                    <a:pt x="363220" y="635"/>
                  </a:lnTo>
                  <a:lnTo>
                    <a:pt x="363220" y="35179"/>
                  </a:lnTo>
                  <a:lnTo>
                    <a:pt x="370713" y="35179"/>
                  </a:lnTo>
                  <a:lnTo>
                    <a:pt x="370713" y="14859"/>
                  </a:lnTo>
                  <a:lnTo>
                    <a:pt x="380746" y="31496"/>
                  </a:lnTo>
                  <a:lnTo>
                    <a:pt x="384429" y="31496"/>
                  </a:lnTo>
                  <a:lnTo>
                    <a:pt x="394589" y="14478"/>
                  </a:lnTo>
                  <a:lnTo>
                    <a:pt x="394589" y="35179"/>
                  </a:lnTo>
                  <a:lnTo>
                    <a:pt x="402082" y="35179"/>
                  </a:lnTo>
                  <a:lnTo>
                    <a:pt x="402082" y="635"/>
                  </a:lnTo>
                  <a:close/>
                </a:path>
                <a:path w="437514" h="36195">
                  <a:moveTo>
                    <a:pt x="437134" y="28829"/>
                  </a:moveTo>
                  <a:lnTo>
                    <a:pt x="418211" y="28829"/>
                  </a:lnTo>
                  <a:lnTo>
                    <a:pt x="418211" y="20828"/>
                  </a:lnTo>
                  <a:lnTo>
                    <a:pt x="434340" y="20828"/>
                  </a:lnTo>
                  <a:lnTo>
                    <a:pt x="434340" y="14605"/>
                  </a:lnTo>
                  <a:lnTo>
                    <a:pt x="418211" y="14605"/>
                  </a:lnTo>
                  <a:lnTo>
                    <a:pt x="418211" y="7112"/>
                  </a:lnTo>
                  <a:lnTo>
                    <a:pt x="436499" y="7112"/>
                  </a:lnTo>
                  <a:lnTo>
                    <a:pt x="436499" y="635"/>
                  </a:lnTo>
                  <a:lnTo>
                    <a:pt x="410337" y="635"/>
                  </a:lnTo>
                  <a:lnTo>
                    <a:pt x="410337" y="35179"/>
                  </a:lnTo>
                  <a:lnTo>
                    <a:pt x="437134" y="35179"/>
                  </a:lnTo>
                  <a:lnTo>
                    <a:pt x="437134" y="28829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21200" y="5707291"/>
              <a:ext cx="1210576" cy="2980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20438" y="5635751"/>
              <a:ext cx="293623" cy="30479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1697607" y="6760832"/>
            <a:ext cx="1476375" cy="191135"/>
            <a:chOff x="1697607" y="6760832"/>
            <a:chExt cx="1476375" cy="191135"/>
          </a:xfrm>
        </p:grpSpPr>
        <p:sp>
          <p:nvSpPr>
            <p:cNvPr id="49" name="object 49"/>
            <p:cNvSpPr/>
            <p:nvPr/>
          </p:nvSpPr>
          <p:spPr>
            <a:xfrm>
              <a:off x="1697607" y="6762419"/>
              <a:ext cx="1476375" cy="0"/>
            </a:xfrm>
            <a:custGeom>
              <a:avLst/>
              <a:gdLst/>
              <a:ahLst/>
              <a:cxnLst/>
              <a:rect l="l" t="t" r="r" b="b"/>
              <a:pathLst>
                <a:path w="1476375">
                  <a:moveTo>
                    <a:pt x="0" y="0"/>
                  </a:moveTo>
                  <a:lnTo>
                    <a:pt x="1475994" y="0"/>
                  </a:lnTo>
                </a:path>
              </a:pathLst>
            </a:custGeom>
            <a:ln w="3175">
              <a:solidFill>
                <a:srgbClr val="004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05229" y="6885688"/>
              <a:ext cx="214767" cy="6582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56943" y="6885698"/>
              <a:ext cx="199692" cy="65811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4294251" y="4545177"/>
            <a:ext cx="1801495" cy="2548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200">
              <a:latin typeface="Times New Roman"/>
              <a:cs typeface="Times New Roman"/>
            </a:endParaRPr>
          </a:p>
          <a:p>
            <a:pPr marL="224154" marR="336550" indent="635">
              <a:lnSpc>
                <a:spcPct val="16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.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90" dirty="0">
                <a:solidFill>
                  <a:srgbClr val="00478F"/>
                </a:solidFill>
                <a:latin typeface="Calibri"/>
                <a:cs typeface="Calibri"/>
              </a:rPr>
              <a:t>earunt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 s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m</a:t>
            </a:r>
            <a:r>
              <a:rPr sz="200" spc="1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 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,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x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 u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85" dirty="0">
                <a:solidFill>
                  <a:srgbClr val="00478F"/>
                </a:solidFill>
                <a:latin typeface="Calibri"/>
                <a:cs typeface="Calibri"/>
              </a:rPr>
              <a:t>vel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or</a:t>
            </a:r>
            <a:r>
              <a:rPr sz="20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g 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.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1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a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 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c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t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bus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e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nus.</a:t>
            </a:r>
            <a:endParaRPr sz="200">
              <a:latin typeface="Calibri"/>
              <a:cs typeface="Calibri"/>
            </a:endParaRPr>
          </a:p>
          <a:p>
            <a:pPr marL="223520" marR="331470">
              <a:lnSpc>
                <a:spcPct val="160000"/>
              </a:lnSpc>
              <a:spcBef>
                <a:spcPts val="6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v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b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api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, 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 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1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5" dirty="0">
                <a:solidFill>
                  <a:srgbClr val="00478F"/>
                </a:solidFill>
                <a:latin typeface="Calibri"/>
                <a:cs typeface="Calibri"/>
              </a:rPr>
              <a:t>ssit,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l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dunt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   ius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  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int.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">
              <a:latin typeface="Calibri"/>
              <a:cs typeface="Calibri"/>
            </a:endParaRPr>
          </a:p>
          <a:p>
            <a:pPr marL="225425">
              <a:lnSpc>
                <a:spcPct val="100000"/>
              </a:lnSpc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Ent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ius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minti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comnis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ist,</a:t>
            </a:r>
            <a:r>
              <a:rPr sz="200" spc="1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optatiu</a:t>
            </a:r>
            <a:r>
              <a:rPr sz="200" spc="1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nturepu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dandit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voluptaerit,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il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iunt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3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facientus</a:t>
            </a:r>
            <a:endParaRPr sz="200">
              <a:latin typeface="Calibri"/>
              <a:cs typeface="Calibri"/>
            </a:endParaRPr>
          </a:p>
          <a:p>
            <a:pPr marL="225425" marR="373380" indent="-635">
              <a:lnSpc>
                <a:spcPct val="160000"/>
              </a:lnSpc>
              <a:spcBef>
                <a:spcPts val="19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nonsed</a:t>
            </a:r>
            <a:r>
              <a:rPr sz="200" spc="1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maio.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Elique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nossit,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etum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eniae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vernatis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velitem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porios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lam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0" dirty="0">
                <a:solidFill>
                  <a:srgbClr val="00478F"/>
                </a:solidFill>
                <a:latin typeface="Calibri"/>
                <a:cs typeface="Calibri"/>
              </a:rPr>
              <a:t>im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volest,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 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 q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maiost,</a:t>
            </a:r>
            <a:r>
              <a:rPr sz="200" spc="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nullaborem</a:t>
            </a:r>
            <a:r>
              <a:rPr sz="200" spc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id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ulluptati</a:t>
            </a:r>
            <a:r>
              <a:rPr sz="200" spc="1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 m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ipsam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ratur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2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70" dirty="0">
                <a:solidFill>
                  <a:srgbClr val="00478F"/>
                </a:solidFill>
                <a:latin typeface="Calibri"/>
                <a:cs typeface="Calibri"/>
              </a:rPr>
              <a:t>dellam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di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ut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omnimusciae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conecerum</a:t>
            </a:r>
            <a:r>
              <a:rPr sz="20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dus,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odist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inctati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odit</a:t>
            </a:r>
            <a:r>
              <a:rPr sz="200" spc="2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vendessuntur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aut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 </a:t>
            </a:r>
            <a:r>
              <a:rPr sz="200" spc="-75" dirty="0">
                <a:solidFill>
                  <a:srgbClr val="00478F"/>
                </a:solidFill>
                <a:latin typeface="Calibri"/>
                <a:cs typeface="Calibri"/>
              </a:rPr>
              <a:t>nisciunt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est</a:t>
            </a:r>
            <a:r>
              <a:rPr sz="200" spc="1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dolupta</a:t>
            </a:r>
            <a:r>
              <a:rPr sz="200" spc="1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tempernam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facearc</a:t>
            </a:r>
            <a:r>
              <a:rPr sz="20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hiciatus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into</a:t>
            </a:r>
            <a:r>
              <a:rPr sz="20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 d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adis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 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ex</a:t>
            </a:r>
            <a:r>
              <a:rPr sz="200" spc="2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5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explaborro</a:t>
            </a:r>
            <a:endParaRPr sz="200">
              <a:latin typeface="Calibri"/>
              <a:cs typeface="Calibri"/>
            </a:endParaRPr>
          </a:p>
          <a:p>
            <a:pPr marL="225425">
              <a:lnSpc>
                <a:spcPct val="100000"/>
              </a:lnSpc>
              <a:spcBef>
                <a:spcPts val="16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eations</a:t>
            </a:r>
            <a:r>
              <a:rPr sz="20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equidus</a:t>
            </a:r>
            <a:r>
              <a:rPr sz="200" spc="1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as</a:t>
            </a:r>
            <a:r>
              <a:rPr sz="20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mollaut</a:t>
            </a:r>
            <a:r>
              <a:rPr sz="200" spc="2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d a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veliqui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consentota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velitis</a:t>
            </a:r>
            <a:r>
              <a:rPr sz="200" spc="2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quibus</a:t>
            </a:r>
            <a:r>
              <a:rPr sz="200" spc="2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nihil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3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etur,</a:t>
            </a:r>
            <a:endParaRPr sz="200">
              <a:latin typeface="Calibri"/>
              <a:cs typeface="Calibri"/>
            </a:endParaRPr>
          </a:p>
          <a:p>
            <a:pPr marL="224790" marR="333375" algn="just">
              <a:lnSpc>
                <a:spcPct val="165000"/>
              </a:lnSpc>
              <a:spcBef>
                <a:spcPts val="10"/>
              </a:spcBef>
            </a:pP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is</a:t>
            </a:r>
            <a:r>
              <a:rPr sz="200" spc="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e   di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5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es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orr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o</a:t>
            </a:r>
            <a:r>
              <a:rPr sz="20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  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f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g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t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  e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 a</a:t>
            </a:r>
            <a:r>
              <a:rPr sz="200" spc="1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40" dirty="0">
                <a:solidFill>
                  <a:srgbClr val="00478F"/>
                </a:solidFill>
                <a:latin typeface="Calibri"/>
                <a:cs typeface="Calibri"/>
              </a:rPr>
              <a:t>nonsequam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culliquia</a:t>
            </a:r>
            <a:r>
              <a:rPr sz="200" spc="29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vollaut</a:t>
            </a:r>
            <a:r>
              <a:rPr sz="200" spc="2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alibus,</a:t>
            </a:r>
            <a:r>
              <a:rPr sz="200" spc="11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samus</a:t>
            </a:r>
            <a:r>
              <a:rPr sz="200" spc="25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autatem</a:t>
            </a:r>
            <a:r>
              <a:rPr sz="200" spc="2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venimus,</a:t>
            </a:r>
            <a:r>
              <a:rPr sz="200" spc="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simusan</a:t>
            </a:r>
            <a:r>
              <a:rPr sz="200" spc="229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n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 n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</a:t>
            </a:r>
            <a:r>
              <a:rPr sz="20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ipicim</a:t>
            </a:r>
            <a:r>
              <a:rPr sz="200" spc="3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iureiur</a:t>
            </a:r>
            <a:r>
              <a:rPr sz="20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85" dirty="0">
                <a:solidFill>
                  <a:srgbClr val="00478F"/>
                </a:solidFill>
                <a:latin typeface="Calibri"/>
                <a:cs typeface="Calibri"/>
              </a:rPr>
              <a:t>re</a:t>
            </a:r>
            <a:r>
              <a:rPr sz="200" spc="-5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c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m</a:t>
            </a:r>
            <a:r>
              <a:rPr sz="200" spc="27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q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u</a:t>
            </a:r>
            <a:r>
              <a:rPr sz="20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a</a:t>
            </a:r>
            <a:r>
              <a:rPr sz="200" spc="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e</a:t>
            </a:r>
            <a:r>
              <a:rPr sz="200" spc="26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pro     cus</a:t>
            </a:r>
            <a:r>
              <a:rPr sz="200" spc="204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dirty="0">
                <a:solidFill>
                  <a:srgbClr val="00478F"/>
                </a:solidFill>
                <a:latin typeface="Calibri"/>
                <a:cs typeface="Calibri"/>
              </a:rPr>
              <a:t>soluptaquas</a:t>
            </a:r>
            <a:r>
              <a:rPr sz="200" spc="12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00478F"/>
                </a:solidFill>
                <a:latin typeface="Calibri"/>
                <a:cs typeface="Calibri"/>
              </a:rPr>
              <a:t>dus</a:t>
            </a:r>
            <a:r>
              <a:rPr sz="200" spc="18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5" dirty="0">
                <a:solidFill>
                  <a:srgbClr val="00478F"/>
                </a:solidFill>
                <a:latin typeface="Calibri"/>
                <a:cs typeface="Calibri"/>
              </a:rPr>
              <a:t>et,</a:t>
            </a:r>
            <a:r>
              <a:rPr sz="200" spc="1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200" spc="-15" dirty="0">
                <a:solidFill>
                  <a:srgbClr val="00478F"/>
                </a:solidFill>
                <a:latin typeface="Calibri"/>
                <a:cs typeface="Calibri"/>
              </a:rPr>
              <a:t>assinctur.</a:t>
            </a: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200">
              <a:latin typeface="Calibri"/>
              <a:cs typeface="Calibri"/>
            </a:endParaRPr>
          </a:p>
          <a:p>
            <a:pPr marL="164465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Company</a:t>
            </a:r>
            <a:r>
              <a:rPr sz="150" spc="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</a:t>
            </a:r>
            <a:r>
              <a:rPr sz="150" spc="16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go</a:t>
            </a:r>
            <a:r>
              <a:rPr sz="150" spc="2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here</a:t>
            </a:r>
            <a:endParaRPr sz="150">
              <a:latin typeface="Calibri"/>
              <a:cs typeface="Calibri"/>
            </a:endParaRPr>
          </a:p>
          <a:p>
            <a:pPr marL="164465">
              <a:lnSpc>
                <a:spcPct val="100000"/>
              </a:lnSpc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Registration</a:t>
            </a:r>
            <a:r>
              <a:rPr sz="150" spc="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1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3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VAT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endParaRPr sz="150">
              <a:latin typeface="Calibri"/>
              <a:cs typeface="Calibri"/>
            </a:endParaRPr>
          </a:p>
          <a:p>
            <a:pPr marL="164465">
              <a:lnSpc>
                <a:spcPct val="100000"/>
              </a:lnSpc>
              <a:spcBef>
                <a:spcPts val="25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Contact</a:t>
            </a:r>
            <a:r>
              <a:rPr sz="150" spc="4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details: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Telephone</a:t>
            </a:r>
            <a:r>
              <a:rPr sz="150" spc="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Number</a:t>
            </a:r>
            <a:r>
              <a:rPr sz="150" spc="29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4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Email</a:t>
            </a:r>
            <a:r>
              <a:rPr sz="150" spc="8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2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30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Website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endParaRPr sz="150">
              <a:latin typeface="Calibri"/>
              <a:cs typeface="Calibri"/>
            </a:endParaRPr>
          </a:p>
          <a:p>
            <a:pPr marL="164465" marR="1294765">
              <a:lnSpc>
                <a:spcPct val="106600"/>
              </a:lnSpc>
              <a:spcBef>
                <a:spcPts val="20"/>
              </a:spcBef>
            </a:pP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h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y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s</a:t>
            </a:r>
            <a:r>
              <a:rPr sz="150" spc="-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ica 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Ad</a:t>
            </a:r>
            <a:r>
              <a:rPr sz="150" spc="-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dres s</a:t>
            </a:r>
            <a:r>
              <a:rPr sz="150" spc="12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|</a:t>
            </a:r>
            <a:r>
              <a:rPr sz="150" spc="17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Pos</a:t>
            </a:r>
            <a:r>
              <a:rPr sz="150" spc="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ta l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20" dirty="0">
                <a:solidFill>
                  <a:srgbClr val="00478F"/>
                </a:solidFill>
                <a:latin typeface="Calibri"/>
                <a:cs typeface="Calibri"/>
              </a:rPr>
              <a:t>Address</a:t>
            </a:r>
            <a:r>
              <a:rPr sz="150" spc="50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List</a:t>
            </a:r>
            <a:r>
              <a:rPr sz="150" spc="15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dirty="0">
                <a:solidFill>
                  <a:srgbClr val="00478F"/>
                </a:solidFill>
                <a:latin typeface="Calibri"/>
                <a:cs typeface="Calibri"/>
              </a:rPr>
              <a:t>of</a:t>
            </a:r>
            <a:r>
              <a:rPr sz="150" spc="30" dirty="0">
                <a:solidFill>
                  <a:srgbClr val="00478F"/>
                </a:solidFill>
                <a:latin typeface="Calibri"/>
                <a:cs typeface="Calibri"/>
              </a:rPr>
              <a:t> </a:t>
            </a:r>
            <a:r>
              <a:rPr sz="150" spc="-10" dirty="0">
                <a:solidFill>
                  <a:srgbClr val="00478F"/>
                </a:solidFill>
                <a:latin typeface="Calibri"/>
                <a:cs typeface="Calibri"/>
              </a:rPr>
              <a:t>Directors</a:t>
            </a:r>
            <a:endParaRPr sz="15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685666" y="4024705"/>
            <a:ext cx="1270" cy="40005"/>
          </a:xfrm>
          <a:custGeom>
            <a:avLst/>
            <a:gdLst/>
            <a:ahLst/>
            <a:cxnLst/>
            <a:rect l="l" t="t" r="r" b="b"/>
            <a:pathLst>
              <a:path w="1270" h="40004">
                <a:moveTo>
                  <a:pt x="863" y="0"/>
                </a:moveTo>
                <a:lnTo>
                  <a:pt x="0" y="0"/>
                </a:lnTo>
                <a:lnTo>
                  <a:pt x="0" y="39801"/>
                </a:lnTo>
                <a:lnTo>
                  <a:pt x="863" y="39801"/>
                </a:lnTo>
                <a:lnTo>
                  <a:pt x="863" y="0"/>
                </a:lnTo>
                <a:close/>
              </a:path>
            </a:pathLst>
          </a:custGeom>
          <a:solidFill>
            <a:srgbClr val="004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" name="object 54"/>
          <p:cNvGrpSpPr/>
          <p:nvPr/>
        </p:nvGrpSpPr>
        <p:grpSpPr>
          <a:xfrm>
            <a:off x="4448046" y="4545074"/>
            <a:ext cx="1647825" cy="2406650"/>
            <a:chOff x="4448046" y="4545074"/>
            <a:chExt cx="1647825" cy="2406650"/>
          </a:xfrm>
        </p:grpSpPr>
        <p:sp>
          <p:nvSpPr>
            <p:cNvPr id="55" name="object 55"/>
            <p:cNvSpPr/>
            <p:nvPr/>
          </p:nvSpPr>
          <p:spPr>
            <a:xfrm>
              <a:off x="4448046" y="6742759"/>
              <a:ext cx="1476375" cy="0"/>
            </a:xfrm>
            <a:custGeom>
              <a:avLst/>
              <a:gdLst/>
              <a:ahLst/>
              <a:cxnLst/>
              <a:rect l="l" t="t" r="r" b="b"/>
              <a:pathLst>
                <a:path w="1476375">
                  <a:moveTo>
                    <a:pt x="0" y="0"/>
                  </a:moveTo>
                  <a:lnTo>
                    <a:pt x="1475994" y="0"/>
                  </a:lnTo>
                </a:path>
              </a:pathLst>
            </a:custGeom>
            <a:ln w="3175">
              <a:solidFill>
                <a:srgbClr val="004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376291" y="4545075"/>
              <a:ext cx="719455" cy="701040"/>
            </a:xfrm>
            <a:custGeom>
              <a:avLst/>
              <a:gdLst/>
              <a:ahLst/>
              <a:cxnLst/>
              <a:rect l="l" t="t" r="r" b="b"/>
              <a:pathLst>
                <a:path w="719454" h="701039">
                  <a:moveTo>
                    <a:pt x="719455" y="400558"/>
                  </a:moveTo>
                  <a:lnTo>
                    <a:pt x="666623" y="397383"/>
                  </a:lnTo>
                  <a:lnTo>
                    <a:pt x="621284" y="389001"/>
                  </a:lnTo>
                  <a:lnTo>
                    <a:pt x="577215" y="375793"/>
                  </a:lnTo>
                  <a:lnTo>
                    <a:pt x="534797" y="357886"/>
                  </a:lnTo>
                  <a:lnTo>
                    <a:pt x="494538" y="335280"/>
                  </a:lnTo>
                  <a:lnTo>
                    <a:pt x="456692" y="308356"/>
                  </a:lnTo>
                  <a:lnTo>
                    <a:pt x="422021" y="277114"/>
                  </a:lnTo>
                  <a:lnTo>
                    <a:pt x="390525" y="241808"/>
                  </a:lnTo>
                  <a:lnTo>
                    <a:pt x="362966" y="202438"/>
                  </a:lnTo>
                  <a:lnTo>
                    <a:pt x="339598" y="159385"/>
                  </a:lnTo>
                  <a:lnTo>
                    <a:pt x="321945" y="115189"/>
                  </a:lnTo>
                  <a:lnTo>
                    <a:pt x="309626" y="70231"/>
                  </a:lnTo>
                  <a:lnTo>
                    <a:pt x="302387" y="24892"/>
                  </a:lnTo>
                  <a:lnTo>
                    <a:pt x="300736" y="0"/>
                  </a:lnTo>
                  <a:lnTo>
                    <a:pt x="0" y="0"/>
                  </a:lnTo>
                  <a:lnTo>
                    <a:pt x="3429" y="57150"/>
                  </a:lnTo>
                  <a:lnTo>
                    <a:pt x="8636" y="95885"/>
                  </a:lnTo>
                  <a:lnTo>
                    <a:pt x="16002" y="134620"/>
                  </a:lnTo>
                  <a:lnTo>
                    <a:pt x="25527" y="173228"/>
                  </a:lnTo>
                  <a:lnTo>
                    <a:pt x="37338" y="211455"/>
                  </a:lnTo>
                  <a:lnTo>
                    <a:pt x="51435" y="249428"/>
                  </a:lnTo>
                  <a:lnTo>
                    <a:pt x="67818" y="287020"/>
                  </a:lnTo>
                  <a:lnTo>
                    <a:pt x="92456" y="334772"/>
                  </a:lnTo>
                  <a:lnTo>
                    <a:pt x="120142" y="379984"/>
                  </a:lnTo>
                  <a:lnTo>
                    <a:pt x="150622" y="422529"/>
                  </a:lnTo>
                  <a:lnTo>
                    <a:pt x="183769" y="462280"/>
                  </a:lnTo>
                  <a:lnTo>
                    <a:pt x="219456" y="499237"/>
                  </a:lnTo>
                  <a:lnTo>
                    <a:pt x="257429" y="533273"/>
                  </a:lnTo>
                  <a:lnTo>
                    <a:pt x="297434" y="564388"/>
                  </a:lnTo>
                  <a:lnTo>
                    <a:pt x="339471" y="592582"/>
                  </a:lnTo>
                  <a:lnTo>
                    <a:pt x="383159" y="617601"/>
                  </a:lnTo>
                  <a:lnTo>
                    <a:pt x="428498" y="639445"/>
                  </a:lnTo>
                  <a:lnTo>
                    <a:pt x="475107" y="658241"/>
                  </a:lnTo>
                  <a:lnTo>
                    <a:pt x="522986" y="673608"/>
                  </a:lnTo>
                  <a:lnTo>
                    <a:pt x="571754" y="685673"/>
                  </a:lnTo>
                  <a:lnTo>
                    <a:pt x="621411" y="694309"/>
                  </a:lnTo>
                  <a:lnTo>
                    <a:pt x="671703" y="699516"/>
                  </a:lnTo>
                  <a:lnTo>
                    <a:pt x="719455" y="701040"/>
                  </a:lnTo>
                  <a:lnTo>
                    <a:pt x="719455" y="400558"/>
                  </a:lnTo>
                  <a:close/>
                </a:path>
                <a:path w="719454" h="701039">
                  <a:moveTo>
                    <a:pt x="719455" y="0"/>
                  </a:moveTo>
                  <a:lnTo>
                    <a:pt x="393192" y="0"/>
                  </a:lnTo>
                  <a:lnTo>
                    <a:pt x="393827" y="16637"/>
                  </a:lnTo>
                  <a:lnTo>
                    <a:pt x="403987" y="67310"/>
                  </a:lnTo>
                  <a:lnTo>
                    <a:pt x="422656" y="116967"/>
                  </a:lnTo>
                  <a:lnTo>
                    <a:pt x="448945" y="163068"/>
                  </a:lnTo>
                  <a:lnTo>
                    <a:pt x="481457" y="203200"/>
                  </a:lnTo>
                  <a:lnTo>
                    <a:pt x="519176" y="237109"/>
                  </a:lnTo>
                  <a:lnTo>
                    <a:pt x="561340" y="264541"/>
                  </a:lnTo>
                  <a:lnTo>
                    <a:pt x="607060" y="284988"/>
                  </a:lnTo>
                  <a:lnTo>
                    <a:pt x="655193" y="298323"/>
                  </a:lnTo>
                  <a:lnTo>
                    <a:pt x="705231" y="304165"/>
                  </a:lnTo>
                  <a:lnTo>
                    <a:pt x="719455" y="303657"/>
                  </a:lnTo>
                  <a:lnTo>
                    <a:pt x="719455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39028" y="6885688"/>
              <a:ext cx="214767" cy="6582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90742" y="6885698"/>
              <a:ext cx="199680" cy="65811"/>
            </a:xfrm>
            <a:prstGeom prst="rect">
              <a:avLst/>
            </a:prstGeom>
          </p:spPr>
        </p:pic>
      </p:grpSp>
      <p:sp>
        <p:nvSpPr>
          <p:cNvPr id="59" name="object 59"/>
          <p:cNvSpPr txBox="1"/>
          <p:nvPr/>
        </p:nvSpPr>
        <p:spPr>
          <a:xfrm>
            <a:off x="6997825" y="6397852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508622" y="2376042"/>
            <a:ext cx="34645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For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all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letterheads,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b="1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AT(SA)</a:t>
            </a:r>
            <a:r>
              <a:rPr sz="1200" b="1" spc="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logos should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always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be</a:t>
            </a:r>
            <a:r>
              <a:rPr sz="1200" b="1" spc="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placed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next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b="1" spc="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each</a:t>
            </a:r>
            <a:r>
              <a:rPr sz="1200" b="1" spc="-1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other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in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 footer.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508622" y="3103295"/>
            <a:ext cx="15462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Placement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option</a:t>
            </a:r>
            <a:r>
              <a:rPr sz="12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508622" y="3464483"/>
            <a:ext cx="15462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Placement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option</a:t>
            </a:r>
            <a:r>
              <a:rPr sz="12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508622" y="3824147"/>
            <a:ext cx="15462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C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Placement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option</a:t>
            </a:r>
            <a:r>
              <a:rPr sz="12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508622" y="4185335"/>
            <a:ext cx="3274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D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-</a:t>
            </a:r>
            <a:r>
              <a:rPr sz="1200" b="1" spc="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Letterhead</a:t>
            </a:r>
            <a:r>
              <a:rPr sz="12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using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F477B"/>
                </a:solidFill>
                <a:latin typeface="Arial"/>
                <a:cs typeface="Arial"/>
              </a:rPr>
              <a:t>additional</a:t>
            </a:r>
            <a:r>
              <a:rPr sz="1200" spc="-10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creative</a:t>
            </a:r>
            <a:r>
              <a:rPr sz="1200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elements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508622" y="4546980"/>
            <a:ext cx="3538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Add</a:t>
            </a:r>
            <a:r>
              <a:rPr sz="1200" b="1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some</a:t>
            </a:r>
            <a:r>
              <a:rPr sz="1200" b="1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additional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design</a:t>
            </a:r>
            <a:r>
              <a:rPr sz="1200" b="1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elements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 create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a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unique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 memorable</a:t>
            </a:r>
            <a:r>
              <a:rPr sz="1200" b="1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letterhead</a:t>
            </a:r>
            <a:r>
              <a:rPr sz="1200" b="1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that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leaves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a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lasting</a:t>
            </a:r>
            <a:r>
              <a:rPr sz="1200" b="1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impression.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322"/>
            <a:ext cx="3943983" cy="86399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90232" y="4658042"/>
            <a:ext cx="2730500" cy="2623185"/>
            <a:chOff x="790232" y="4658042"/>
            <a:chExt cx="2730500" cy="2623185"/>
          </a:xfrm>
        </p:grpSpPr>
        <p:sp>
          <p:nvSpPr>
            <p:cNvPr id="4" name="object 4"/>
            <p:cNvSpPr/>
            <p:nvPr/>
          </p:nvSpPr>
          <p:spPr>
            <a:xfrm>
              <a:off x="1712214" y="6054216"/>
              <a:ext cx="53975" cy="24130"/>
            </a:xfrm>
            <a:custGeom>
              <a:avLst/>
              <a:gdLst/>
              <a:ahLst/>
              <a:cxnLst/>
              <a:rect l="l" t="t" r="r" b="b"/>
              <a:pathLst>
                <a:path w="53975" h="24129">
                  <a:moveTo>
                    <a:pt x="14351" y="0"/>
                  </a:moveTo>
                  <a:lnTo>
                    <a:pt x="0" y="0"/>
                  </a:lnTo>
                  <a:lnTo>
                    <a:pt x="0" y="2413"/>
                  </a:lnTo>
                  <a:lnTo>
                    <a:pt x="5842" y="2413"/>
                  </a:lnTo>
                  <a:lnTo>
                    <a:pt x="5842" y="23876"/>
                  </a:lnTo>
                  <a:lnTo>
                    <a:pt x="8509" y="23876"/>
                  </a:lnTo>
                  <a:lnTo>
                    <a:pt x="8509" y="2413"/>
                  </a:lnTo>
                  <a:lnTo>
                    <a:pt x="14351" y="2413"/>
                  </a:lnTo>
                  <a:lnTo>
                    <a:pt x="14351" y="0"/>
                  </a:lnTo>
                  <a:close/>
                </a:path>
                <a:path w="53975" h="24129">
                  <a:moveTo>
                    <a:pt x="34671" y="0"/>
                  </a:moveTo>
                  <a:lnTo>
                    <a:pt x="32004" y="0"/>
                  </a:lnTo>
                  <a:lnTo>
                    <a:pt x="32004" y="10541"/>
                  </a:lnTo>
                  <a:lnTo>
                    <a:pt x="20574" y="10541"/>
                  </a:lnTo>
                  <a:lnTo>
                    <a:pt x="20574" y="0"/>
                  </a:lnTo>
                  <a:lnTo>
                    <a:pt x="17907" y="0"/>
                  </a:lnTo>
                  <a:lnTo>
                    <a:pt x="17907" y="23876"/>
                  </a:lnTo>
                  <a:lnTo>
                    <a:pt x="20574" y="23876"/>
                  </a:lnTo>
                  <a:lnTo>
                    <a:pt x="20574" y="12954"/>
                  </a:lnTo>
                  <a:lnTo>
                    <a:pt x="32004" y="12954"/>
                  </a:lnTo>
                  <a:lnTo>
                    <a:pt x="32004" y="23876"/>
                  </a:lnTo>
                  <a:lnTo>
                    <a:pt x="34671" y="23876"/>
                  </a:lnTo>
                  <a:lnTo>
                    <a:pt x="34671" y="0"/>
                  </a:lnTo>
                  <a:close/>
                </a:path>
                <a:path w="53975" h="24129">
                  <a:moveTo>
                    <a:pt x="53594" y="0"/>
                  </a:moveTo>
                  <a:lnTo>
                    <a:pt x="40513" y="0"/>
                  </a:lnTo>
                  <a:lnTo>
                    <a:pt x="40513" y="23876"/>
                  </a:lnTo>
                  <a:lnTo>
                    <a:pt x="53594" y="23876"/>
                  </a:lnTo>
                  <a:lnTo>
                    <a:pt x="53594" y="21463"/>
                  </a:lnTo>
                  <a:lnTo>
                    <a:pt x="43053" y="21463"/>
                  </a:lnTo>
                  <a:lnTo>
                    <a:pt x="43053" y="12954"/>
                  </a:lnTo>
                  <a:lnTo>
                    <a:pt x="53594" y="12954"/>
                  </a:lnTo>
                  <a:lnTo>
                    <a:pt x="53594" y="10668"/>
                  </a:lnTo>
                  <a:lnTo>
                    <a:pt x="43053" y="10668"/>
                  </a:lnTo>
                  <a:lnTo>
                    <a:pt x="43053" y="2413"/>
                  </a:lnTo>
                  <a:lnTo>
                    <a:pt x="53594" y="2413"/>
                  </a:lnTo>
                  <a:lnTo>
                    <a:pt x="53594" y="0"/>
                  </a:lnTo>
                  <a:close/>
                </a:path>
              </a:pathLst>
            </a:custGeom>
            <a:solidFill>
              <a:srgbClr val="809F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232" y="4658042"/>
              <a:ext cx="2730106" cy="262318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24205" y="227582"/>
            <a:ext cx="1328420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SIGNAGE OUTDOOR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8239" y="1270761"/>
            <a:ext cx="21145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0" dirty="0">
                <a:solidFill>
                  <a:srgbClr val="77B843"/>
                </a:solidFill>
                <a:latin typeface="Univers"/>
                <a:cs typeface="Univers"/>
              </a:rPr>
              <a:t>B</a:t>
            </a:r>
            <a:endParaRPr sz="2200">
              <a:latin typeface="Univers"/>
              <a:cs typeface="Univer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64859" y="1301495"/>
            <a:ext cx="3809987" cy="25399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5694" y="1351660"/>
            <a:ext cx="3809998" cy="253999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967848" y="190258"/>
            <a:ext cx="621030" cy="463550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35255">
              <a:lnSpc>
                <a:spcPts val="3525"/>
              </a:lnSpc>
            </a:pPr>
            <a:r>
              <a:rPr spc="-25" dirty="0"/>
              <a:t>57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14616" y="5480216"/>
            <a:ext cx="201930" cy="346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10"/>
              </a:lnSpc>
            </a:pPr>
            <a:r>
              <a:rPr sz="2200" b="1" spc="-50" dirty="0">
                <a:solidFill>
                  <a:srgbClr val="77B843"/>
                </a:solidFill>
                <a:latin typeface="Univers"/>
                <a:cs typeface="Univers"/>
              </a:rPr>
              <a:t>A</a:t>
            </a:r>
            <a:endParaRPr sz="2200">
              <a:latin typeface="Univers"/>
              <a:cs typeface="Univer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68161" y="4261116"/>
            <a:ext cx="3810000" cy="967105"/>
          </a:xfrm>
          <a:custGeom>
            <a:avLst/>
            <a:gdLst/>
            <a:ahLst/>
            <a:cxnLst/>
            <a:rect l="l" t="t" r="r" b="b"/>
            <a:pathLst>
              <a:path w="3810000" h="967104">
                <a:moveTo>
                  <a:pt x="3810000" y="0"/>
                </a:moveTo>
                <a:lnTo>
                  <a:pt x="0" y="0"/>
                </a:lnTo>
                <a:lnTo>
                  <a:pt x="0" y="966711"/>
                </a:lnTo>
                <a:lnTo>
                  <a:pt x="3810000" y="966711"/>
                </a:lnTo>
                <a:lnTo>
                  <a:pt x="3810000" y="0"/>
                </a:lnTo>
                <a:close/>
              </a:path>
            </a:pathLst>
          </a:custGeom>
          <a:solidFill>
            <a:srgbClr val="CF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68161" y="4261116"/>
            <a:ext cx="3810000" cy="967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sz="1100">
              <a:latin typeface="Times New Roman"/>
              <a:cs typeface="Times New Roman"/>
            </a:endParaRPr>
          </a:p>
          <a:p>
            <a:pPr marL="109220">
              <a:lnSpc>
                <a:spcPct val="100000"/>
              </a:lnSpc>
            </a:pPr>
            <a:r>
              <a:rPr sz="1100" spc="-30" dirty="0">
                <a:solidFill>
                  <a:srgbClr val="12498A"/>
                </a:solidFill>
                <a:latin typeface="Arial Black"/>
                <a:cs typeface="Arial Black"/>
              </a:rPr>
              <a:t>YOUR</a:t>
            </a:r>
            <a:r>
              <a:rPr sz="1100" spc="-180" dirty="0">
                <a:solidFill>
                  <a:srgbClr val="12498A"/>
                </a:solidFill>
                <a:latin typeface="Arial Black"/>
                <a:cs typeface="Arial Black"/>
              </a:rPr>
              <a:t> </a:t>
            </a:r>
            <a:r>
              <a:rPr sz="1100" spc="-25" dirty="0">
                <a:solidFill>
                  <a:srgbClr val="12498A"/>
                </a:solidFill>
                <a:latin typeface="Arial Black"/>
                <a:cs typeface="Arial Black"/>
              </a:rPr>
              <a:t>LOGO</a:t>
            </a:r>
            <a:r>
              <a:rPr sz="1100" spc="-85" dirty="0">
                <a:solidFill>
                  <a:srgbClr val="12498A"/>
                </a:solidFill>
                <a:latin typeface="Arial Black"/>
                <a:cs typeface="Arial Black"/>
              </a:rPr>
              <a:t> </a:t>
            </a:r>
            <a:r>
              <a:rPr sz="1100" spc="-20" dirty="0">
                <a:solidFill>
                  <a:srgbClr val="12498A"/>
                </a:solidFill>
                <a:latin typeface="Arial Black"/>
                <a:cs typeface="Arial Black"/>
              </a:rPr>
              <a:t>HERE</a:t>
            </a:r>
            <a:endParaRPr sz="1100">
              <a:latin typeface="Arial Black"/>
              <a:cs typeface="Arial Black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390766" y="4444987"/>
            <a:ext cx="3180080" cy="553085"/>
            <a:chOff x="6390766" y="4444987"/>
            <a:chExt cx="3180080" cy="55308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0626" y="4444987"/>
              <a:ext cx="248690" cy="2486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90766" y="4569712"/>
              <a:ext cx="549910" cy="275590"/>
            </a:xfrm>
            <a:custGeom>
              <a:avLst/>
              <a:gdLst/>
              <a:ahLst/>
              <a:cxnLst/>
              <a:rect l="l" t="t" r="r" b="b"/>
              <a:pathLst>
                <a:path w="549909" h="275589">
                  <a:moveTo>
                    <a:pt x="549655" y="0"/>
                  </a:moveTo>
                  <a:lnTo>
                    <a:pt x="435101" y="0"/>
                  </a:lnTo>
                  <a:lnTo>
                    <a:pt x="433577" y="22479"/>
                  </a:lnTo>
                  <a:lnTo>
                    <a:pt x="429005" y="44450"/>
                  </a:lnTo>
                  <a:lnTo>
                    <a:pt x="410971" y="85217"/>
                  </a:lnTo>
                  <a:lnTo>
                    <a:pt x="382015" y="119761"/>
                  </a:lnTo>
                  <a:lnTo>
                    <a:pt x="343153" y="145542"/>
                  </a:lnTo>
                  <a:lnTo>
                    <a:pt x="281304" y="160782"/>
                  </a:lnTo>
                  <a:lnTo>
                    <a:pt x="250316" y="158877"/>
                  </a:lnTo>
                  <a:lnTo>
                    <a:pt x="192785" y="138176"/>
                  </a:lnTo>
                  <a:lnTo>
                    <a:pt x="146557" y="96520"/>
                  </a:lnTo>
                  <a:lnTo>
                    <a:pt x="126237" y="60325"/>
                  </a:lnTo>
                  <a:lnTo>
                    <a:pt x="115696" y="17399"/>
                  </a:lnTo>
                  <a:lnTo>
                    <a:pt x="114807" y="0"/>
                  </a:lnTo>
                  <a:lnTo>
                    <a:pt x="0" y="0"/>
                  </a:lnTo>
                  <a:lnTo>
                    <a:pt x="3555" y="44450"/>
                  </a:lnTo>
                  <a:lnTo>
                    <a:pt x="14477" y="88519"/>
                  </a:lnTo>
                  <a:lnTo>
                    <a:pt x="54736" y="165227"/>
                  </a:lnTo>
                  <a:lnTo>
                    <a:pt x="91185" y="205104"/>
                  </a:lnTo>
                  <a:lnTo>
                    <a:pt x="133984" y="236474"/>
                  </a:lnTo>
                  <a:lnTo>
                    <a:pt x="181609" y="259079"/>
                  </a:lnTo>
                  <a:lnTo>
                    <a:pt x="232663" y="272161"/>
                  </a:lnTo>
                  <a:lnTo>
                    <a:pt x="285749" y="275209"/>
                  </a:lnTo>
                  <a:lnTo>
                    <a:pt x="339216" y="267843"/>
                  </a:lnTo>
                  <a:lnTo>
                    <a:pt x="391667" y="249301"/>
                  </a:lnTo>
                  <a:lnTo>
                    <a:pt x="427100" y="229361"/>
                  </a:lnTo>
                  <a:lnTo>
                    <a:pt x="458469" y="205104"/>
                  </a:lnTo>
                  <a:lnTo>
                    <a:pt x="485520" y="177165"/>
                  </a:lnTo>
                  <a:lnTo>
                    <a:pt x="508126" y="145923"/>
                  </a:lnTo>
                  <a:lnTo>
                    <a:pt x="526033" y="112014"/>
                  </a:lnTo>
                  <a:lnTo>
                    <a:pt x="539114" y="75946"/>
                  </a:lnTo>
                  <a:lnTo>
                    <a:pt x="546988" y="38481"/>
                  </a:lnTo>
                  <a:lnTo>
                    <a:pt x="549655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053447" y="4808853"/>
              <a:ext cx="0" cy="189230"/>
            </a:xfrm>
            <a:custGeom>
              <a:avLst/>
              <a:gdLst/>
              <a:ahLst/>
              <a:cxnLst/>
              <a:rect l="l" t="t" r="r" b="b"/>
              <a:pathLst>
                <a:path h="189229">
                  <a:moveTo>
                    <a:pt x="0" y="0"/>
                  </a:moveTo>
                  <a:lnTo>
                    <a:pt x="0" y="189102"/>
                  </a:lnTo>
                </a:path>
              </a:pathLst>
            </a:custGeom>
            <a:ln w="3175">
              <a:solidFill>
                <a:srgbClr val="0B4F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2606" y="4841227"/>
              <a:ext cx="574330" cy="1268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38665" y="4817795"/>
              <a:ext cx="431721" cy="173926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68161" y="5404141"/>
            <a:ext cx="1629788" cy="1396999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993763" y="5981826"/>
            <a:ext cx="141160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80" dirty="0">
                <a:solidFill>
                  <a:srgbClr val="12498A"/>
                </a:solidFill>
                <a:latin typeface="Arial Black"/>
                <a:cs typeface="Arial Black"/>
              </a:rPr>
              <a:t>YOUR</a:t>
            </a:r>
            <a:r>
              <a:rPr sz="1150" spc="-135" dirty="0">
                <a:solidFill>
                  <a:srgbClr val="12498A"/>
                </a:solidFill>
                <a:latin typeface="Arial Black"/>
                <a:cs typeface="Arial Black"/>
              </a:rPr>
              <a:t> </a:t>
            </a:r>
            <a:r>
              <a:rPr sz="1150" spc="-50" dirty="0">
                <a:solidFill>
                  <a:srgbClr val="12498A"/>
                </a:solidFill>
                <a:latin typeface="Arial Black"/>
                <a:cs typeface="Arial Black"/>
              </a:rPr>
              <a:t>LOGO</a:t>
            </a:r>
            <a:r>
              <a:rPr sz="1150" spc="-95" dirty="0">
                <a:solidFill>
                  <a:srgbClr val="12498A"/>
                </a:solidFill>
                <a:latin typeface="Arial Black"/>
                <a:cs typeface="Arial Black"/>
              </a:rPr>
              <a:t> </a:t>
            </a:r>
            <a:r>
              <a:rPr sz="1150" spc="-20" dirty="0">
                <a:solidFill>
                  <a:srgbClr val="12498A"/>
                </a:solidFill>
                <a:latin typeface="Arial Black"/>
                <a:cs typeface="Arial Black"/>
              </a:rPr>
              <a:t>HERE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3267" y="4639817"/>
            <a:ext cx="253047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We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realise</a:t>
            </a:r>
            <a:r>
              <a:rPr sz="1200" b="1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most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office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parks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have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their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own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rules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regarding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outdoor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signage,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these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may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restrict</a:t>
            </a:r>
            <a:r>
              <a:rPr sz="1200" b="1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creativity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many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different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ways.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If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</a:t>
            </a:r>
            <a:r>
              <a:rPr sz="1200" b="1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get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stuck,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don’t hesitate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give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us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call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we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would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happy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help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</a:t>
            </a:r>
            <a:r>
              <a:rPr sz="1200" b="1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make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right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decision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brand.</a:t>
            </a:r>
            <a:endParaRPr sz="1200">
              <a:latin typeface="Arial"/>
              <a:cs typeface="Arial"/>
            </a:endParaRPr>
          </a:p>
          <a:p>
            <a:pPr marL="12700" marR="149225">
              <a:lnSpc>
                <a:spcPct val="100000"/>
              </a:lnSpc>
            </a:pP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Here</a:t>
            </a:r>
            <a:r>
              <a:rPr sz="1200" b="1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are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couple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professional examples</a:t>
            </a:r>
            <a:r>
              <a:rPr sz="1200" b="1" spc="-114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inspire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you.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3267" y="6651802"/>
            <a:ext cx="1738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Landscape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orientation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Portrait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orientation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71130" y="6150608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322"/>
            <a:ext cx="3943983" cy="8639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3767" y="185895"/>
            <a:ext cx="2317115" cy="7359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SIGNAGE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PULLUP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BANNERS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14169" y="1693951"/>
            <a:ext cx="3365500" cy="4680585"/>
            <a:chOff x="2114169" y="1693951"/>
            <a:chExt cx="3365500" cy="4680585"/>
          </a:xfrm>
        </p:grpSpPr>
        <p:sp>
          <p:nvSpPr>
            <p:cNvPr id="5" name="object 5"/>
            <p:cNvSpPr/>
            <p:nvPr/>
          </p:nvSpPr>
          <p:spPr>
            <a:xfrm>
              <a:off x="2798698" y="6070091"/>
              <a:ext cx="2018664" cy="99060"/>
            </a:xfrm>
            <a:custGeom>
              <a:avLst/>
              <a:gdLst/>
              <a:ahLst/>
              <a:cxnLst/>
              <a:rect l="l" t="t" r="r" b="b"/>
              <a:pathLst>
                <a:path w="2018664" h="99060">
                  <a:moveTo>
                    <a:pt x="2018538" y="0"/>
                  </a:moveTo>
                  <a:lnTo>
                    <a:pt x="0" y="0"/>
                  </a:lnTo>
                  <a:lnTo>
                    <a:pt x="0" y="98678"/>
                  </a:lnTo>
                  <a:lnTo>
                    <a:pt x="2018538" y="98678"/>
                  </a:lnTo>
                  <a:lnTo>
                    <a:pt x="2018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4169" y="6066167"/>
              <a:ext cx="3365360" cy="3077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9004" y="1693951"/>
              <a:ext cx="2217799" cy="3319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726055" y="1786762"/>
              <a:ext cx="2141855" cy="4283710"/>
            </a:xfrm>
            <a:custGeom>
              <a:avLst/>
              <a:gdLst/>
              <a:ahLst/>
              <a:cxnLst/>
              <a:rect l="l" t="t" r="r" b="b"/>
              <a:pathLst>
                <a:path w="2141854" h="4283710">
                  <a:moveTo>
                    <a:pt x="2141601" y="0"/>
                  </a:moveTo>
                  <a:lnTo>
                    <a:pt x="0" y="0"/>
                  </a:lnTo>
                  <a:lnTo>
                    <a:pt x="0" y="4283329"/>
                  </a:lnTo>
                  <a:lnTo>
                    <a:pt x="2141601" y="4283329"/>
                  </a:lnTo>
                  <a:lnTo>
                    <a:pt x="2141601" y="0"/>
                  </a:lnTo>
                  <a:close/>
                </a:path>
              </a:pathLst>
            </a:custGeom>
            <a:solidFill>
              <a:srgbClr val="343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00552" y="1966467"/>
              <a:ext cx="802005" cy="559435"/>
            </a:xfrm>
            <a:custGeom>
              <a:avLst/>
              <a:gdLst/>
              <a:ahLst/>
              <a:cxnLst/>
              <a:rect l="l" t="t" r="r" b="b"/>
              <a:pathLst>
                <a:path w="802004" h="559435">
                  <a:moveTo>
                    <a:pt x="559181" y="158369"/>
                  </a:moveTo>
                  <a:lnTo>
                    <a:pt x="551053" y="108331"/>
                  </a:lnTo>
                  <a:lnTo>
                    <a:pt x="528574" y="64897"/>
                  </a:lnTo>
                  <a:lnTo>
                    <a:pt x="494284" y="30607"/>
                  </a:lnTo>
                  <a:lnTo>
                    <a:pt x="450723" y="8001"/>
                  </a:lnTo>
                  <a:lnTo>
                    <a:pt x="400685" y="0"/>
                  </a:lnTo>
                  <a:lnTo>
                    <a:pt x="350774" y="8001"/>
                  </a:lnTo>
                  <a:lnTo>
                    <a:pt x="307213" y="30607"/>
                  </a:lnTo>
                  <a:lnTo>
                    <a:pt x="272923" y="64897"/>
                  </a:lnTo>
                  <a:lnTo>
                    <a:pt x="250444" y="108331"/>
                  </a:lnTo>
                  <a:lnTo>
                    <a:pt x="242316" y="158369"/>
                  </a:lnTo>
                  <a:lnTo>
                    <a:pt x="250444" y="208407"/>
                  </a:lnTo>
                  <a:lnTo>
                    <a:pt x="272923" y="251968"/>
                  </a:lnTo>
                  <a:lnTo>
                    <a:pt x="307213" y="286258"/>
                  </a:lnTo>
                  <a:lnTo>
                    <a:pt x="350774" y="308737"/>
                  </a:lnTo>
                  <a:lnTo>
                    <a:pt x="400685" y="316865"/>
                  </a:lnTo>
                  <a:lnTo>
                    <a:pt x="450723" y="308737"/>
                  </a:lnTo>
                  <a:lnTo>
                    <a:pt x="494284" y="286258"/>
                  </a:lnTo>
                  <a:lnTo>
                    <a:pt x="528574" y="251968"/>
                  </a:lnTo>
                  <a:lnTo>
                    <a:pt x="551053" y="208407"/>
                  </a:lnTo>
                  <a:lnTo>
                    <a:pt x="559181" y="158369"/>
                  </a:lnTo>
                  <a:close/>
                </a:path>
                <a:path w="802004" h="559435">
                  <a:moveTo>
                    <a:pt x="801497" y="158369"/>
                  </a:moveTo>
                  <a:lnTo>
                    <a:pt x="633730" y="158369"/>
                  </a:lnTo>
                  <a:lnTo>
                    <a:pt x="629031" y="205359"/>
                  </a:lnTo>
                  <a:lnTo>
                    <a:pt x="615442" y="249047"/>
                  </a:lnTo>
                  <a:lnTo>
                    <a:pt x="593979" y="288544"/>
                  </a:lnTo>
                  <a:lnTo>
                    <a:pt x="565404" y="323088"/>
                  </a:lnTo>
                  <a:lnTo>
                    <a:pt x="530987" y="351536"/>
                  </a:lnTo>
                  <a:lnTo>
                    <a:pt x="491363" y="373126"/>
                  </a:lnTo>
                  <a:lnTo>
                    <a:pt x="447675" y="386715"/>
                  </a:lnTo>
                  <a:lnTo>
                    <a:pt x="400685" y="391414"/>
                  </a:lnTo>
                  <a:lnTo>
                    <a:pt x="353822" y="386715"/>
                  </a:lnTo>
                  <a:lnTo>
                    <a:pt x="310134" y="373126"/>
                  </a:lnTo>
                  <a:lnTo>
                    <a:pt x="270510" y="351536"/>
                  </a:lnTo>
                  <a:lnTo>
                    <a:pt x="236093" y="323088"/>
                  </a:lnTo>
                  <a:lnTo>
                    <a:pt x="207518" y="288544"/>
                  </a:lnTo>
                  <a:lnTo>
                    <a:pt x="186055" y="249047"/>
                  </a:lnTo>
                  <a:lnTo>
                    <a:pt x="172466" y="205359"/>
                  </a:lnTo>
                  <a:lnTo>
                    <a:pt x="167640" y="158369"/>
                  </a:lnTo>
                  <a:lnTo>
                    <a:pt x="0" y="158369"/>
                  </a:lnTo>
                  <a:lnTo>
                    <a:pt x="2667" y="205105"/>
                  </a:lnTo>
                  <a:lnTo>
                    <a:pt x="10668" y="250190"/>
                  </a:lnTo>
                  <a:lnTo>
                    <a:pt x="23368" y="293370"/>
                  </a:lnTo>
                  <a:lnTo>
                    <a:pt x="40767" y="334518"/>
                  </a:lnTo>
                  <a:lnTo>
                    <a:pt x="62484" y="373126"/>
                  </a:lnTo>
                  <a:lnTo>
                    <a:pt x="88138" y="408940"/>
                  </a:lnTo>
                  <a:lnTo>
                    <a:pt x="117475" y="441579"/>
                  </a:lnTo>
                  <a:lnTo>
                    <a:pt x="150241" y="470916"/>
                  </a:lnTo>
                  <a:lnTo>
                    <a:pt x="186055" y="496697"/>
                  </a:lnTo>
                  <a:lnTo>
                    <a:pt x="224663" y="518287"/>
                  </a:lnTo>
                  <a:lnTo>
                    <a:pt x="265684" y="535686"/>
                  </a:lnTo>
                  <a:lnTo>
                    <a:pt x="308991" y="548513"/>
                  </a:lnTo>
                  <a:lnTo>
                    <a:pt x="354076" y="556387"/>
                  </a:lnTo>
                  <a:lnTo>
                    <a:pt x="400685" y="559181"/>
                  </a:lnTo>
                  <a:lnTo>
                    <a:pt x="447421" y="556387"/>
                  </a:lnTo>
                  <a:lnTo>
                    <a:pt x="492506" y="548513"/>
                  </a:lnTo>
                  <a:lnTo>
                    <a:pt x="535813" y="535686"/>
                  </a:lnTo>
                  <a:lnTo>
                    <a:pt x="576834" y="518287"/>
                  </a:lnTo>
                  <a:lnTo>
                    <a:pt x="615442" y="496697"/>
                  </a:lnTo>
                  <a:lnTo>
                    <a:pt x="651256" y="470916"/>
                  </a:lnTo>
                  <a:lnTo>
                    <a:pt x="684022" y="441579"/>
                  </a:lnTo>
                  <a:lnTo>
                    <a:pt x="713359" y="408940"/>
                  </a:lnTo>
                  <a:lnTo>
                    <a:pt x="739013" y="373126"/>
                  </a:lnTo>
                  <a:lnTo>
                    <a:pt x="760730" y="334518"/>
                  </a:lnTo>
                  <a:lnTo>
                    <a:pt x="778129" y="293370"/>
                  </a:lnTo>
                  <a:lnTo>
                    <a:pt x="790829" y="250190"/>
                  </a:lnTo>
                  <a:lnTo>
                    <a:pt x="798830" y="205105"/>
                  </a:lnTo>
                  <a:lnTo>
                    <a:pt x="801497" y="158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31997" y="2646260"/>
              <a:ext cx="240891" cy="1257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92602" y="2648966"/>
              <a:ext cx="106690" cy="1230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4174" y="2648978"/>
              <a:ext cx="95046" cy="1197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84194" y="2646260"/>
              <a:ext cx="494219" cy="1257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151249" y="2649981"/>
              <a:ext cx="109220" cy="119380"/>
            </a:xfrm>
            <a:custGeom>
              <a:avLst/>
              <a:gdLst/>
              <a:ahLst/>
              <a:cxnLst/>
              <a:rect l="l" t="t" r="r" b="b"/>
              <a:pathLst>
                <a:path w="109220" h="119380">
                  <a:moveTo>
                    <a:pt x="108966" y="45720"/>
                  </a:moveTo>
                  <a:lnTo>
                    <a:pt x="32766" y="45720"/>
                  </a:lnTo>
                  <a:lnTo>
                    <a:pt x="32766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71120"/>
                  </a:lnTo>
                  <a:lnTo>
                    <a:pt x="0" y="119380"/>
                  </a:lnTo>
                  <a:lnTo>
                    <a:pt x="32766" y="119380"/>
                  </a:lnTo>
                  <a:lnTo>
                    <a:pt x="32766" y="71120"/>
                  </a:lnTo>
                  <a:lnTo>
                    <a:pt x="76327" y="71120"/>
                  </a:lnTo>
                  <a:lnTo>
                    <a:pt x="76327" y="119380"/>
                  </a:lnTo>
                  <a:lnTo>
                    <a:pt x="108966" y="119380"/>
                  </a:lnTo>
                  <a:lnTo>
                    <a:pt x="108966" y="71120"/>
                  </a:lnTo>
                  <a:lnTo>
                    <a:pt x="108966" y="45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27576" y="2648851"/>
              <a:ext cx="131609" cy="1198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80864" y="2648851"/>
              <a:ext cx="180947" cy="11987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027475" y="3255516"/>
            <a:ext cx="1486535" cy="105664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705"/>
              </a:spcBef>
            </a:pPr>
            <a:r>
              <a:rPr sz="2600" b="1" spc="-90" dirty="0">
                <a:solidFill>
                  <a:srgbClr val="FFFFFF"/>
                </a:solidFill>
                <a:latin typeface="Trebuchet MS"/>
                <a:cs typeface="Trebuchet MS"/>
              </a:rPr>
              <a:t>WELCOME </a:t>
            </a:r>
            <a:r>
              <a:rPr sz="2600" b="1" spc="-8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600" b="1" spc="-5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b="1" spc="-25" dirty="0">
                <a:solidFill>
                  <a:srgbClr val="FFFFFF"/>
                </a:solidFill>
                <a:latin typeface="Trebuchet MS"/>
                <a:cs typeface="Trebuchet MS"/>
              </a:rPr>
              <a:t>OUR </a:t>
            </a:r>
            <a:r>
              <a:rPr sz="2600" b="1" spc="-10" dirty="0">
                <a:solidFill>
                  <a:srgbClr val="FFFFFF"/>
                </a:solidFill>
                <a:latin typeface="Trebuchet MS"/>
                <a:cs typeface="Trebuchet MS"/>
              </a:rPr>
              <a:t>EVENT</a:t>
            </a:r>
            <a:endParaRPr sz="26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980625" y="1693951"/>
            <a:ext cx="4940935" cy="4680585"/>
            <a:chOff x="2980625" y="1693951"/>
            <a:chExt cx="4940935" cy="4680585"/>
          </a:xfrm>
        </p:grpSpPr>
        <p:sp>
          <p:nvSpPr>
            <p:cNvPr id="19" name="object 19"/>
            <p:cNvSpPr/>
            <p:nvPr/>
          </p:nvSpPr>
          <p:spPr>
            <a:xfrm>
              <a:off x="4425950" y="4437887"/>
              <a:ext cx="441959" cy="77470"/>
            </a:xfrm>
            <a:custGeom>
              <a:avLst/>
              <a:gdLst/>
              <a:ahLst/>
              <a:cxnLst/>
              <a:rect l="l" t="t" r="r" b="b"/>
              <a:pathLst>
                <a:path w="441960" h="77470">
                  <a:moveTo>
                    <a:pt x="0" y="0"/>
                  </a:moveTo>
                  <a:lnTo>
                    <a:pt x="51053" y="1016"/>
                  </a:lnTo>
                  <a:lnTo>
                    <a:pt x="101600" y="3937"/>
                  </a:lnTo>
                  <a:lnTo>
                    <a:pt x="151638" y="8763"/>
                  </a:lnTo>
                  <a:lnTo>
                    <a:pt x="201041" y="15494"/>
                  </a:lnTo>
                  <a:lnTo>
                    <a:pt x="249936" y="24003"/>
                  </a:lnTo>
                  <a:lnTo>
                    <a:pt x="298196" y="34290"/>
                  </a:lnTo>
                  <a:lnTo>
                    <a:pt x="345694" y="46482"/>
                  </a:lnTo>
                  <a:lnTo>
                    <a:pt x="392430" y="60325"/>
                  </a:lnTo>
                  <a:lnTo>
                    <a:pt x="438531" y="75819"/>
                  </a:lnTo>
                  <a:lnTo>
                    <a:pt x="441706" y="76962"/>
                  </a:lnTo>
                </a:path>
              </a:pathLst>
            </a:custGeom>
            <a:ln w="2897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125722" y="5738113"/>
              <a:ext cx="43180" cy="332105"/>
            </a:xfrm>
            <a:custGeom>
              <a:avLst/>
              <a:gdLst/>
              <a:ahLst/>
              <a:cxnLst/>
              <a:rect l="l" t="t" r="r" b="b"/>
              <a:pathLst>
                <a:path w="43180" h="332104">
                  <a:moveTo>
                    <a:pt x="42925" y="331978"/>
                  </a:moveTo>
                  <a:lnTo>
                    <a:pt x="24002" y="249936"/>
                  </a:lnTo>
                  <a:lnTo>
                    <a:pt x="15366" y="201168"/>
                  </a:lnTo>
                  <a:lnTo>
                    <a:pt x="8635" y="151638"/>
                  </a:lnTo>
                  <a:lnTo>
                    <a:pt x="3809" y="101600"/>
                  </a:lnTo>
                  <a:lnTo>
                    <a:pt x="888" y="51054"/>
                  </a:lnTo>
                  <a:lnTo>
                    <a:pt x="0" y="0"/>
                  </a:lnTo>
                </a:path>
              </a:pathLst>
            </a:custGeom>
            <a:ln w="2897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83509" y="4495685"/>
              <a:ext cx="1684272" cy="157440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74972" y="2920682"/>
              <a:ext cx="490321" cy="19754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25240" y="2938779"/>
              <a:ext cx="425957" cy="1148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28518" y="2924060"/>
              <a:ext cx="141083" cy="1407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296793" y="2940075"/>
              <a:ext cx="2540" cy="115570"/>
            </a:xfrm>
            <a:custGeom>
              <a:avLst/>
              <a:gdLst/>
              <a:ahLst/>
              <a:cxnLst/>
              <a:rect l="l" t="t" r="r" b="b"/>
              <a:pathLst>
                <a:path w="2539" h="115569">
                  <a:moveTo>
                    <a:pt x="2514" y="0"/>
                  </a:moveTo>
                  <a:lnTo>
                    <a:pt x="0" y="0"/>
                  </a:lnTo>
                  <a:lnTo>
                    <a:pt x="0" y="115417"/>
                  </a:lnTo>
                  <a:lnTo>
                    <a:pt x="2514" y="115417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364484" y="3091433"/>
              <a:ext cx="357505" cy="23495"/>
            </a:xfrm>
            <a:custGeom>
              <a:avLst/>
              <a:gdLst/>
              <a:ahLst/>
              <a:cxnLst/>
              <a:rect l="l" t="t" r="r" b="b"/>
              <a:pathLst>
                <a:path w="357504" h="23494">
                  <a:moveTo>
                    <a:pt x="18796" y="9652"/>
                  </a:moveTo>
                  <a:lnTo>
                    <a:pt x="18034" y="6858"/>
                  </a:lnTo>
                  <a:lnTo>
                    <a:pt x="15621" y="3429"/>
                  </a:lnTo>
                  <a:lnTo>
                    <a:pt x="15570" y="6515"/>
                  </a:lnTo>
                  <a:lnTo>
                    <a:pt x="15582" y="3429"/>
                  </a:lnTo>
                  <a:lnTo>
                    <a:pt x="15557" y="8547"/>
                  </a:lnTo>
                  <a:lnTo>
                    <a:pt x="15494" y="18161"/>
                  </a:lnTo>
                  <a:lnTo>
                    <a:pt x="15240" y="18161"/>
                  </a:lnTo>
                  <a:lnTo>
                    <a:pt x="11176" y="20066"/>
                  </a:lnTo>
                  <a:lnTo>
                    <a:pt x="3175" y="20066"/>
                  </a:lnTo>
                  <a:lnTo>
                    <a:pt x="3175" y="3429"/>
                  </a:lnTo>
                  <a:lnTo>
                    <a:pt x="13335" y="3429"/>
                  </a:lnTo>
                  <a:lnTo>
                    <a:pt x="15557" y="8547"/>
                  </a:lnTo>
                  <a:lnTo>
                    <a:pt x="15557" y="3352"/>
                  </a:lnTo>
                  <a:lnTo>
                    <a:pt x="14732" y="2286"/>
                  </a:lnTo>
                  <a:lnTo>
                    <a:pt x="11938" y="508"/>
                  </a:lnTo>
                  <a:lnTo>
                    <a:pt x="0" y="508"/>
                  </a:lnTo>
                  <a:lnTo>
                    <a:pt x="0" y="22987"/>
                  </a:lnTo>
                  <a:lnTo>
                    <a:pt x="10287" y="22987"/>
                  </a:lnTo>
                  <a:lnTo>
                    <a:pt x="13335" y="22352"/>
                  </a:lnTo>
                  <a:lnTo>
                    <a:pt x="15748" y="20066"/>
                  </a:lnTo>
                  <a:lnTo>
                    <a:pt x="17653" y="18161"/>
                  </a:lnTo>
                  <a:lnTo>
                    <a:pt x="18796" y="14859"/>
                  </a:lnTo>
                  <a:lnTo>
                    <a:pt x="18796" y="9652"/>
                  </a:lnTo>
                  <a:close/>
                </a:path>
                <a:path w="357504" h="23494">
                  <a:moveTo>
                    <a:pt x="28308" y="419"/>
                  </a:moveTo>
                  <a:lnTo>
                    <a:pt x="25019" y="419"/>
                  </a:lnTo>
                  <a:lnTo>
                    <a:pt x="25019" y="22987"/>
                  </a:lnTo>
                  <a:lnTo>
                    <a:pt x="28308" y="22987"/>
                  </a:lnTo>
                  <a:lnTo>
                    <a:pt x="28308" y="419"/>
                  </a:lnTo>
                  <a:close/>
                </a:path>
                <a:path w="357504" h="23494">
                  <a:moveTo>
                    <a:pt x="46342" y="508"/>
                  </a:moveTo>
                  <a:lnTo>
                    <a:pt x="34912" y="508"/>
                  </a:lnTo>
                  <a:lnTo>
                    <a:pt x="34912" y="22987"/>
                  </a:lnTo>
                  <a:lnTo>
                    <a:pt x="38214" y="22987"/>
                  </a:lnTo>
                  <a:lnTo>
                    <a:pt x="38214" y="13220"/>
                  </a:lnTo>
                  <a:lnTo>
                    <a:pt x="46342" y="13220"/>
                  </a:lnTo>
                  <a:lnTo>
                    <a:pt x="46342" y="10287"/>
                  </a:lnTo>
                  <a:lnTo>
                    <a:pt x="38214" y="10287"/>
                  </a:lnTo>
                  <a:lnTo>
                    <a:pt x="38214" y="3429"/>
                  </a:lnTo>
                  <a:lnTo>
                    <a:pt x="46342" y="3429"/>
                  </a:lnTo>
                  <a:lnTo>
                    <a:pt x="46342" y="508"/>
                  </a:lnTo>
                  <a:close/>
                </a:path>
                <a:path w="357504" h="23494">
                  <a:moveTo>
                    <a:pt x="63487" y="508"/>
                  </a:moveTo>
                  <a:lnTo>
                    <a:pt x="52057" y="508"/>
                  </a:lnTo>
                  <a:lnTo>
                    <a:pt x="52057" y="22987"/>
                  </a:lnTo>
                  <a:lnTo>
                    <a:pt x="55359" y="22987"/>
                  </a:lnTo>
                  <a:lnTo>
                    <a:pt x="55359" y="13220"/>
                  </a:lnTo>
                  <a:lnTo>
                    <a:pt x="63487" y="13220"/>
                  </a:lnTo>
                  <a:lnTo>
                    <a:pt x="63487" y="10287"/>
                  </a:lnTo>
                  <a:lnTo>
                    <a:pt x="55359" y="10287"/>
                  </a:lnTo>
                  <a:lnTo>
                    <a:pt x="55359" y="3429"/>
                  </a:lnTo>
                  <a:lnTo>
                    <a:pt x="63487" y="3429"/>
                  </a:lnTo>
                  <a:lnTo>
                    <a:pt x="63487" y="508"/>
                  </a:lnTo>
                  <a:close/>
                </a:path>
                <a:path w="357504" h="23494">
                  <a:moveTo>
                    <a:pt x="81394" y="508"/>
                  </a:moveTo>
                  <a:lnTo>
                    <a:pt x="69202" y="508"/>
                  </a:lnTo>
                  <a:lnTo>
                    <a:pt x="69202" y="22987"/>
                  </a:lnTo>
                  <a:lnTo>
                    <a:pt x="81394" y="22987"/>
                  </a:lnTo>
                  <a:lnTo>
                    <a:pt x="81394" y="20078"/>
                  </a:lnTo>
                  <a:lnTo>
                    <a:pt x="72504" y="20078"/>
                  </a:lnTo>
                  <a:lnTo>
                    <a:pt x="72504" y="13081"/>
                  </a:lnTo>
                  <a:lnTo>
                    <a:pt x="81394" y="13081"/>
                  </a:lnTo>
                  <a:lnTo>
                    <a:pt x="81394" y="10160"/>
                  </a:lnTo>
                  <a:lnTo>
                    <a:pt x="72504" y="10160"/>
                  </a:lnTo>
                  <a:lnTo>
                    <a:pt x="72504" y="3429"/>
                  </a:lnTo>
                  <a:lnTo>
                    <a:pt x="81394" y="3429"/>
                  </a:lnTo>
                  <a:lnTo>
                    <a:pt x="81394" y="508"/>
                  </a:lnTo>
                  <a:close/>
                </a:path>
                <a:path w="357504" h="23494">
                  <a:moveTo>
                    <a:pt x="102616" y="5892"/>
                  </a:moveTo>
                  <a:lnTo>
                    <a:pt x="101981" y="3683"/>
                  </a:lnTo>
                  <a:lnTo>
                    <a:pt x="101727" y="3429"/>
                  </a:lnTo>
                  <a:lnTo>
                    <a:pt x="99352" y="1308"/>
                  </a:lnTo>
                  <a:lnTo>
                    <a:pt x="99326" y="5892"/>
                  </a:lnTo>
                  <a:lnTo>
                    <a:pt x="99314" y="12065"/>
                  </a:lnTo>
                  <a:lnTo>
                    <a:pt x="90805" y="12065"/>
                  </a:lnTo>
                  <a:lnTo>
                    <a:pt x="90805" y="3429"/>
                  </a:lnTo>
                  <a:lnTo>
                    <a:pt x="98044" y="3429"/>
                  </a:lnTo>
                  <a:lnTo>
                    <a:pt x="99326" y="5892"/>
                  </a:lnTo>
                  <a:lnTo>
                    <a:pt x="99288" y="3429"/>
                  </a:lnTo>
                  <a:lnTo>
                    <a:pt x="99288" y="1308"/>
                  </a:lnTo>
                  <a:lnTo>
                    <a:pt x="99733" y="1308"/>
                  </a:lnTo>
                  <a:lnTo>
                    <a:pt x="97663" y="508"/>
                  </a:lnTo>
                  <a:lnTo>
                    <a:pt x="87503" y="508"/>
                  </a:lnTo>
                  <a:lnTo>
                    <a:pt x="87503" y="22987"/>
                  </a:lnTo>
                  <a:lnTo>
                    <a:pt x="90805" y="22987"/>
                  </a:lnTo>
                  <a:lnTo>
                    <a:pt x="90805" y="12573"/>
                  </a:lnTo>
                  <a:lnTo>
                    <a:pt x="98298" y="22987"/>
                  </a:lnTo>
                  <a:lnTo>
                    <a:pt x="102489" y="22987"/>
                  </a:lnTo>
                  <a:lnTo>
                    <a:pt x="96139" y="14605"/>
                  </a:lnTo>
                  <a:lnTo>
                    <a:pt x="97663" y="14605"/>
                  </a:lnTo>
                  <a:lnTo>
                    <a:pt x="102616" y="13716"/>
                  </a:lnTo>
                  <a:lnTo>
                    <a:pt x="102616" y="12573"/>
                  </a:lnTo>
                  <a:lnTo>
                    <a:pt x="102616" y="12065"/>
                  </a:lnTo>
                  <a:lnTo>
                    <a:pt x="102616" y="5892"/>
                  </a:lnTo>
                  <a:close/>
                </a:path>
                <a:path w="357504" h="23494">
                  <a:moveTo>
                    <a:pt x="120256" y="508"/>
                  </a:moveTo>
                  <a:lnTo>
                    <a:pt x="108064" y="508"/>
                  </a:lnTo>
                  <a:lnTo>
                    <a:pt x="108064" y="22987"/>
                  </a:lnTo>
                  <a:lnTo>
                    <a:pt x="120256" y="22987"/>
                  </a:lnTo>
                  <a:lnTo>
                    <a:pt x="120256" y="20078"/>
                  </a:lnTo>
                  <a:lnTo>
                    <a:pt x="111366" y="20078"/>
                  </a:lnTo>
                  <a:lnTo>
                    <a:pt x="111366" y="13081"/>
                  </a:lnTo>
                  <a:lnTo>
                    <a:pt x="120256" y="13081"/>
                  </a:lnTo>
                  <a:lnTo>
                    <a:pt x="120256" y="10160"/>
                  </a:lnTo>
                  <a:lnTo>
                    <a:pt x="111366" y="10160"/>
                  </a:lnTo>
                  <a:lnTo>
                    <a:pt x="111366" y="3429"/>
                  </a:lnTo>
                  <a:lnTo>
                    <a:pt x="120256" y="3429"/>
                  </a:lnTo>
                  <a:lnTo>
                    <a:pt x="120256" y="508"/>
                  </a:lnTo>
                  <a:close/>
                </a:path>
                <a:path w="357504" h="23494">
                  <a:moveTo>
                    <a:pt x="144653" y="508"/>
                  </a:moveTo>
                  <a:lnTo>
                    <a:pt x="141351" y="508"/>
                  </a:lnTo>
                  <a:lnTo>
                    <a:pt x="141351" y="17653"/>
                  </a:lnTo>
                  <a:lnTo>
                    <a:pt x="133604" y="5588"/>
                  </a:lnTo>
                  <a:lnTo>
                    <a:pt x="130302" y="508"/>
                  </a:lnTo>
                  <a:lnTo>
                    <a:pt x="126746" y="508"/>
                  </a:lnTo>
                  <a:lnTo>
                    <a:pt x="126746" y="22987"/>
                  </a:lnTo>
                  <a:lnTo>
                    <a:pt x="130048" y="22987"/>
                  </a:lnTo>
                  <a:lnTo>
                    <a:pt x="130048" y="5588"/>
                  </a:lnTo>
                  <a:lnTo>
                    <a:pt x="141224" y="22987"/>
                  </a:lnTo>
                  <a:lnTo>
                    <a:pt x="144653" y="22987"/>
                  </a:lnTo>
                  <a:lnTo>
                    <a:pt x="144653" y="508"/>
                  </a:lnTo>
                  <a:close/>
                </a:path>
                <a:path w="357504" h="23494">
                  <a:moveTo>
                    <a:pt x="172466" y="6223"/>
                  </a:moveTo>
                  <a:lnTo>
                    <a:pt x="171069" y="3683"/>
                  </a:lnTo>
                  <a:lnTo>
                    <a:pt x="166624" y="508"/>
                  </a:lnTo>
                  <a:lnTo>
                    <a:pt x="163830" y="0"/>
                  </a:lnTo>
                  <a:lnTo>
                    <a:pt x="155829" y="0"/>
                  </a:lnTo>
                  <a:lnTo>
                    <a:pt x="150495" y="5080"/>
                  </a:lnTo>
                  <a:lnTo>
                    <a:pt x="150495" y="18034"/>
                  </a:lnTo>
                  <a:lnTo>
                    <a:pt x="155702" y="23495"/>
                  </a:lnTo>
                  <a:lnTo>
                    <a:pt x="165608" y="23495"/>
                  </a:lnTo>
                  <a:lnTo>
                    <a:pt x="166751" y="19304"/>
                  </a:lnTo>
                  <a:lnTo>
                    <a:pt x="164592" y="20447"/>
                  </a:lnTo>
                  <a:lnTo>
                    <a:pt x="157734" y="20447"/>
                  </a:lnTo>
                  <a:lnTo>
                    <a:pt x="153797" y="16510"/>
                  </a:lnTo>
                  <a:lnTo>
                    <a:pt x="153797" y="6858"/>
                  </a:lnTo>
                  <a:lnTo>
                    <a:pt x="157480" y="3048"/>
                  </a:lnTo>
                  <a:lnTo>
                    <a:pt x="165862" y="3048"/>
                  </a:lnTo>
                  <a:lnTo>
                    <a:pt x="168529" y="6223"/>
                  </a:lnTo>
                  <a:lnTo>
                    <a:pt x="172466" y="6223"/>
                  </a:lnTo>
                  <a:close/>
                </a:path>
                <a:path w="357504" h="23494">
                  <a:moveTo>
                    <a:pt x="189738" y="508"/>
                  </a:moveTo>
                  <a:lnTo>
                    <a:pt x="177673" y="508"/>
                  </a:lnTo>
                  <a:lnTo>
                    <a:pt x="177673" y="22987"/>
                  </a:lnTo>
                  <a:lnTo>
                    <a:pt x="189738" y="22987"/>
                  </a:lnTo>
                  <a:lnTo>
                    <a:pt x="189738" y="20078"/>
                  </a:lnTo>
                  <a:lnTo>
                    <a:pt x="180975" y="20078"/>
                  </a:lnTo>
                  <a:lnTo>
                    <a:pt x="180975" y="13081"/>
                  </a:lnTo>
                  <a:lnTo>
                    <a:pt x="189738" y="13081"/>
                  </a:lnTo>
                  <a:lnTo>
                    <a:pt x="189738" y="10160"/>
                  </a:lnTo>
                  <a:lnTo>
                    <a:pt x="180975" y="10160"/>
                  </a:lnTo>
                  <a:lnTo>
                    <a:pt x="180975" y="3429"/>
                  </a:lnTo>
                  <a:lnTo>
                    <a:pt x="189738" y="3429"/>
                  </a:lnTo>
                  <a:lnTo>
                    <a:pt x="189738" y="508"/>
                  </a:lnTo>
                  <a:close/>
                </a:path>
                <a:path w="357504" h="23494">
                  <a:moveTo>
                    <a:pt x="231013" y="508"/>
                  </a:moveTo>
                  <a:lnTo>
                    <a:pt x="225806" y="508"/>
                  </a:lnTo>
                  <a:lnTo>
                    <a:pt x="219075" y="17780"/>
                  </a:lnTo>
                  <a:lnTo>
                    <a:pt x="213614" y="3937"/>
                  </a:lnTo>
                  <a:lnTo>
                    <a:pt x="212217" y="508"/>
                  </a:lnTo>
                  <a:lnTo>
                    <a:pt x="207137" y="508"/>
                  </a:lnTo>
                  <a:lnTo>
                    <a:pt x="207137" y="22987"/>
                  </a:lnTo>
                  <a:lnTo>
                    <a:pt x="210439" y="22987"/>
                  </a:lnTo>
                  <a:lnTo>
                    <a:pt x="210439" y="3937"/>
                  </a:lnTo>
                  <a:lnTo>
                    <a:pt x="218059" y="22987"/>
                  </a:lnTo>
                  <a:lnTo>
                    <a:pt x="220091" y="22987"/>
                  </a:lnTo>
                  <a:lnTo>
                    <a:pt x="222123" y="17780"/>
                  </a:lnTo>
                  <a:lnTo>
                    <a:pt x="227711" y="3937"/>
                  </a:lnTo>
                  <a:lnTo>
                    <a:pt x="227711" y="22987"/>
                  </a:lnTo>
                  <a:lnTo>
                    <a:pt x="231013" y="22987"/>
                  </a:lnTo>
                  <a:lnTo>
                    <a:pt x="231013" y="508"/>
                  </a:lnTo>
                  <a:close/>
                </a:path>
                <a:path w="357504" h="23494">
                  <a:moveTo>
                    <a:pt x="256159" y="22987"/>
                  </a:moveTo>
                  <a:lnTo>
                    <a:pt x="253746" y="16383"/>
                  </a:lnTo>
                  <a:lnTo>
                    <a:pt x="252603" y="13335"/>
                  </a:lnTo>
                  <a:lnTo>
                    <a:pt x="249301" y="4699"/>
                  </a:lnTo>
                  <a:lnTo>
                    <a:pt x="249047" y="4191"/>
                  </a:lnTo>
                  <a:lnTo>
                    <a:pt x="249047" y="13335"/>
                  </a:lnTo>
                  <a:lnTo>
                    <a:pt x="243205" y="13335"/>
                  </a:lnTo>
                  <a:lnTo>
                    <a:pt x="246126" y="4699"/>
                  </a:lnTo>
                  <a:lnTo>
                    <a:pt x="249047" y="13335"/>
                  </a:lnTo>
                  <a:lnTo>
                    <a:pt x="249047" y="4191"/>
                  </a:lnTo>
                  <a:lnTo>
                    <a:pt x="247650" y="508"/>
                  </a:lnTo>
                  <a:lnTo>
                    <a:pt x="244729" y="508"/>
                  </a:lnTo>
                  <a:lnTo>
                    <a:pt x="236093" y="22987"/>
                  </a:lnTo>
                  <a:lnTo>
                    <a:pt x="239649" y="22987"/>
                  </a:lnTo>
                  <a:lnTo>
                    <a:pt x="242062" y="16383"/>
                  </a:lnTo>
                  <a:lnTo>
                    <a:pt x="250190" y="16383"/>
                  </a:lnTo>
                  <a:lnTo>
                    <a:pt x="252730" y="22987"/>
                  </a:lnTo>
                  <a:lnTo>
                    <a:pt x="256159" y="22987"/>
                  </a:lnTo>
                  <a:close/>
                </a:path>
                <a:path w="357504" h="23494">
                  <a:moveTo>
                    <a:pt x="265049" y="508"/>
                  </a:moveTo>
                  <a:lnTo>
                    <a:pt x="261747" y="508"/>
                  </a:lnTo>
                  <a:lnTo>
                    <a:pt x="261747" y="22987"/>
                  </a:lnTo>
                  <a:lnTo>
                    <a:pt x="265049" y="22987"/>
                  </a:lnTo>
                  <a:lnTo>
                    <a:pt x="265049" y="11684"/>
                  </a:lnTo>
                  <a:lnTo>
                    <a:pt x="265049" y="508"/>
                  </a:lnTo>
                  <a:close/>
                </a:path>
                <a:path w="357504" h="23494">
                  <a:moveTo>
                    <a:pt x="277749" y="508"/>
                  </a:moveTo>
                  <a:lnTo>
                    <a:pt x="273685" y="508"/>
                  </a:lnTo>
                  <a:lnTo>
                    <a:pt x="265049" y="11684"/>
                  </a:lnTo>
                  <a:lnTo>
                    <a:pt x="273685" y="22987"/>
                  </a:lnTo>
                  <a:lnTo>
                    <a:pt x="277749" y="22987"/>
                  </a:lnTo>
                  <a:lnTo>
                    <a:pt x="268986" y="11684"/>
                  </a:lnTo>
                  <a:lnTo>
                    <a:pt x="277749" y="508"/>
                  </a:lnTo>
                  <a:close/>
                </a:path>
                <a:path w="357504" h="23494">
                  <a:moveTo>
                    <a:pt x="294500" y="508"/>
                  </a:moveTo>
                  <a:lnTo>
                    <a:pt x="282321" y="508"/>
                  </a:lnTo>
                  <a:lnTo>
                    <a:pt x="282321" y="22987"/>
                  </a:lnTo>
                  <a:lnTo>
                    <a:pt x="294500" y="22987"/>
                  </a:lnTo>
                  <a:lnTo>
                    <a:pt x="294500" y="20078"/>
                  </a:lnTo>
                  <a:lnTo>
                    <a:pt x="285623" y="20078"/>
                  </a:lnTo>
                  <a:lnTo>
                    <a:pt x="285623" y="13081"/>
                  </a:lnTo>
                  <a:lnTo>
                    <a:pt x="294500" y="13081"/>
                  </a:lnTo>
                  <a:lnTo>
                    <a:pt x="294500" y="10160"/>
                  </a:lnTo>
                  <a:lnTo>
                    <a:pt x="285623" y="10160"/>
                  </a:lnTo>
                  <a:lnTo>
                    <a:pt x="285623" y="3429"/>
                  </a:lnTo>
                  <a:lnTo>
                    <a:pt x="294500" y="3429"/>
                  </a:lnTo>
                  <a:lnTo>
                    <a:pt x="294500" y="508"/>
                  </a:lnTo>
                  <a:close/>
                </a:path>
                <a:path w="357504" h="23494">
                  <a:moveTo>
                    <a:pt x="315595" y="5892"/>
                  </a:moveTo>
                  <a:lnTo>
                    <a:pt x="314960" y="3683"/>
                  </a:lnTo>
                  <a:lnTo>
                    <a:pt x="312458" y="1320"/>
                  </a:lnTo>
                  <a:lnTo>
                    <a:pt x="312432" y="5892"/>
                  </a:lnTo>
                  <a:lnTo>
                    <a:pt x="312420" y="12065"/>
                  </a:lnTo>
                  <a:lnTo>
                    <a:pt x="303911" y="12065"/>
                  </a:lnTo>
                  <a:lnTo>
                    <a:pt x="303911" y="3429"/>
                  </a:lnTo>
                  <a:lnTo>
                    <a:pt x="311023" y="3429"/>
                  </a:lnTo>
                  <a:lnTo>
                    <a:pt x="312432" y="5892"/>
                  </a:lnTo>
                  <a:lnTo>
                    <a:pt x="312407" y="3429"/>
                  </a:lnTo>
                  <a:lnTo>
                    <a:pt x="312394" y="1320"/>
                  </a:lnTo>
                  <a:lnTo>
                    <a:pt x="312851" y="1320"/>
                  </a:lnTo>
                  <a:lnTo>
                    <a:pt x="310769" y="508"/>
                  </a:lnTo>
                  <a:lnTo>
                    <a:pt x="300609" y="508"/>
                  </a:lnTo>
                  <a:lnTo>
                    <a:pt x="300609" y="22987"/>
                  </a:lnTo>
                  <a:lnTo>
                    <a:pt x="303911" y="22987"/>
                  </a:lnTo>
                  <a:lnTo>
                    <a:pt x="303911" y="12573"/>
                  </a:lnTo>
                  <a:lnTo>
                    <a:pt x="311404" y="22987"/>
                  </a:lnTo>
                  <a:lnTo>
                    <a:pt x="315468" y="22987"/>
                  </a:lnTo>
                  <a:lnTo>
                    <a:pt x="309245" y="14605"/>
                  </a:lnTo>
                  <a:lnTo>
                    <a:pt x="310642" y="14605"/>
                  </a:lnTo>
                  <a:lnTo>
                    <a:pt x="315595" y="13716"/>
                  </a:lnTo>
                  <a:lnTo>
                    <a:pt x="315595" y="12573"/>
                  </a:lnTo>
                  <a:lnTo>
                    <a:pt x="315595" y="12065"/>
                  </a:lnTo>
                  <a:lnTo>
                    <a:pt x="315595" y="5892"/>
                  </a:lnTo>
                  <a:close/>
                </a:path>
                <a:path w="357504" h="23494">
                  <a:moveTo>
                    <a:pt x="333629" y="11176"/>
                  </a:moveTo>
                  <a:lnTo>
                    <a:pt x="329565" y="10287"/>
                  </a:lnTo>
                  <a:lnTo>
                    <a:pt x="325628" y="8890"/>
                  </a:lnTo>
                  <a:lnTo>
                    <a:pt x="323596" y="8255"/>
                  </a:lnTo>
                  <a:lnTo>
                    <a:pt x="323596" y="4826"/>
                  </a:lnTo>
                  <a:lnTo>
                    <a:pt x="324739" y="3048"/>
                  </a:lnTo>
                  <a:lnTo>
                    <a:pt x="328041" y="3048"/>
                  </a:lnTo>
                  <a:lnTo>
                    <a:pt x="329819" y="3810"/>
                  </a:lnTo>
                  <a:lnTo>
                    <a:pt x="329819" y="6350"/>
                  </a:lnTo>
                  <a:lnTo>
                    <a:pt x="333121" y="6350"/>
                  </a:lnTo>
                  <a:lnTo>
                    <a:pt x="333121" y="2540"/>
                  </a:lnTo>
                  <a:lnTo>
                    <a:pt x="330454" y="0"/>
                  </a:lnTo>
                  <a:lnTo>
                    <a:pt x="322453" y="0"/>
                  </a:lnTo>
                  <a:lnTo>
                    <a:pt x="320294" y="3556"/>
                  </a:lnTo>
                  <a:lnTo>
                    <a:pt x="320294" y="7747"/>
                  </a:lnTo>
                  <a:lnTo>
                    <a:pt x="320802" y="9398"/>
                  </a:lnTo>
                  <a:lnTo>
                    <a:pt x="322961" y="11430"/>
                  </a:lnTo>
                  <a:lnTo>
                    <a:pt x="323596" y="11811"/>
                  </a:lnTo>
                  <a:lnTo>
                    <a:pt x="328168" y="13589"/>
                  </a:lnTo>
                  <a:lnTo>
                    <a:pt x="330327" y="14097"/>
                  </a:lnTo>
                  <a:lnTo>
                    <a:pt x="330327" y="19050"/>
                  </a:lnTo>
                  <a:lnTo>
                    <a:pt x="328549" y="20574"/>
                  </a:lnTo>
                  <a:lnTo>
                    <a:pt x="323342" y="20574"/>
                  </a:lnTo>
                  <a:lnTo>
                    <a:pt x="322961" y="17145"/>
                  </a:lnTo>
                  <a:lnTo>
                    <a:pt x="322961" y="16383"/>
                  </a:lnTo>
                  <a:lnTo>
                    <a:pt x="319659" y="16383"/>
                  </a:lnTo>
                  <a:lnTo>
                    <a:pt x="319659" y="21336"/>
                  </a:lnTo>
                  <a:lnTo>
                    <a:pt x="323596" y="23495"/>
                  </a:lnTo>
                  <a:lnTo>
                    <a:pt x="330835" y="23495"/>
                  </a:lnTo>
                  <a:lnTo>
                    <a:pt x="333629" y="20574"/>
                  </a:lnTo>
                  <a:lnTo>
                    <a:pt x="333629" y="11176"/>
                  </a:lnTo>
                  <a:close/>
                </a:path>
                <a:path w="357504" h="23494">
                  <a:moveTo>
                    <a:pt x="347726" y="1397"/>
                  </a:moveTo>
                  <a:lnTo>
                    <a:pt x="342900" y="1397"/>
                  </a:lnTo>
                  <a:lnTo>
                    <a:pt x="342900" y="2159"/>
                  </a:lnTo>
                  <a:lnTo>
                    <a:pt x="344792" y="2159"/>
                  </a:lnTo>
                  <a:lnTo>
                    <a:pt x="344792" y="9398"/>
                  </a:lnTo>
                  <a:lnTo>
                    <a:pt x="345694" y="9398"/>
                  </a:lnTo>
                  <a:lnTo>
                    <a:pt x="345694" y="2159"/>
                  </a:lnTo>
                  <a:lnTo>
                    <a:pt x="347726" y="2159"/>
                  </a:lnTo>
                  <a:lnTo>
                    <a:pt x="347726" y="1397"/>
                  </a:lnTo>
                  <a:close/>
                </a:path>
                <a:path w="357504" h="23494">
                  <a:moveTo>
                    <a:pt x="357365" y="1397"/>
                  </a:moveTo>
                  <a:lnTo>
                    <a:pt x="356222" y="1397"/>
                  </a:lnTo>
                  <a:lnTo>
                    <a:pt x="353314" y="8128"/>
                  </a:lnTo>
                  <a:lnTo>
                    <a:pt x="350253" y="1397"/>
                  </a:lnTo>
                  <a:lnTo>
                    <a:pt x="349110" y="1397"/>
                  </a:lnTo>
                  <a:lnTo>
                    <a:pt x="349110" y="9398"/>
                  </a:lnTo>
                  <a:lnTo>
                    <a:pt x="349885" y="9398"/>
                  </a:lnTo>
                  <a:lnTo>
                    <a:pt x="349885" y="2286"/>
                  </a:lnTo>
                  <a:lnTo>
                    <a:pt x="352920" y="9398"/>
                  </a:lnTo>
                  <a:lnTo>
                    <a:pt x="353555" y="9398"/>
                  </a:lnTo>
                  <a:lnTo>
                    <a:pt x="356616" y="2286"/>
                  </a:lnTo>
                  <a:lnTo>
                    <a:pt x="356616" y="9398"/>
                  </a:lnTo>
                  <a:lnTo>
                    <a:pt x="357365" y="9398"/>
                  </a:lnTo>
                  <a:lnTo>
                    <a:pt x="357365" y="13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71849" y="2924009"/>
              <a:ext cx="4445" cy="191135"/>
            </a:xfrm>
            <a:custGeom>
              <a:avLst/>
              <a:gdLst/>
              <a:ahLst/>
              <a:cxnLst/>
              <a:rect l="l" t="t" r="r" b="b"/>
              <a:pathLst>
                <a:path w="4445" h="191135">
                  <a:moveTo>
                    <a:pt x="3822" y="0"/>
                  </a:moveTo>
                  <a:lnTo>
                    <a:pt x="0" y="0"/>
                  </a:lnTo>
                  <a:lnTo>
                    <a:pt x="0" y="190919"/>
                  </a:lnTo>
                  <a:lnTo>
                    <a:pt x="3822" y="190919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40527" y="6070091"/>
              <a:ext cx="2018664" cy="99060"/>
            </a:xfrm>
            <a:custGeom>
              <a:avLst/>
              <a:gdLst/>
              <a:ahLst/>
              <a:cxnLst/>
              <a:rect l="l" t="t" r="r" b="b"/>
              <a:pathLst>
                <a:path w="2018665" h="99060">
                  <a:moveTo>
                    <a:pt x="2018537" y="0"/>
                  </a:moveTo>
                  <a:lnTo>
                    <a:pt x="0" y="0"/>
                  </a:lnTo>
                  <a:lnTo>
                    <a:pt x="0" y="98678"/>
                  </a:lnTo>
                  <a:lnTo>
                    <a:pt x="2018537" y="98678"/>
                  </a:lnTo>
                  <a:lnTo>
                    <a:pt x="20185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55997" y="6066167"/>
              <a:ext cx="3365372" cy="30775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40832" y="1693951"/>
              <a:ext cx="2217800" cy="33195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167883" y="1786762"/>
              <a:ext cx="2141855" cy="4283710"/>
            </a:xfrm>
            <a:custGeom>
              <a:avLst/>
              <a:gdLst/>
              <a:ahLst/>
              <a:cxnLst/>
              <a:rect l="l" t="t" r="r" b="b"/>
              <a:pathLst>
                <a:path w="2141854" h="4283710">
                  <a:moveTo>
                    <a:pt x="2141601" y="0"/>
                  </a:moveTo>
                  <a:lnTo>
                    <a:pt x="0" y="0"/>
                  </a:lnTo>
                  <a:lnTo>
                    <a:pt x="0" y="4283329"/>
                  </a:lnTo>
                  <a:lnTo>
                    <a:pt x="2141601" y="4283329"/>
                  </a:lnTo>
                  <a:lnTo>
                    <a:pt x="2141601" y="0"/>
                  </a:lnTo>
                  <a:close/>
                </a:path>
              </a:pathLst>
            </a:custGeom>
            <a:solidFill>
              <a:srgbClr val="F8C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42381" y="4594351"/>
              <a:ext cx="802005" cy="559435"/>
            </a:xfrm>
            <a:custGeom>
              <a:avLst/>
              <a:gdLst/>
              <a:ahLst/>
              <a:cxnLst/>
              <a:rect l="l" t="t" r="r" b="b"/>
              <a:pathLst>
                <a:path w="802004" h="559435">
                  <a:moveTo>
                    <a:pt x="559181" y="158496"/>
                  </a:moveTo>
                  <a:lnTo>
                    <a:pt x="551053" y="108458"/>
                  </a:lnTo>
                  <a:lnTo>
                    <a:pt x="528574" y="65024"/>
                  </a:lnTo>
                  <a:lnTo>
                    <a:pt x="494284" y="30607"/>
                  </a:lnTo>
                  <a:lnTo>
                    <a:pt x="450723" y="8128"/>
                  </a:lnTo>
                  <a:lnTo>
                    <a:pt x="400685" y="0"/>
                  </a:lnTo>
                  <a:lnTo>
                    <a:pt x="350647" y="8128"/>
                  </a:lnTo>
                  <a:lnTo>
                    <a:pt x="307213" y="30607"/>
                  </a:lnTo>
                  <a:lnTo>
                    <a:pt x="272923" y="65024"/>
                  </a:lnTo>
                  <a:lnTo>
                    <a:pt x="250317" y="108458"/>
                  </a:lnTo>
                  <a:lnTo>
                    <a:pt x="242316" y="158496"/>
                  </a:lnTo>
                  <a:lnTo>
                    <a:pt x="250317" y="208534"/>
                  </a:lnTo>
                  <a:lnTo>
                    <a:pt x="272923" y="251968"/>
                  </a:lnTo>
                  <a:lnTo>
                    <a:pt x="307213" y="286385"/>
                  </a:lnTo>
                  <a:lnTo>
                    <a:pt x="350647" y="308864"/>
                  </a:lnTo>
                  <a:lnTo>
                    <a:pt x="400685" y="316992"/>
                  </a:lnTo>
                  <a:lnTo>
                    <a:pt x="450723" y="308864"/>
                  </a:lnTo>
                  <a:lnTo>
                    <a:pt x="494284" y="286385"/>
                  </a:lnTo>
                  <a:lnTo>
                    <a:pt x="528574" y="251968"/>
                  </a:lnTo>
                  <a:lnTo>
                    <a:pt x="551053" y="208534"/>
                  </a:lnTo>
                  <a:lnTo>
                    <a:pt x="559181" y="158496"/>
                  </a:lnTo>
                  <a:close/>
                </a:path>
                <a:path w="802004" h="559435">
                  <a:moveTo>
                    <a:pt x="801497" y="158496"/>
                  </a:moveTo>
                  <a:lnTo>
                    <a:pt x="633730" y="158496"/>
                  </a:lnTo>
                  <a:lnTo>
                    <a:pt x="629031" y="205359"/>
                  </a:lnTo>
                  <a:lnTo>
                    <a:pt x="615442" y="249174"/>
                  </a:lnTo>
                  <a:lnTo>
                    <a:pt x="593852" y="288671"/>
                  </a:lnTo>
                  <a:lnTo>
                    <a:pt x="565404" y="323215"/>
                  </a:lnTo>
                  <a:lnTo>
                    <a:pt x="530860" y="351663"/>
                  </a:lnTo>
                  <a:lnTo>
                    <a:pt x="491363" y="373253"/>
                  </a:lnTo>
                  <a:lnTo>
                    <a:pt x="447675" y="386842"/>
                  </a:lnTo>
                  <a:lnTo>
                    <a:pt x="400685" y="391541"/>
                  </a:lnTo>
                  <a:lnTo>
                    <a:pt x="353822" y="386842"/>
                  </a:lnTo>
                  <a:lnTo>
                    <a:pt x="310134" y="373253"/>
                  </a:lnTo>
                  <a:lnTo>
                    <a:pt x="270510" y="351663"/>
                  </a:lnTo>
                  <a:lnTo>
                    <a:pt x="235966" y="323215"/>
                  </a:lnTo>
                  <a:lnTo>
                    <a:pt x="207518" y="288671"/>
                  </a:lnTo>
                  <a:lnTo>
                    <a:pt x="186055" y="249174"/>
                  </a:lnTo>
                  <a:lnTo>
                    <a:pt x="172466" y="205359"/>
                  </a:lnTo>
                  <a:lnTo>
                    <a:pt x="167640" y="158496"/>
                  </a:lnTo>
                  <a:lnTo>
                    <a:pt x="0" y="158496"/>
                  </a:lnTo>
                  <a:lnTo>
                    <a:pt x="2667" y="205105"/>
                  </a:lnTo>
                  <a:lnTo>
                    <a:pt x="10541" y="250317"/>
                  </a:lnTo>
                  <a:lnTo>
                    <a:pt x="23368" y="293497"/>
                  </a:lnTo>
                  <a:lnTo>
                    <a:pt x="40767" y="334518"/>
                  </a:lnTo>
                  <a:lnTo>
                    <a:pt x="62484" y="373126"/>
                  </a:lnTo>
                  <a:lnTo>
                    <a:pt x="88138" y="408940"/>
                  </a:lnTo>
                  <a:lnTo>
                    <a:pt x="117475" y="441706"/>
                  </a:lnTo>
                  <a:lnTo>
                    <a:pt x="150241" y="471043"/>
                  </a:lnTo>
                  <a:lnTo>
                    <a:pt x="186055" y="496697"/>
                  </a:lnTo>
                  <a:lnTo>
                    <a:pt x="224663" y="518414"/>
                  </a:lnTo>
                  <a:lnTo>
                    <a:pt x="265684" y="535813"/>
                  </a:lnTo>
                  <a:lnTo>
                    <a:pt x="308991" y="548640"/>
                  </a:lnTo>
                  <a:lnTo>
                    <a:pt x="354076" y="556514"/>
                  </a:lnTo>
                  <a:lnTo>
                    <a:pt x="400685" y="559181"/>
                  </a:lnTo>
                  <a:lnTo>
                    <a:pt x="447421" y="556514"/>
                  </a:lnTo>
                  <a:lnTo>
                    <a:pt x="492506" y="548640"/>
                  </a:lnTo>
                  <a:lnTo>
                    <a:pt x="535686" y="535813"/>
                  </a:lnTo>
                  <a:lnTo>
                    <a:pt x="576834" y="518414"/>
                  </a:lnTo>
                  <a:lnTo>
                    <a:pt x="615442" y="496697"/>
                  </a:lnTo>
                  <a:lnTo>
                    <a:pt x="651256" y="471043"/>
                  </a:lnTo>
                  <a:lnTo>
                    <a:pt x="684022" y="441706"/>
                  </a:lnTo>
                  <a:lnTo>
                    <a:pt x="713359" y="408940"/>
                  </a:lnTo>
                  <a:lnTo>
                    <a:pt x="739013" y="373126"/>
                  </a:lnTo>
                  <a:lnTo>
                    <a:pt x="760590" y="334518"/>
                  </a:lnTo>
                  <a:lnTo>
                    <a:pt x="777989" y="293497"/>
                  </a:lnTo>
                  <a:lnTo>
                    <a:pt x="790816" y="250317"/>
                  </a:lnTo>
                  <a:lnTo>
                    <a:pt x="798690" y="205105"/>
                  </a:lnTo>
                  <a:lnTo>
                    <a:pt x="801497" y="1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73826" y="5274144"/>
              <a:ext cx="240892" cy="1257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34430" y="5276850"/>
              <a:ext cx="106690" cy="1230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66002" y="5276989"/>
              <a:ext cx="95058" cy="11974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25895" y="5274144"/>
              <a:ext cx="494219" cy="12576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593078" y="5277611"/>
              <a:ext cx="109220" cy="119380"/>
            </a:xfrm>
            <a:custGeom>
              <a:avLst/>
              <a:gdLst/>
              <a:ahLst/>
              <a:cxnLst/>
              <a:rect l="l" t="t" r="r" b="b"/>
              <a:pathLst>
                <a:path w="109220" h="119379">
                  <a:moveTo>
                    <a:pt x="108966" y="45720"/>
                  </a:moveTo>
                  <a:lnTo>
                    <a:pt x="32639" y="45720"/>
                  </a:lnTo>
                  <a:lnTo>
                    <a:pt x="32639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71120"/>
                  </a:lnTo>
                  <a:lnTo>
                    <a:pt x="0" y="119380"/>
                  </a:lnTo>
                  <a:lnTo>
                    <a:pt x="32639" y="119380"/>
                  </a:lnTo>
                  <a:lnTo>
                    <a:pt x="32639" y="71120"/>
                  </a:lnTo>
                  <a:lnTo>
                    <a:pt x="76200" y="71120"/>
                  </a:lnTo>
                  <a:lnTo>
                    <a:pt x="76200" y="119380"/>
                  </a:lnTo>
                  <a:lnTo>
                    <a:pt x="108966" y="119380"/>
                  </a:lnTo>
                  <a:lnTo>
                    <a:pt x="108966" y="71120"/>
                  </a:lnTo>
                  <a:lnTo>
                    <a:pt x="108966" y="45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69277" y="5276863"/>
              <a:ext cx="131736" cy="11987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22567" y="5276863"/>
              <a:ext cx="180948" cy="119873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5568188" y="2455417"/>
            <a:ext cx="1451610" cy="170878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2700" marR="5080" algn="just">
              <a:lnSpc>
                <a:spcPct val="80000"/>
              </a:lnSpc>
              <a:spcBef>
                <a:spcPts val="1115"/>
              </a:spcBef>
            </a:pPr>
            <a:r>
              <a:rPr sz="4250" b="1" spc="-63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250" b="1" spc="-6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250" b="1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50" b="1" spc="-204" dirty="0">
                <a:solidFill>
                  <a:srgbClr val="FFFFFF"/>
                </a:solidFill>
                <a:latin typeface="Trebuchet MS"/>
                <a:cs typeface="Trebuchet MS"/>
              </a:rPr>
              <a:t>ALL </a:t>
            </a:r>
            <a:r>
              <a:rPr sz="4250" b="1" spc="-20" dirty="0">
                <a:solidFill>
                  <a:srgbClr val="FFFFFF"/>
                </a:solidFill>
                <a:latin typeface="Trebuchet MS"/>
                <a:cs typeface="Trebuchet MS"/>
              </a:rPr>
              <a:t>ADDS </a:t>
            </a:r>
            <a:r>
              <a:rPr sz="4250" b="1" spc="-25" dirty="0">
                <a:solidFill>
                  <a:srgbClr val="FFFFFF"/>
                </a:solidFill>
                <a:latin typeface="Trebuchet MS"/>
                <a:cs typeface="Trebuchet MS"/>
              </a:rPr>
              <a:t>UP!</a:t>
            </a:r>
            <a:endParaRPr sz="4250">
              <a:latin typeface="Trebuchet MS"/>
              <a:cs typeface="Trebuchet M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257251" y="1693951"/>
            <a:ext cx="7068820" cy="4633595"/>
            <a:chOff x="257251" y="1693951"/>
            <a:chExt cx="7068820" cy="4633595"/>
          </a:xfrm>
        </p:grpSpPr>
        <p:sp>
          <p:nvSpPr>
            <p:cNvPr id="42" name="object 42"/>
            <p:cNvSpPr/>
            <p:nvPr/>
          </p:nvSpPr>
          <p:spPr>
            <a:xfrm>
              <a:off x="5167884" y="1874011"/>
              <a:ext cx="2141855" cy="511809"/>
            </a:xfrm>
            <a:custGeom>
              <a:avLst/>
              <a:gdLst/>
              <a:ahLst/>
              <a:cxnLst/>
              <a:rect l="l" t="t" r="r" b="b"/>
              <a:pathLst>
                <a:path w="2141854" h="511810">
                  <a:moveTo>
                    <a:pt x="2141601" y="0"/>
                  </a:moveTo>
                  <a:lnTo>
                    <a:pt x="2090927" y="59436"/>
                  </a:lnTo>
                  <a:lnTo>
                    <a:pt x="2060067" y="92329"/>
                  </a:lnTo>
                  <a:lnTo>
                    <a:pt x="2028317" y="124079"/>
                  </a:lnTo>
                  <a:lnTo>
                    <a:pt x="1995424" y="154940"/>
                  </a:lnTo>
                  <a:lnTo>
                    <a:pt x="1961642" y="184531"/>
                  </a:lnTo>
                  <a:lnTo>
                    <a:pt x="1926844" y="213106"/>
                  </a:lnTo>
                  <a:lnTo>
                    <a:pt x="1891157" y="240665"/>
                  </a:lnTo>
                  <a:lnTo>
                    <a:pt x="1854581" y="266954"/>
                  </a:lnTo>
                  <a:lnTo>
                    <a:pt x="1816989" y="291973"/>
                  </a:lnTo>
                  <a:lnTo>
                    <a:pt x="1778635" y="315976"/>
                  </a:lnTo>
                  <a:lnTo>
                    <a:pt x="1739519" y="338582"/>
                  </a:lnTo>
                  <a:lnTo>
                    <a:pt x="1699514" y="360045"/>
                  </a:lnTo>
                  <a:lnTo>
                    <a:pt x="1658746" y="380111"/>
                  </a:lnTo>
                  <a:lnTo>
                    <a:pt x="1617218" y="398907"/>
                  </a:lnTo>
                  <a:lnTo>
                    <a:pt x="1574927" y="416306"/>
                  </a:lnTo>
                  <a:lnTo>
                    <a:pt x="1532001" y="432434"/>
                  </a:lnTo>
                  <a:lnTo>
                    <a:pt x="1488439" y="447167"/>
                  </a:lnTo>
                  <a:lnTo>
                    <a:pt x="1444244" y="460375"/>
                  </a:lnTo>
                  <a:lnTo>
                    <a:pt x="1399413" y="472186"/>
                  </a:lnTo>
                  <a:lnTo>
                    <a:pt x="1353946" y="482473"/>
                  </a:lnTo>
                  <a:lnTo>
                    <a:pt x="1307973" y="491236"/>
                  </a:lnTo>
                  <a:lnTo>
                    <a:pt x="1261491" y="498475"/>
                  </a:lnTo>
                  <a:lnTo>
                    <a:pt x="1214501" y="504190"/>
                  </a:lnTo>
                  <a:lnTo>
                    <a:pt x="1167003" y="508254"/>
                  </a:lnTo>
                  <a:lnTo>
                    <a:pt x="1119123" y="510794"/>
                  </a:lnTo>
                  <a:lnTo>
                    <a:pt x="1070864" y="511556"/>
                  </a:lnTo>
                  <a:lnTo>
                    <a:pt x="1022476" y="510794"/>
                  </a:lnTo>
                  <a:lnTo>
                    <a:pt x="974597" y="508254"/>
                  </a:lnTo>
                  <a:lnTo>
                    <a:pt x="927100" y="504190"/>
                  </a:lnTo>
                  <a:lnTo>
                    <a:pt x="880110" y="498475"/>
                  </a:lnTo>
                  <a:lnTo>
                    <a:pt x="833628" y="491236"/>
                  </a:lnTo>
                  <a:lnTo>
                    <a:pt x="787654" y="482473"/>
                  </a:lnTo>
                  <a:lnTo>
                    <a:pt x="742188" y="472186"/>
                  </a:lnTo>
                  <a:lnTo>
                    <a:pt x="697357" y="460375"/>
                  </a:lnTo>
                  <a:lnTo>
                    <a:pt x="653160" y="447167"/>
                  </a:lnTo>
                  <a:lnTo>
                    <a:pt x="609600" y="432434"/>
                  </a:lnTo>
                  <a:lnTo>
                    <a:pt x="566673" y="416306"/>
                  </a:lnTo>
                  <a:lnTo>
                    <a:pt x="524382" y="398907"/>
                  </a:lnTo>
                  <a:lnTo>
                    <a:pt x="482853" y="380111"/>
                  </a:lnTo>
                  <a:lnTo>
                    <a:pt x="442087" y="360045"/>
                  </a:lnTo>
                  <a:lnTo>
                    <a:pt x="402208" y="338582"/>
                  </a:lnTo>
                  <a:lnTo>
                    <a:pt x="362965" y="315976"/>
                  </a:lnTo>
                  <a:lnTo>
                    <a:pt x="324612" y="291973"/>
                  </a:lnTo>
                  <a:lnTo>
                    <a:pt x="287146" y="266954"/>
                  </a:lnTo>
                  <a:lnTo>
                    <a:pt x="250444" y="240665"/>
                  </a:lnTo>
                  <a:lnTo>
                    <a:pt x="214756" y="213106"/>
                  </a:lnTo>
                  <a:lnTo>
                    <a:pt x="179958" y="184531"/>
                  </a:lnTo>
                  <a:lnTo>
                    <a:pt x="146176" y="154940"/>
                  </a:lnTo>
                  <a:lnTo>
                    <a:pt x="113283" y="124079"/>
                  </a:lnTo>
                  <a:lnTo>
                    <a:pt x="81533" y="92329"/>
                  </a:lnTo>
                  <a:lnTo>
                    <a:pt x="50800" y="59436"/>
                  </a:lnTo>
                  <a:lnTo>
                    <a:pt x="21081" y="25654"/>
                  </a:lnTo>
                  <a:lnTo>
                    <a:pt x="0" y="0"/>
                  </a:lnTo>
                </a:path>
              </a:pathLst>
            </a:custGeom>
            <a:ln w="3219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167884" y="4200271"/>
              <a:ext cx="2141855" cy="173990"/>
            </a:xfrm>
            <a:custGeom>
              <a:avLst/>
              <a:gdLst/>
              <a:ahLst/>
              <a:cxnLst/>
              <a:rect l="l" t="t" r="r" b="b"/>
              <a:pathLst>
                <a:path w="2141854" h="173989">
                  <a:moveTo>
                    <a:pt x="2141601" y="0"/>
                  </a:moveTo>
                  <a:lnTo>
                    <a:pt x="2090801" y="16637"/>
                  </a:lnTo>
                  <a:lnTo>
                    <a:pt x="2046858" y="30353"/>
                  </a:lnTo>
                  <a:lnTo>
                    <a:pt x="2002536" y="43307"/>
                  </a:lnTo>
                  <a:lnTo>
                    <a:pt x="1958086" y="55880"/>
                  </a:lnTo>
                  <a:lnTo>
                    <a:pt x="1913255" y="67691"/>
                  </a:lnTo>
                  <a:lnTo>
                    <a:pt x="1868296" y="78994"/>
                  </a:lnTo>
                  <a:lnTo>
                    <a:pt x="1823085" y="89662"/>
                  </a:lnTo>
                  <a:lnTo>
                    <a:pt x="1777619" y="99695"/>
                  </a:lnTo>
                  <a:lnTo>
                    <a:pt x="1731899" y="109093"/>
                  </a:lnTo>
                  <a:lnTo>
                    <a:pt x="1685925" y="117855"/>
                  </a:lnTo>
                  <a:lnTo>
                    <a:pt x="1639824" y="126111"/>
                  </a:lnTo>
                  <a:lnTo>
                    <a:pt x="1593469" y="133604"/>
                  </a:lnTo>
                  <a:lnTo>
                    <a:pt x="1546987" y="140589"/>
                  </a:lnTo>
                  <a:lnTo>
                    <a:pt x="1500124" y="146812"/>
                  </a:lnTo>
                  <a:lnTo>
                    <a:pt x="1453261" y="152527"/>
                  </a:lnTo>
                  <a:lnTo>
                    <a:pt x="1406017" y="157480"/>
                  </a:lnTo>
                  <a:lnTo>
                    <a:pt x="1358645" y="161925"/>
                  </a:lnTo>
                  <a:lnTo>
                    <a:pt x="1311148" y="165608"/>
                  </a:lnTo>
                  <a:lnTo>
                    <a:pt x="1263395" y="168529"/>
                  </a:lnTo>
                  <a:lnTo>
                    <a:pt x="1215517" y="170942"/>
                  </a:lnTo>
                  <a:lnTo>
                    <a:pt x="1167511" y="172593"/>
                  </a:lnTo>
                  <a:lnTo>
                    <a:pt x="1119251" y="173609"/>
                  </a:lnTo>
                  <a:lnTo>
                    <a:pt x="1070864" y="173990"/>
                  </a:lnTo>
                  <a:lnTo>
                    <a:pt x="1022350" y="173609"/>
                  </a:lnTo>
                  <a:lnTo>
                    <a:pt x="974216" y="172593"/>
                  </a:lnTo>
                  <a:lnTo>
                    <a:pt x="926084" y="170942"/>
                  </a:lnTo>
                  <a:lnTo>
                    <a:pt x="878204" y="168529"/>
                  </a:lnTo>
                  <a:lnTo>
                    <a:pt x="830453" y="165608"/>
                  </a:lnTo>
                  <a:lnTo>
                    <a:pt x="782954" y="161925"/>
                  </a:lnTo>
                  <a:lnTo>
                    <a:pt x="735584" y="157480"/>
                  </a:lnTo>
                  <a:lnTo>
                    <a:pt x="688466" y="152527"/>
                  </a:lnTo>
                  <a:lnTo>
                    <a:pt x="641476" y="146812"/>
                  </a:lnTo>
                  <a:lnTo>
                    <a:pt x="594741" y="140589"/>
                  </a:lnTo>
                  <a:lnTo>
                    <a:pt x="548132" y="133604"/>
                  </a:lnTo>
                  <a:lnTo>
                    <a:pt x="501776" y="126111"/>
                  </a:lnTo>
                  <a:lnTo>
                    <a:pt x="455675" y="117855"/>
                  </a:lnTo>
                  <a:lnTo>
                    <a:pt x="409701" y="109093"/>
                  </a:lnTo>
                  <a:lnTo>
                    <a:pt x="363981" y="99695"/>
                  </a:lnTo>
                  <a:lnTo>
                    <a:pt x="318515" y="89662"/>
                  </a:lnTo>
                  <a:lnTo>
                    <a:pt x="273303" y="78994"/>
                  </a:lnTo>
                  <a:lnTo>
                    <a:pt x="228345" y="67691"/>
                  </a:lnTo>
                  <a:lnTo>
                    <a:pt x="183642" y="55880"/>
                  </a:lnTo>
                  <a:lnTo>
                    <a:pt x="139064" y="43307"/>
                  </a:lnTo>
                  <a:lnTo>
                    <a:pt x="94868" y="30353"/>
                  </a:lnTo>
                  <a:lnTo>
                    <a:pt x="50800" y="16637"/>
                  </a:lnTo>
                  <a:lnTo>
                    <a:pt x="7112" y="2413"/>
                  </a:lnTo>
                  <a:lnTo>
                    <a:pt x="0" y="0"/>
                  </a:lnTo>
                </a:path>
              </a:pathLst>
            </a:custGeom>
            <a:ln w="3219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16801" y="5507291"/>
              <a:ext cx="490331" cy="19754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66943" y="5525388"/>
              <a:ext cx="426084" cy="11480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70347" y="5510669"/>
              <a:ext cx="141083" cy="140702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738622" y="5526683"/>
              <a:ext cx="2540" cy="115570"/>
            </a:xfrm>
            <a:custGeom>
              <a:avLst/>
              <a:gdLst/>
              <a:ahLst/>
              <a:cxnLst/>
              <a:rect l="l" t="t" r="r" b="b"/>
              <a:pathLst>
                <a:path w="2539" h="115570">
                  <a:moveTo>
                    <a:pt x="2514" y="0"/>
                  </a:moveTo>
                  <a:lnTo>
                    <a:pt x="0" y="0"/>
                  </a:lnTo>
                  <a:lnTo>
                    <a:pt x="0" y="115404"/>
                  </a:lnTo>
                  <a:lnTo>
                    <a:pt x="2514" y="115404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806186" y="5678042"/>
              <a:ext cx="357505" cy="23495"/>
            </a:xfrm>
            <a:custGeom>
              <a:avLst/>
              <a:gdLst/>
              <a:ahLst/>
              <a:cxnLst/>
              <a:rect l="l" t="t" r="r" b="b"/>
              <a:pathLst>
                <a:path w="357504" h="23495">
                  <a:moveTo>
                    <a:pt x="18923" y="9652"/>
                  </a:moveTo>
                  <a:lnTo>
                    <a:pt x="18161" y="6858"/>
                  </a:lnTo>
                  <a:lnTo>
                    <a:pt x="15748" y="3429"/>
                  </a:lnTo>
                  <a:lnTo>
                    <a:pt x="15621" y="18161"/>
                  </a:lnTo>
                  <a:lnTo>
                    <a:pt x="15367" y="18161"/>
                  </a:lnTo>
                  <a:lnTo>
                    <a:pt x="11176" y="20066"/>
                  </a:lnTo>
                  <a:lnTo>
                    <a:pt x="3302" y="20066"/>
                  </a:lnTo>
                  <a:lnTo>
                    <a:pt x="3302" y="3429"/>
                  </a:lnTo>
                  <a:lnTo>
                    <a:pt x="13462" y="3429"/>
                  </a:lnTo>
                  <a:lnTo>
                    <a:pt x="15621" y="8382"/>
                  </a:lnTo>
                  <a:lnTo>
                    <a:pt x="15621" y="3302"/>
                  </a:lnTo>
                  <a:lnTo>
                    <a:pt x="14859" y="2286"/>
                  </a:lnTo>
                  <a:lnTo>
                    <a:pt x="12065" y="508"/>
                  </a:lnTo>
                  <a:lnTo>
                    <a:pt x="0" y="508"/>
                  </a:lnTo>
                  <a:lnTo>
                    <a:pt x="0" y="22987"/>
                  </a:lnTo>
                  <a:lnTo>
                    <a:pt x="10414" y="22987"/>
                  </a:lnTo>
                  <a:lnTo>
                    <a:pt x="13462" y="22352"/>
                  </a:lnTo>
                  <a:lnTo>
                    <a:pt x="17653" y="18161"/>
                  </a:lnTo>
                  <a:lnTo>
                    <a:pt x="18923" y="14859"/>
                  </a:lnTo>
                  <a:lnTo>
                    <a:pt x="18923" y="9652"/>
                  </a:lnTo>
                  <a:close/>
                </a:path>
                <a:path w="357504" h="23495">
                  <a:moveTo>
                    <a:pt x="28435" y="431"/>
                  </a:moveTo>
                  <a:lnTo>
                    <a:pt x="25146" y="431"/>
                  </a:lnTo>
                  <a:lnTo>
                    <a:pt x="25146" y="22987"/>
                  </a:lnTo>
                  <a:lnTo>
                    <a:pt x="28435" y="22987"/>
                  </a:lnTo>
                  <a:lnTo>
                    <a:pt x="28435" y="431"/>
                  </a:lnTo>
                  <a:close/>
                </a:path>
                <a:path w="357504" h="23495">
                  <a:moveTo>
                    <a:pt x="46469" y="508"/>
                  </a:moveTo>
                  <a:lnTo>
                    <a:pt x="35039" y="508"/>
                  </a:lnTo>
                  <a:lnTo>
                    <a:pt x="35039" y="22987"/>
                  </a:lnTo>
                  <a:lnTo>
                    <a:pt x="38341" y="22987"/>
                  </a:lnTo>
                  <a:lnTo>
                    <a:pt x="38341" y="13220"/>
                  </a:lnTo>
                  <a:lnTo>
                    <a:pt x="46469" y="13220"/>
                  </a:lnTo>
                  <a:lnTo>
                    <a:pt x="46469" y="10287"/>
                  </a:lnTo>
                  <a:lnTo>
                    <a:pt x="38341" y="10287"/>
                  </a:lnTo>
                  <a:lnTo>
                    <a:pt x="38341" y="3429"/>
                  </a:lnTo>
                  <a:lnTo>
                    <a:pt x="46469" y="3429"/>
                  </a:lnTo>
                  <a:lnTo>
                    <a:pt x="46469" y="508"/>
                  </a:lnTo>
                  <a:close/>
                </a:path>
                <a:path w="357504" h="23495">
                  <a:moveTo>
                    <a:pt x="63614" y="508"/>
                  </a:moveTo>
                  <a:lnTo>
                    <a:pt x="52184" y="508"/>
                  </a:lnTo>
                  <a:lnTo>
                    <a:pt x="52184" y="22987"/>
                  </a:lnTo>
                  <a:lnTo>
                    <a:pt x="55486" y="22987"/>
                  </a:lnTo>
                  <a:lnTo>
                    <a:pt x="55486" y="13220"/>
                  </a:lnTo>
                  <a:lnTo>
                    <a:pt x="63614" y="13220"/>
                  </a:lnTo>
                  <a:lnTo>
                    <a:pt x="63614" y="10287"/>
                  </a:lnTo>
                  <a:lnTo>
                    <a:pt x="55486" y="10287"/>
                  </a:lnTo>
                  <a:lnTo>
                    <a:pt x="55486" y="3429"/>
                  </a:lnTo>
                  <a:lnTo>
                    <a:pt x="63614" y="3429"/>
                  </a:lnTo>
                  <a:lnTo>
                    <a:pt x="63614" y="508"/>
                  </a:lnTo>
                  <a:close/>
                </a:path>
                <a:path w="357504" h="23495">
                  <a:moveTo>
                    <a:pt x="81521" y="508"/>
                  </a:moveTo>
                  <a:lnTo>
                    <a:pt x="69329" y="508"/>
                  </a:lnTo>
                  <a:lnTo>
                    <a:pt x="69329" y="22987"/>
                  </a:lnTo>
                  <a:lnTo>
                    <a:pt x="81521" y="22987"/>
                  </a:lnTo>
                  <a:lnTo>
                    <a:pt x="81521" y="20078"/>
                  </a:lnTo>
                  <a:lnTo>
                    <a:pt x="72631" y="20078"/>
                  </a:lnTo>
                  <a:lnTo>
                    <a:pt x="72631" y="13081"/>
                  </a:lnTo>
                  <a:lnTo>
                    <a:pt x="81521" y="13081"/>
                  </a:lnTo>
                  <a:lnTo>
                    <a:pt x="81521" y="10160"/>
                  </a:lnTo>
                  <a:lnTo>
                    <a:pt x="72631" y="10160"/>
                  </a:lnTo>
                  <a:lnTo>
                    <a:pt x="72631" y="3429"/>
                  </a:lnTo>
                  <a:lnTo>
                    <a:pt x="81521" y="3429"/>
                  </a:lnTo>
                  <a:lnTo>
                    <a:pt x="81521" y="508"/>
                  </a:lnTo>
                  <a:close/>
                </a:path>
                <a:path w="357504" h="23495">
                  <a:moveTo>
                    <a:pt x="102743" y="5892"/>
                  </a:moveTo>
                  <a:lnTo>
                    <a:pt x="102108" y="3683"/>
                  </a:lnTo>
                  <a:lnTo>
                    <a:pt x="101854" y="3429"/>
                  </a:lnTo>
                  <a:lnTo>
                    <a:pt x="99479" y="1308"/>
                  </a:lnTo>
                  <a:lnTo>
                    <a:pt x="99453" y="5892"/>
                  </a:lnTo>
                  <a:lnTo>
                    <a:pt x="99441" y="12065"/>
                  </a:lnTo>
                  <a:lnTo>
                    <a:pt x="90932" y="12065"/>
                  </a:lnTo>
                  <a:lnTo>
                    <a:pt x="90932" y="3429"/>
                  </a:lnTo>
                  <a:lnTo>
                    <a:pt x="98171" y="3429"/>
                  </a:lnTo>
                  <a:lnTo>
                    <a:pt x="99453" y="5892"/>
                  </a:lnTo>
                  <a:lnTo>
                    <a:pt x="99415" y="3429"/>
                  </a:lnTo>
                  <a:lnTo>
                    <a:pt x="99415" y="1308"/>
                  </a:lnTo>
                  <a:lnTo>
                    <a:pt x="99860" y="1308"/>
                  </a:lnTo>
                  <a:lnTo>
                    <a:pt x="97790" y="508"/>
                  </a:lnTo>
                  <a:lnTo>
                    <a:pt x="87630" y="508"/>
                  </a:lnTo>
                  <a:lnTo>
                    <a:pt x="87630" y="22987"/>
                  </a:lnTo>
                  <a:lnTo>
                    <a:pt x="90932" y="22987"/>
                  </a:lnTo>
                  <a:lnTo>
                    <a:pt x="90932" y="12573"/>
                  </a:lnTo>
                  <a:lnTo>
                    <a:pt x="98425" y="22987"/>
                  </a:lnTo>
                  <a:lnTo>
                    <a:pt x="102489" y="22987"/>
                  </a:lnTo>
                  <a:lnTo>
                    <a:pt x="96266" y="14605"/>
                  </a:lnTo>
                  <a:lnTo>
                    <a:pt x="97663" y="14605"/>
                  </a:lnTo>
                  <a:lnTo>
                    <a:pt x="102743" y="13716"/>
                  </a:lnTo>
                  <a:lnTo>
                    <a:pt x="102743" y="12573"/>
                  </a:lnTo>
                  <a:lnTo>
                    <a:pt x="102743" y="12065"/>
                  </a:lnTo>
                  <a:lnTo>
                    <a:pt x="102743" y="5892"/>
                  </a:lnTo>
                  <a:close/>
                </a:path>
                <a:path w="357504" h="23495">
                  <a:moveTo>
                    <a:pt x="120383" y="508"/>
                  </a:moveTo>
                  <a:lnTo>
                    <a:pt x="108191" y="508"/>
                  </a:lnTo>
                  <a:lnTo>
                    <a:pt x="108191" y="22987"/>
                  </a:lnTo>
                  <a:lnTo>
                    <a:pt x="120383" y="22987"/>
                  </a:lnTo>
                  <a:lnTo>
                    <a:pt x="120383" y="20078"/>
                  </a:lnTo>
                  <a:lnTo>
                    <a:pt x="111493" y="20078"/>
                  </a:lnTo>
                  <a:lnTo>
                    <a:pt x="111493" y="13081"/>
                  </a:lnTo>
                  <a:lnTo>
                    <a:pt x="120383" y="13081"/>
                  </a:lnTo>
                  <a:lnTo>
                    <a:pt x="120383" y="10160"/>
                  </a:lnTo>
                  <a:lnTo>
                    <a:pt x="111493" y="10160"/>
                  </a:lnTo>
                  <a:lnTo>
                    <a:pt x="111493" y="3429"/>
                  </a:lnTo>
                  <a:lnTo>
                    <a:pt x="120383" y="3429"/>
                  </a:lnTo>
                  <a:lnTo>
                    <a:pt x="120383" y="508"/>
                  </a:lnTo>
                  <a:close/>
                </a:path>
                <a:path w="357504" h="23495">
                  <a:moveTo>
                    <a:pt x="144780" y="508"/>
                  </a:moveTo>
                  <a:lnTo>
                    <a:pt x="141478" y="508"/>
                  </a:lnTo>
                  <a:lnTo>
                    <a:pt x="141478" y="17653"/>
                  </a:lnTo>
                  <a:lnTo>
                    <a:pt x="133731" y="5588"/>
                  </a:lnTo>
                  <a:lnTo>
                    <a:pt x="130429" y="508"/>
                  </a:lnTo>
                  <a:lnTo>
                    <a:pt x="126746" y="508"/>
                  </a:lnTo>
                  <a:lnTo>
                    <a:pt x="126746" y="22987"/>
                  </a:lnTo>
                  <a:lnTo>
                    <a:pt x="130048" y="22987"/>
                  </a:lnTo>
                  <a:lnTo>
                    <a:pt x="130048" y="5588"/>
                  </a:lnTo>
                  <a:lnTo>
                    <a:pt x="141351" y="22987"/>
                  </a:lnTo>
                  <a:lnTo>
                    <a:pt x="144780" y="22987"/>
                  </a:lnTo>
                  <a:lnTo>
                    <a:pt x="144780" y="508"/>
                  </a:lnTo>
                  <a:close/>
                </a:path>
                <a:path w="357504" h="23495">
                  <a:moveTo>
                    <a:pt x="172593" y="6223"/>
                  </a:moveTo>
                  <a:lnTo>
                    <a:pt x="171196" y="3683"/>
                  </a:lnTo>
                  <a:lnTo>
                    <a:pt x="166624" y="508"/>
                  </a:lnTo>
                  <a:lnTo>
                    <a:pt x="163957" y="0"/>
                  </a:lnTo>
                  <a:lnTo>
                    <a:pt x="155956" y="0"/>
                  </a:lnTo>
                  <a:lnTo>
                    <a:pt x="150622" y="5080"/>
                  </a:lnTo>
                  <a:lnTo>
                    <a:pt x="150622" y="18034"/>
                  </a:lnTo>
                  <a:lnTo>
                    <a:pt x="155829" y="23495"/>
                  </a:lnTo>
                  <a:lnTo>
                    <a:pt x="165735" y="23495"/>
                  </a:lnTo>
                  <a:lnTo>
                    <a:pt x="166878" y="19304"/>
                  </a:lnTo>
                  <a:lnTo>
                    <a:pt x="164592" y="20447"/>
                  </a:lnTo>
                  <a:lnTo>
                    <a:pt x="157861" y="20447"/>
                  </a:lnTo>
                  <a:lnTo>
                    <a:pt x="153924" y="16510"/>
                  </a:lnTo>
                  <a:lnTo>
                    <a:pt x="153924" y="6858"/>
                  </a:lnTo>
                  <a:lnTo>
                    <a:pt x="157607" y="3048"/>
                  </a:lnTo>
                  <a:lnTo>
                    <a:pt x="165989" y="3048"/>
                  </a:lnTo>
                  <a:lnTo>
                    <a:pt x="168656" y="6223"/>
                  </a:lnTo>
                  <a:lnTo>
                    <a:pt x="172593" y="6223"/>
                  </a:lnTo>
                  <a:close/>
                </a:path>
                <a:path w="357504" h="23495">
                  <a:moveTo>
                    <a:pt x="189852" y="508"/>
                  </a:moveTo>
                  <a:lnTo>
                    <a:pt x="177660" y="508"/>
                  </a:lnTo>
                  <a:lnTo>
                    <a:pt x="177660" y="22987"/>
                  </a:lnTo>
                  <a:lnTo>
                    <a:pt x="189852" y="22987"/>
                  </a:lnTo>
                  <a:lnTo>
                    <a:pt x="189852" y="20078"/>
                  </a:lnTo>
                  <a:lnTo>
                    <a:pt x="180962" y="20078"/>
                  </a:lnTo>
                  <a:lnTo>
                    <a:pt x="180962" y="13081"/>
                  </a:lnTo>
                  <a:lnTo>
                    <a:pt x="189852" y="13081"/>
                  </a:lnTo>
                  <a:lnTo>
                    <a:pt x="189852" y="10160"/>
                  </a:lnTo>
                  <a:lnTo>
                    <a:pt x="180962" y="10160"/>
                  </a:lnTo>
                  <a:lnTo>
                    <a:pt x="180962" y="3429"/>
                  </a:lnTo>
                  <a:lnTo>
                    <a:pt x="189852" y="3429"/>
                  </a:lnTo>
                  <a:lnTo>
                    <a:pt x="189852" y="508"/>
                  </a:lnTo>
                  <a:close/>
                </a:path>
                <a:path w="357504" h="23495">
                  <a:moveTo>
                    <a:pt x="231140" y="508"/>
                  </a:moveTo>
                  <a:lnTo>
                    <a:pt x="225933" y="508"/>
                  </a:lnTo>
                  <a:lnTo>
                    <a:pt x="219075" y="17780"/>
                  </a:lnTo>
                  <a:lnTo>
                    <a:pt x="213741" y="3937"/>
                  </a:lnTo>
                  <a:lnTo>
                    <a:pt x="212344" y="508"/>
                  </a:lnTo>
                  <a:lnTo>
                    <a:pt x="207137" y="508"/>
                  </a:lnTo>
                  <a:lnTo>
                    <a:pt x="207137" y="22987"/>
                  </a:lnTo>
                  <a:lnTo>
                    <a:pt x="210439" y="22987"/>
                  </a:lnTo>
                  <a:lnTo>
                    <a:pt x="210439" y="3937"/>
                  </a:lnTo>
                  <a:lnTo>
                    <a:pt x="218186" y="22987"/>
                  </a:lnTo>
                  <a:lnTo>
                    <a:pt x="220091" y="22987"/>
                  </a:lnTo>
                  <a:lnTo>
                    <a:pt x="222250" y="17780"/>
                  </a:lnTo>
                  <a:lnTo>
                    <a:pt x="227711" y="3937"/>
                  </a:lnTo>
                  <a:lnTo>
                    <a:pt x="227838" y="22987"/>
                  </a:lnTo>
                  <a:lnTo>
                    <a:pt x="231140" y="22987"/>
                  </a:lnTo>
                  <a:lnTo>
                    <a:pt x="231140" y="508"/>
                  </a:lnTo>
                  <a:close/>
                </a:path>
                <a:path w="357504" h="23495">
                  <a:moveTo>
                    <a:pt x="256286" y="22987"/>
                  </a:moveTo>
                  <a:lnTo>
                    <a:pt x="253746" y="16383"/>
                  </a:lnTo>
                  <a:lnTo>
                    <a:pt x="252603" y="13335"/>
                  </a:lnTo>
                  <a:lnTo>
                    <a:pt x="249428" y="4699"/>
                  </a:lnTo>
                  <a:lnTo>
                    <a:pt x="249174" y="4191"/>
                  </a:lnTo>
                  <a:lnTo>
                    <a:pt x="249174" y="13335"/>
                  </a:lnTo>
                  <a:lnTo>
                    <a:pt x="243332" y="13335"/>
                  </a:lnTo>
                  <a:lnTo>
                    <a:pt x="246253" y="4699"/>
                  </a:lnTo>
                  <a:lnTo>
                    <a:pt x="249174" y="13335"/>
                  </a:lnTo>
                  <a:lnTo>
                    <a:pt x="249174" y="4191"/>
                  </a:lnTo>
                  <a:lnTo>
                    <a:pt x="247777" y="508"/>
                  </a:lnTo>
                  <a:lnTo>
                    <a:pt x="244729" y="508"/>
                  </a:lnTo>
                  <a:lnTo>
                    <a:pt x="236220" y="22987"/>
                  </a:lnTo>
                  <a:lnTo>
                    <a:pt x="239649" y="22987"/>
                  </a:lnTo>
                  <a:lnTo>
                    <a:pt x="242189" y="16383"/>
                  </a:lnTo>
                  <a:lnTo>
                    <a:pt x="250317" y="16383"/>
                  </a:lnTo>
                  <a:lnTo>
                    <a:pt x="252857" y="22987"/>
                  </a:lnTo>
                  <a:lnTo>
                    <a:pt x="256286" y="22987"/>
                  </a:lnTo>
                  <a:close/>
                </a:path>
                <a:path w="357504" h="23495">
                  <a:moveTo>
                    <a:pt x="265176" y="508"/>
                  </a:moveTo>
                  <a:lnTo>
                    <a:pt x="261874" y="508"/>
                  </a:lnTo>
                  <a:lnTo>
                    <a:pt x="261874" y="22987"/>
                  </a:lnTo>
                  <a:lnTo>
                    <a:pt x="265176" y="22987"/>
                  </a:lnTo>
                  <a:lnTo>
                    <a:pt x="265176" y="11684"/>
                  </a:lnTo>
                  <a:lnTo>
                    <a:pt x="265176" y="508"/>
                  </a:lnTo>
                  <a:close/>
                </a:path>
                <a:path w="357504" h="23495">
                  <a:moveTo>
                    <a:pt x="277863" y="508"/>
                  </a:moveTo>
                  <a:lnTo>
                    <a:pt x="273799" y="508"/>
                  </a:lnTo>
                  <a:lnTo>
                    <a:pt x="265176" y="11684"/>
                  </a:lnTo>
                  <a:lnTo>
                    <a:pt x="273799" y="22987"/>
                  </a:lnTo>
                  <a:lnTo>
                    <a:pt x="277863" y="22987"/>
                  </a:lnTo>
                  <a:lnTo>
                    <a:pt x="268973" y="11684"/>
                  </a:lnTo>
                  <a:lnTo>
                    <a:pt x="277863" y="508"/>
                  </a:lnTo>
                  <a:close/>
                </a:path>
                <a:path w="357504" h="23495">
                  <a:moveTo>
                    <a:pt x="294500" y="508"/>
                  </a:moveTo>
                  <a:lnTo>
                    <a:pt x="282448" y="508"/>
                  </a:lnTo>
                  <a:lnTo>
                    <a:pt x="282448" y="22987"/>
                  </a:lnTo>
                  <a:lnTo>
                    <a:pt x="294500" y="22987"/>
                  </a:lnTo>
                  <a:lnTo>
                    <a:pt x="294500" y="20078"/>
                  </a:lnTo>
                  <a:lnTo>
                    <a:pt x="285623" y="20078"/>
                  </a:lnTo>
                  <a:lnTo>
                    <a:pt x="285623" y="13081"/>
                  </a:lnTo>
                  <a:lnTo>
                    <a:pt x="294500" y="13081"/>
                  </a:lnTo>
                  <a:lnTo>
                    <a:pt x="294500" y="10160"/>
                  </a:lnTo>
                  <a:lnTo>
                    <a:pt x="285623" y="10160"/>
                  </a:lnTo>
                  <a:lnTo>
                    <a:pt x="285623" y="3429"/>
                  </a:lnTo>
                  <a:lnTo>
                    <a:pt x="294500" y="3429"/>
                  </a:lnTo>
                  <a:lnTo>
                    <a:pt x="294500" y="508"/>
                  </a:lnTo>
                  <a:close/>
                </a:path>
                <a:path w="357504" h="23495">
                  <a:moveTo>
                    <a:pt x="315722" y="5930"/>
                  </a:moveTo>
                  <a:lnTo>
                    <a:pt x="315087" y="3683"/>
                  </a:lnTo>
                  <a:lnTo>
                    <a:pt x="312623" y="1358"/>
                  </a:lnTo>
                  <a:lnTo>
                    <a:pt x="312483" y="3429"/>
                  </a:lnTo>
                  <a:lnTo>
                    <a:pt x="312458" y="5930"/>
                  </a:lnTo>
                  <a:lnTo>
                    <a:pt x="312420" y="12065"/>
                  </a:lnTo>
                  <a:lnTo>
                    <a:pt x="303911" y="12065"/>
                  </a:lnTo>
                  <a:lnTo>
                    <a:pt x="303911" y="3429"/>
                  </a:lnTo>
                  <a:lnTo>
                    <a:pt x="311150" y="3429"/>
                  </a:lnTo>
                  <a:lnTo>
                    <a:pt x="312458" y="5930"/>
                  </a:lnTo>
                  <a:lnTo>
                    <a:pt x="312445" y="3429"/>
                  </a:lnTo>
                  <a:lnTo>
                    <a:pt x="312470" y="1358"/>
                  </a:lnTo>
                  <a:lnTo>
                    <a:pt x="312623" y="1358"/>
                  </a:lnTo>
                  <a:lnTo>
                    <a:pt x="312902" y="1358"/>
                  </a:lnTo>
                  <a:lnTo>
                    <a:pt x="310896" y="508"/>
                  </a:lnTo>
                  <a:lnTo>
                    <a:pt x="300736" y="508"/>
                  </a:lnTo>
                  <a:lnTo>
                    <a:pt x="300736" y="22987"/>
                  </a:lnTo>
                  <a:lnTo>
                    <a:pt x="303911" y="22987"/>
                  </a:lnTo>
                  <a:lnTo>
                    <a:pt x="303911" y="12573"/>
                  </a:lnTo>
                  <a:lnTo>
                    <a:pt x="311531" y="22987"/>
                  </a:lnTo>
                  <a:lnTo>
                    <a:pt x="315595" y="22987"/>
                  </a:lnTo>
                  <a:lnTo>
                    <a:pt x="309245" y="14605"/>
                  </a:lnTo>
                  <a:lnTo>
                    <a:pt x="310769" y="14605"/>
                  </a:lnTo>
                  <a:lnTo>
                    <a:pt x="315722" y="13716"/>
                  </a:lnTo>
                  <a:lnTo>
                    <a:pt x="315722" y="12573"/>
                  </a:lnTo>
                  <a:lnTo>
                    <a:pt x="315722" y="12065"/>
                  </a:lnTo>
                  <a:lnTo>
                    <a:pt x="315722" y="5930"/>
                  </a:lnTo>
                  <a:close/>
                </a:path>
                <a:path w="357504" h="23495">
                  <a:moveTo>
                    <a:pt x="333629" y="11176"/>
                  </a:moveTo>
                  <a:lnTo>
                    <a:pt x="329565" y="10287"/>
                  </a:lnTo>
                  <a:lnTo>
                    <a:pt x="325755" y="8890"/>
                  </a:lnTo>
                  <a:lnTo>
                    <a:pt x="323723" y="8255"/>
                  </a:lnTo>
                  <a:lnTo>
                    <a:pt x="323723" y="4826"/>
                  </a:lnTo>
                  <a:lnTo>
                    <a:pt x="324866" y="3048"/>
                  </a:lnTo>
                  <a:lnTo>
                    <a:pt x="328041" y="3048"/>
                  </a:lnTo>
                  <a:lnTo>
                    <a:pt x="329946" y="3810"/>
                  </a:lnTo>
                  <a:lnTo>
                    <a:pt x="329946" y="6350"/>
                  </a:lnTo>
                  <a:lnTo>
                    <a:pt x="333248" y="6350"/>
                  </a:lnTo>
                  <a:lnTo>
                    <a:pt x="333248" y="2540"/>
                  </a:lnTo>
                  <a:lnTo>
                    <a:pt x="330454" y="0"/>
                  </a:lnTo>
                  <a:lnTo>
                    <a:pt x="322453" y="0"/>
                  </a:lnTo>
                  <a:lnTo>
                    <a:pt x="320421" y="3556"/>
                  </a:lnTo>
                  <a:lnTo>
                    <a:pt x="320421" y="7747"/>
                  </a:lnTo>
                  <a:lnTo>
                    <a:pt x="320929" y="9398"/>
                  </a:lnTo>
                  <a:lnTo>
                    <a:pt x="322961" y="11430"/>
                  </a:lnTo>
                  <a:lnTo>
                    <a:pt x="323723" y="11811"/>
                  </a:lnTo>
                  <a:lnTo>
                    <a:pt x="328295" y="13589"/>
                  </a:lnTo>
                  <a:lnTo>
                    <a:pt x="330454" y="14097"/>
                  </a:lnTo>
                  <a:lnTo>
                    <a:pt x="330454" y="19050"/>
                  </a:lnTo>
                  <a:lnTo>
                    <a:pt x="328676" y="20574"/>
                  </a:lnTo>
                  <a:lnTo>
                    <a:pt x="323469" y="20574"/>
                  </a:lnTo>
                  <a:lnTo>
                    <a:pt x="323088" y="17145"/>
                  </a:lnTo>
                  <a:lnTo>
                    <a:pt x="323088" y="16383"/>
                  </a:lnTo>
                  <a:lnTo>
                    <a:pt x="319786" y="16383"/>
                  </a:lnTo>
                  <a:lnTo>
                    <a:pt x="319786" y="21336"/>
                  </a:lnTo>
                  <a:lnTo>
                    <a:pt x="323596" y="23495"/>
                  </a:lnTo>
                  <a:lnTo>
                    <a:pt x="330962" y="23495"/>
                  </a:lnTo>
                  <a:lnTo>
                    <a:pt x="333629" y="20574"/>
                  </a:lnTo>
                  <a:lnTo>
                    <a:pt x="333629" y="11176"/>
                  </a:lnTo>
                  <a:close/>
                </a:path>
                <a:path w="357504" h="23495">
                  <a:moveTo>
                    <a:pt x="347726" y="1397"/>
                  </a:moveTo>
                  <a:lnTo>
                    <a:pt x="343027" y="1397"/>
                  </a:lnTo>
                  <a:lnTo>
                    <a:pt x="343027" y="2159"/>
                  </a:lnTo>
                  <a:lnTo>
                    <a:pt x="344932" y="2159"/>
                  </a:lnTo>
                  <a:lnTo>
                    <a:pt x="344932" y="9398"/>
                  </a:lnTo>
                  <a:lnTo>
                    <a:pt x="345821" y="9398"/>
                  </a:lnTo>
                  <a:lnTo>
                    <a:pt x="345821" y="2159"/>
                  </a:lnTo>
                  <a:lnTo>
                    <a:pt x="347726" y="2159"/>
                  </a:lnTo>
                  <a:lnTo>
                    <a:pt x="347726" y="1397"/>
                  </a:lnTo>
                  <a:close/>
                </a:path>
                <a:path w="357504" h="23495">
                  <a:moveTo>
                    <a:pt x="357505" y="1397"/>
                  </a:moveTo>
                  <a:lnTo>
                    <a:pt x="356235" y="1397"/>
                  </a:lnTo>
                  <a:lnTo>
                    <a:pt x="353314" y="8128"/>
                  </a:lnTo>
                  <a:lnTo>
                    <a:pt x="350380" y="1397"/>
                  </a:lnTo>
                  <a:lnTo>
                    <a:pt x="349110" y="1397"/>
                  </a:lnTo>
                  <a:lnTo>
                    <a:pt x="349110" y="9398"/>
                  </a:lnTo>
                  <a:lnTo>
                    <a:pt x="349999" y="9398"/>
                  </a:lnTo>
                  <a:lnTo>
                    <a:pt x="349999" y="2286"/>
                  </a:lnTo>
                  <a:lnTo>
                    <a:pt x="353060" y="9398"/>
                  </a:lnTo>
                  <a:lnTo>
                    <a:pt x="353555" y="9398"/>
                  </a:lnTo>
                  <a:lnTo>
                    <a:pt x="356743" y="2286"/>
                  </a:lnTo>
                  <a:lnTo>
                    <a:pt x="356616" y="9398"/>
                  </a:lnTo>
                  <a:lnTo>
                    <a:pt x="357505" y="9398"/>
                  </a:lnTo>
                  <a:lnTo>
                    <a:pt x="357505" y="13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313550" y="5510669"/>
              <a:ext cx="4445" cy="191135"/>
            </a:xfrm>
            <a:custGeom>
              <a:avLst/>
              <a:gdLst/>
              <a:ahLst/>
              <a:cxnLst/>
              <a:rect l="l" t="t" r="r" b="b"/>
              <a:pathLst>
                <a:path w="4445" h="191135">
                  <a:moveTo>
                    <a:pt x="3822" y="0"/>
                  </a:moveTo>
                  <a:lnTo>
                    <a:pt x="0" y="0"/>
                  </a:lnTo>
                  <a:lnTo>
                    <a:pt x="0" y="190868"/>
                  </a:lnTo>
                  <a:lnTo>
                    <a:pt x="3822" y="190868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56920" y="1806701"/>
              <a:ext cx="2018664" cy="4362450"/>
            </a:xfrm>
            <a:custGeom>
              <a:avLst/>
              <a:gdLst/>
              <a:ahLst/>
              <a:cxnLst/>
              <a:rect l="l" t="t" r="r" b="b"/>
              <a:pathLst>
                <a:path w="2018664" h="4362450">
                  <a:moveTo>
                    <a:pt x="2018538" y="0"/>
                  </a:moveTo>
                  <a:lnTo>
                    <a:pt x="0" y="0"/>
                  </a:lnTo>
                  <a:lnTo>
                    <a:pt x="0" y="4362069"/>
                  </a:lnTo>
                  <a:lnTo>
                    <a:pt x="2018538" y="4362069"/>
                  </a:lnTo>
                  <a:lnTo>
                    <a:pt x="2018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1990" y="6147028"/>
              <a:ext cx="322845" cy="18038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57251" y="1693951"/>
              <a:ext cx="2217800" cy="33195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7251" y="6066167"/>
              <a:ext cx="2217800" cy="26123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84276" y="1786762"/>
              <a:ext cx="2141855" cy="4283710"/>
            </a:xfrm>
            <a:custGeom>
              <a:avLst/>
              <a:gdLst/>
              <a:ahLst/>
              <a:cxnLst/>
              <a:rect l="l" t="t" r="r" b="b"/>
              <a:pathLst>
                <a:path w="2141855" h="4283710">
                  <a:moveTo>
                    <a:pt x="2141601" y="0"/>
                  </a:moveTo>
                  <a:lnTo>
                    <a:pt x="0" y="0"/>
                  </a:lnTo>
                  <a:lnTo>
                    <a:pt x="0" y="4283329"/>
                  </a:lnTo>
                  <a:lnTo>
                    <a:pt x="2141601" y="4283329"/>
                  </a:lnTo>
                  <a:lnTo>
                    <a:pt x="21416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84276" y="2837688"/>
              <a:ext cx="2141599" cy="275348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58748" y="1907285"/>
              <a:ext cx="802005" cy="559435"/>
            </a:xfrm>
            <a:custGeom>
              <a:avLst/>
              <a:gdLst/>
              <a:ahLst/>
              <a:cxnLst/>
              <a:rect l="l" t="t" r="r" b="b"/>
              <a:pathLst>
                <a:path w="802005" h="559435">
                  <a:moveTo>
                    <a:pt x="559142" y="158496"/>
                  </a:moveTo>
                  <a:lnTo>
                    <a:pt x="551141" y="108458"/>
                  </a:lnTo>
                  <a:lnTo>
                    <a:pt x="528535" y="64897"/>
                  </a:lnTo>
                  <a:lnTo>
                    <a:pt x="494245" y="30607"/>
                  </a:lnTo>
                  <a:lnTo>
                    <a:pt x="450811" y="8128"/>
                  </a:lnTo>
                  <a:lnTo>
                    <a:pt x="400773" y="0"/>
                  </a:lnTo>
                  <a:lnTo>
                    <a:pt x="350735" y="8128"/>
                  </a:lnTo>
                  <a:lnTo>
                    <a:pt x="307225" y="30607"/>
                  </a:lnTo>
                  <a:lnTo>
                    <a:pt x="272910" y="64897"/>
                  </a:lnTo>
                  <a:lnTo>
                    <a:pt x="250380" y="108458"/>
                  </a:lnTo>
                  <a:lnTo>
                    <a:pt x="242290" y="158496"/>
                  </a:lnTo>
                  <a:lnTo>
                    <a:pt x="250380" y="208534"/>
                  </a:lnTo>
                  <a:lnTo>
                    <a:pt x="272910" y="251968"/>
                  </a:lnTo>
                  <a:lnTo>
                    <a:pt x="307225" y="286258"/>
                  </a:lnTo>
                  <a:lnTo>
                    <a:pt x="350735" y="308864"/>
                  </a:lnTo>
                  <a:lnTo>
                    <a:pt x="400773" y="316865"/>
                  </a:lnTo>
                  <a:lnTo>
                    <a:pt x="450811" y="308864"/>
                  </a:lnTo>
                  <a:lnTo>
                    <a:pt x="494245" y="286258"/>
                  </a:lnTo>
                  <a:lnTo>
                    <a:pt x="528535" y="251968"/>
                  </a:lnTo>
                  <a:lnTo>
                    <a:pt x="551141" y="208534"/>
                  </a:lnTo>
                  <a:lnTo>
                    <a:pt x="559142" y="158496"/>
                  </a:lnTo>
                  <a:close/>
                </a:path>
                <a:path w="802005" h="559435">
                  <a:moveTo>
                    <a:pt x="801458" y="158496"/>
                  </a:moveTo>
                  <a:lnTo>
                    <a:pt x="633818" y="158496"/>
                  </a:lnTo>
                  <a:lnTo>
                    <a:pt x="628992" y="205359"/>
                  </a:lnTo>
                  <a:lnTo>
                    <a:pt x="615403" y="249047"/>
                  </a:lnTo>
                  <a:lnTo>
                    <a:pt x="593940" y="288671"/>
                  </a:lnTo>
                  <a:lnTo>
                    <a:pt x="565492" y="323215"/>
                  </a:lnTo>
                  <a:lnTo>
                    <a:pt x="530948" y="351663"/>
                  </a:lnTo>
                  <a:lnTo>
                    <a:pt x="491324" y="373126"/>
                  </a:lnTo>
                  <a:lnTo>
                    <a:pt x="447636" y="386715"/>
                  </a:lnTo>
                  <a:lnTo>
                    <a:pt x="400773" y="391541"/>
                  </a:lnTo>
                  <a:lnTo>
                    <a:pt x="353783" y="386715"/>
                  </a:lnTo>
                  <a:lnTo>
                    <a:pt x="310108" y="373126"/>
                  </a:lnTo>
                  <a:lnTo>
                    <a:pt x="270535" y="351663"/>
                  </a:lnTo>
                  <a:lnTo>
                    <a:pt x="236029" y="323215"/>
                  </a:lnTo>
                  <a:lnTo>
                    <a:pt x="207543" y="288671"/>
                  </a:lnTo>
                  <a:lnTo>
                    <a:pt x="186042" y="249047"/>
                  </a:lnTo>
                  <a:lnTo>
                    <a:pt x="172440" y="205359"/>
                  </a:lnTo>
                  <a:lnTo>
                    <a:pt x="167690" y="158496"/>
                  </a:lnTo>
                  <a:lnTo>
                    <a:pt x="0" y="158496"/>
                  </a:lnTo>
                  <a:lnTo>
                    <a:pt x="2705" y="205105"/>
                  </a:lnTo>
                  <a:lnTo>
                    <a:pt x="10604" y="250190"/>
                  </a:lnTo>
                  <a:lnTo>
                    <a:pt x="23406" y="293497"/>
                  </a:lnTo>
                  <a:lnTo>
                    <a:pt x="40792" y="334518"/>
                  </a:lnTo>
                  <a:lnTo>
                    <a:pt x="62484" y="373126"/>
                  </a:lnTo>
                  <a:lnTo>
                    <a:pt x="88150" y="408940"/>
                  </a:lnTo>
                  <a:lnTo>
                    <a:pt x="117513" y="441706"/>
                  </a:lnTo>
                  <a:lnTo>
                    <a:pt x="150241" y="471043"/>
                  </a:lnTo>
                  <a:lnTo>
                    <a:pt x="186067" y="496697"/>
                  </a:lnTo>
                  <a:lnTo>
                    <a:pt x="224663" y="518414"/>
                  </a:lnTo>
                  <a:lnTo>
                    <a:pt x="265722" y="535813"/>
                  </a:lnTo>
                  <a:lnTo>
                    <a:pt x="308965" y="548640"/>
                  </a:lnTo>
                  <a:lnTo>
                    <a:pt x="354037" y="556514"/>
                  </a:lnTo>
                  <a:lnTo>
                    <a:pt x="400773" y="559181"/>
                  </a:lnTo>
                  <a:lnTo>
                    <a:pt x="447382" y="556514"/>
                  </a:lnTo>
                  <a:lnTo>
                    <a:pt x="492467" y="548640"/>
                  </a:lnTo>
                  <a:lnTo>
                    <a:pt x="535774" y="535813"/>
                  </a:lnTo>
                  <a:lnTo>
                    <a:pt x="576795" y="518414"/>
                  </a:lnTo>
                  <a:lnTo>
                    <a:pt x="615403" y="496697"/>
                  </a:lnTo>
                  <a:lnTo>
                    <a:pt x="651217" y="471043"/>
                  </a:lnTo>
                  <a:lnTo>
                    <a:pt x="683983" y="441706"/>
                  </a:lnTo>
                  <a:lnTo>
                    <a:pt x="713320" y="408940"/>
                  </a:lnTo>
                  <a:lnTo>
                    <a:pt x="738974" y="373126"/>
                  </a:lnTo>
                  <a:lnTo>
                    <a:pt x="760691" y="334518"/>
                  </a:lnTo>
                  <a:lnTo>
                    <a:pt x="778090" y="293497"/>
                  </a:lnTo>
                  <a:lnTo>
                    <a:pt x="790917" y="250190"/>
                  </a:lnTo>
                  <a:lnTo>
                    <a:pt x="798791" y="205105"/>
                  </a:lnTo>
                  <a:lnTo>
                    <a:pt x="801458" y="158496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90219" y="2587078"/>
              <a:ext cx="240892" cy="12576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50849" y="2589783"/>
              <a:ext cx="106690" cy="1230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82345" y="2589923"/>
              <a:ext cx="95058" cy="11974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42339" y="2587078"/>
              <a:ext cx="494219" cy="125767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709547" y="2590291"/>
              <a:ext cx="109220" cy="119380"/>
            </a:xfrm>
            <a:custGeom>
              <a:avLst/>
              <a:gdLst/>
              <a:ahLst/>
              <a:cxnLst/>
              <a:rect l="l" t="t" r="r" b="b"/>
              <a:pathLst>
                <a:path w="109219" h="119380">
                  <a:moveTo>
                    <a:pt x="108966" y="45720"/>
                  </a:moveTo>
                  <a:lnTo>
                    <a:pt x="32639" y="45720"/>
                  </a:lnTo>
                  <a:lnTo>
                    <a:pt x="32639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71120"/>
                  </a:lnTo>
                  <a:lnTo>
                    <a:pt x="0" y="119380"/>
                  </a:lnTo>
                  <a:lnTo>
                    <a:pt x="32639" y="119380"/>
                  </a:lnTo>
                  <a:lnTo>
                    <a:pt x="32639" y="71120"/>
                  </a:lnTo>
                  <a:lnTo>
                    <a:pt x="76200" y="71120"/>
                  </a:lnTo>
                  <a:lnTo>
                    <a:pt x="76200" y="119380"/>
                  </a:lnTo>
                  <a:lnTo>
                    <a:pt x="108966" y="119380"/>
                  </a:lnTo>
                  <a:lnTo>
                    <a:pt x="108966" y="71120"/>
                  </a:lnTo>
                  <a:lnTo>
                    <a:pt x="108966" y="4572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85746" y="2589796"/>
              <a:ext cx="131608" cy="11987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939035" y="2589796"/>
              <a:ext cx="180947" cy="119874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586027" y="4236719"/>
            <a:ext cx="1560830" cy="94234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60960" marR="5080" indent="-48895">
              <a:lnSpc>
                <a:spcPct val="77100"/>
              </a:lnSpc>
              <a:spcBef>
                <a:spcPts val="1030"/>
              </a:spcBef>
            </a:pPr>
            <a:r>
              <a:rPr sz="3400" b="1" spc="-95" dirty="0">
                <a:solidFill>
                  <a:srgbClr val="FFFFFF"/>
                </a:solidFill>
                <a:latin typeface="Trebuchet MS"/>
                <a:cs typeface="Trebuchet MS"/>
              </a:rPr>
              <a:t>MAKE</a:t>
            </a:r>
            <a:r>
              <a:rPr sz="34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-35" dirty="0">
                <a:solidFill>
                  <a:srgbClr val="FFFFFF"/>
                </a:solidFill>
                <a:latin typeface="Trebuchet MS"/>
                <a:cs typeface="Trebuchet MS"/>
              </a:rPr>
              <a:t>IT </a:t>
            </a:r>
            <a:r>
              <a:rPr sz="3400" b="1" spc="-125" dirty="0">
                <a:solidFill>
                  <a:srgbClr val="FFFFFF"/>
                </a:solidFill>
                <a:latin typeface="Trebuchet MS"/>
                <a:cs typeface="Trebuchet MS"/>
              </a:rPr>
              <a:t>COUNT!</a:t>
            </a:r>
            <a:endParaRPr sz="3400">
              <a:latin typeface="Trebuchet MS"/>
              <a:cs typeface="Trebuchet MS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617245" y="5732843"/>
            <a:ext cx="1475740" cy="220345"/>
            <a:chOff x="617245" y="5732843"/>
            <a:chExt cx="1475740" cy="220345"/>
          </a:xfrm>
        </p:grpSpPr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546225" y="5732843"/>
              <a:ext cx="546735" cy="22028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36561" y="5752972"/>
              <a:ext cx="475081" cy="12801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17245" y="5736526"/>
              <a:ext cx="157326" cy="156895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804964" y="5754471"/>
              <a:ext cx="3175" cy="128905"/>
            </a:xfrm>
            <a:custGeom>
              <a:avLst/>
              <a:gdLst/>
              <a:ahLst/>
              <a:cxnLst/>
              <a:rect l="l" t="t" r="r" b="b"/>
              <a:pathLst>
                <a:path w="3175" h="128904">
                  <a:moveTo>
                    <a:pt x="2806" y="0"/>
                  </a:moveTo>
                  <a:lnTo>
                    <a:pt x="0" y="0"/>
                  </a:lnTo>
                  <a:lnTo>
                    <a:pt x="0" y="128676"/>
                  </a:lnTo>
                  <a:lnTo>
                    <a:pt x="2806" y="128676"/>
                  </a:lnTo>
                  <a:lnTo>
                    <a:pt x="2806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80300" y="5923279"/>
              <a:ext cx="398780" cy="26034"/>
            </a:xfrm>
            <a:custGeom>
              <a:avLst/>
              <a:gdLst/>
              <a:ahLst/>
              <a:cxnLst/>
              <a:rect l="l" t="t" r="r" b="b"/>
              <a:pathLst>
                <a:path w="398780" h="26035">
                  <a:moveTo>
                    <a:pt x="21005" y="10668"/>
                  </a:moveTo>
                  <a:lnTo>
                    <a:pt x="20231" y="7620"/>
                  </a:lnTo>
                  <a:lnTo>
                    <a:pt x="17500" y="3810"/>
                  </a:lnTo>
                  <a:lnTo>
                    <a:pt x="17348" y="3556"/>
                  </a:lnTo>
                  <a:lnTo>
                    <a:pt x="17348" y="9271"/>
                  </a:lnTo>
                  <a:lnTo>
                    <a:pt x="17348" y="20066"/>
                  </a:lnTo>
                  <a:lnTo>
                    <a:pt x="17119" y="20066"/>
                  </a:lnTo>
                  <a:lnTo>
                    <a:pt x="12484" y="22225"/>
                  </a:lnTo>
                  <a:lnTo>
                    <a:pt x="3670" y="22225"/>
                  </a:lnTo>
                  <a:lnTo>
                    <a:pt x="3670" y="3810"/>
                  </a:lnTo>
                  <a:lnTo>
                    <a:pt x="14998" y="3810"/>
                  </a:lnTo>
                  <a:lnTo>
                    <a:pt x="17348" y="9271"/>
                  </a:lnTo>
                  <a:lnTo>
                    <a:pt x="17348" y="3556"/>
                  </a:lnTo>
                  <a:lnTo>
                    <a:pt x="16522" y="2413"/>
                  </a:lnTo>
                  <a:lnTo>
                    <a:pt x="13398" y="381"/>
                  </a:lnTo>
                  <a:lnTo>
                    <a:pt x="0" y="381"/>
                  </a:lnTo>
                  <a:lnTo>
                    <a:pt x="0" y="25527"/>
                  </a:lnTo>
                  <a:lnTo>
                    <a:pt x="11557" y="25527"/>
                  </a:lnTo>
                  <a:lnTo>
                    <a:pt x="14960" y="24765"/>
                  </a:lnTo>
                  <a:lnTo>
                    <a:pt x="17589" y="22225"/>
                  </a:lnTo>
                  <a:lnTo>
                    <a:pt x="19723" y="20066"/>
                  </a:lnTo>
                  <a:lnTo>
                    <a:pt x="21005" y="16510"/>
                  </a:lnTo>
                  <a:lnTo>
                    <a:pt x="21005" y="10668"/>
                  </a:lnTo>
                  <a:close/>
                </a:path>
                <a:path w="398780" h="26035">
                  <a:moveTo>
                    <a:pt x="31635" y="381"/>
                  </a:moveTo>
                  <a:lnTo>
                    <a:pt x="27965" y="381"/>
                  </a:lnTo>
                  <a:lnTo>
                    <a:pt x="27965" y="25527"/>
                  </a:lnTo>
                  <a:lnTo>
                    <a:pt x="31635" y="25527"/>
                  </a:lnTo>
                  <a:lnTo>
                    <a:pt x="31635" y="381"/>
                  </a:lnTo>
                  <a:close/>
                </a:path>
                <a:path w="398780" h="26035">
                  <a:moveTo>
                    <a:pt x="51777" y="381"/>
                  </a:moveTo>
                  <a:lnTo>
                    <a:pt x="39065" y="381"/>
                  </a:lnTo>
                  <a:lnTo>
                    <a:pt x="39065" y="25527"/>
                  </a:lnTo>
                  <a:lnTo>
                    <a:pt x="42735" y="25527"/>
                  </a:lnTo>
                  <a:lnTo>
                    <a:pt x="42735" y="14732"/>
                  </a:lnTo>
                  <a:lnTo>
                    <a:pt x="51777" y="14732"/>
                  </a:lnTo>
                  <a:lnTo>
                    <a:pt x="51777" y="11303"/>
                  </a:lnTo>
                  <a:lnTo>
                    <a:pt x="42735" y="11303"/>
                  </a:lnTo>
                  <a:lnTo>
                    <a:pt x="42735" y="3810"/>
                  </a:lnTo>
                  <a:lnTo>
                    <a:pt x="51777" y="3810"/>
                  </a:lnTo>
                  <a:lnTo>
                    <a:pt x="51777" y="381"/>
                  </a:lnTo>
                  <a:close/>
                </a:path>
                <a:path w="398780" h="26035">
                  <a:moveTo>
                    <a:pt x="70891" y="381"/>
                  </a:moveTo>
                  <a:lnTo>
                    <a:pt x="58178" y="381"/>
                  </a:lnTo>
                  <a:lnTo>
                    <a:pt x="58178" y="25527"/>
                  </a:lnTo>
                  <a:lnTo>
                    <a:pt x="61849" y="25527"/>
                  </a:lnTo>
                  <a:lnTo>
                    <a:pt x="61849" y="14732"/>
                  </a:lnTo>
                  <a:lnTo>
                    <a:pt x="70891" y="14732"/>
                  </a:lnTo>
                  <a:lnTo>
                    <a:pt x="70891" y="11303"/>
                  </a:lnTo>
                  <a:lnTo>
                    <a:pt x="61849" y="11303"/>
                  </a:lnTo>
                  <a:lnTo>
                    <a:pt x="61849" y="3810"/>
                  </a:lnTo>
                  <a:lnTo>
                    <a:pt x="70891" y="3810"/>
                  </a:lnTo>
                  <a:lnTo>
                    <a:pt x="70891" y="381"/>
                  </a:lnTo>
                  <a:close/>
                </a:path>
                <a:path w="398780" h="26035">
                  <a:moveTo>
                    <a:pt x="90855" y="381"/>
                  </a:moveTo>
                  <a:lnTo>
                    <a:pt x="77292" y="381"/>
                  </a:lnTo>
                  <a:lnTo>
                    <a:pt x="77292" y="25527"/>
                  </a:lnTo>
                  <a:lnTo>
                    <a:pt x="90855" y="25527"/>
                  </a:lnTo>
                  <a:lnTo>
                    <a:pt x="90855" y="22225"/>
                  </a:lnTo>
                  <a:lnTo>
                    <a:pt x="80962" y="22225"/>
                  </a:lnTo>
                  <a:lnTo>
                    <a:pt x="80962" y="14617"/>
                  </a:lnTo>
                  <a:lnTo>
                    <a:pt x="90855" y="14617"/>
                  </a:lnTo>
                  <a:lnTo>
                    <a:pt x="90855" y="11176"/>
                  </a:lnTo>
                  <a:lnTo>
                    <a:pt x="80962" y="11176"/>
                  </a:lnTo>
                  <a:lnTo>
                    <a:pt x="80962" y="3810"/>
                  </a:lnTo>
                  <a:lnTo>
                    <a:pt x="90855" y="3810"/>
                  </a:lnTo>
                  <a:lnTo>
                    <a:pt x="90855" y="381"/>
                  </a:lnTo>
                  <a:close/>
                </a:path>
                <a:path w="398780" h="26035">
                  <a:moveTo>
                    <a:pt x="114490" y="6426"/>
                  </a:moveTo>
                  <a:lnTo>
                    <a:pt x="113779" y="4064"/>
                  </a:lnTo>
                  <a:lnTo>
                    <a:pt x="110858" y="1270"/>
                  </a:lnTo>
                  <a:lnTo>
                    <a:pt x="110832" y="3810"/>
                  </a:lnTo>
                  <a:lnTo>
                    <a:pt x="110832" y="6426"/>
                  </a:lnTo>
                  <a:lnTo>
                    <a:pt x="110820" y="13462"/>
                  </a:lnTo>
                  <a:lnTo>
                    <a:pt x="101358" y="13462"/>
                  </a:lnTo>
                  <a:lnTo>
                    <a:pt x="101358" y="3810"/>
                  </a:lnTo>
                  <a:lnTo>
                    <a:pt x="109385" y="3810"/>
                  </a:lnTo>
                  <a:lnTo>
                    <a:pt x="110832" y="6426"/>
                  </a:lnTo>
                  <a:lnTo>
                    <a:pt x="110832" y="3810"/>
                  </a:lnTo>
                  <a:lnTo>
                    <a:pt x="110820" y="1270"/>
                  </a:lnTo>
                  <a:lnTo>
                    <a:pt x="109016" y="381"/>
                  </a:lnTo>
                  <a:lnTo>
                    <a:pt x="97688" y="381"/>
                  </a:lnTo>
                  <a:lnTo>
                    <a:pt x="97688" y="25527"/>
                  </a:lnTo>
                  <a:lnTo>
                    <a:pt x="101358" y="25527"/>
                  </a:lnTo>
                  <a:lnTo>
                    <a:pt x="101358" y="13970"/>
                  </a:lnTo>
                  <a:lnTo>
                    <a:pt x="109728" y="25527"/>
                  </a:lnTo>
                  <a:lnTo>
                    <a:pt x="114312" y="25527"/>
                  </a:lnTo>
                  <a:lnTo>
                    <a:pt x="107276" y="16256"/>
                  </a:lnTo>
                  <a:lnTo>
                    <a:pt x="108915" y="16256"/>
                  </a:lnTo>
                  <a:lnTo>
                    <a:pt x="114490" y="15113"/>
                  </a:lnTo>
                  <a:lnTo>
                    <a:pt x="114490" y="13970"/>
                  </a:lnTo>
                  <a:lnTo>
                    <a:pt x="114490" y="13462"/>
                  </a:lnTo>
                  <a:lnTo>
                    <a:pt x="114490" y="6426"/>
                  </a:lnTo>
                  <a:close/>
                </a:path>
                <a:path w="398780" h="26035">
                  <a:moveTo>
                    <a:pt x="134175" y="381"/>
                  </a:moveTo>
                  <a:lnTo>
                    <a:pt x="120611" y="381"/>
                  </a:lnTo>
                  <a:lnTo>
                    <a:pt x="120611" y="25527"/>
                  </a:lnTo>
                  <a:lnTo>
                    <a:pt x="134175" y="25527"/>
                  </a:lnTo>
                  <a:lnTo>
                    <a:pt x="134175" y="22225"/>
                  </a:lnTo>
                  <a:lnTo>
                    <a:pt x="124282" y="22225"/>
                  </a:lnTo>
                  <a:lnTo>
                    <a:pt x="124282" y="14617"/>
                  </a:lnTo>
                  <a:lnTo>
                    <a:pt x="134175" y="14617"/>
                  </a:lnTo>
                  <a:lnTo>
                    <a:pt x="134175" y="11176"/>
                  </a:lnTo>
                  <a:lnTo>
                    <a:pt x="124282" y="11176"/>
                  </a:lnTo>
                  <a:lnTo>
                    <a:pt x="124282" y="3810"/>
                  </a:lnTo>
                  <a:lnTo>
                    <a:pt x="134175" y="3810"/>
                  </a:lnTo>
                  <a:lnTo>
                    <a:pt x="134175" y="381"/>
                  </a:lnTo>
                  <a:close/>
                </a:path>
                <a:path w="398780" h="26035">
                  <a:moveTo>
                    <a:pt x="161340" y="381"/>
                  </a:moveTo>
                  <a:lnTo>
                    <a:pt x="157670" y="381"/>
                  </a:lnTo>
                  <a:lnTo>
                    <a:pt x="157670" y="19558"/>
                  </a:lnTo>
                  <a:lnTo>
                    <a:pt x="145364" y="381"/>
                  </a:lnTo>
                  <a:lnTo>
                    <a:pt x="141351" y="381"/>
                  </a:lnTo>
                  <a:lnTo>
                    <a:pt x="141351" y="25527"/>
                  </a:lnTo>
                  <a:lnTo>
                    <a:pt x="145021" y="25527"/>
                  </a:lnTo>
                  <a:lnTo>
                    <a:pt x="145021" y="6096"/>
                  </a:lnTo>
                  <a:lnTo>
                    <a:pt x="157543" y="25527"/>
                  </a:lnTo>
                  <a:lnTo>
                    <a:pt x="161340" y="25527"/>
                  </a:lnTo>
                  <a:lnTo>
                    <a:pt x="161340" y="381"/>
                  </a:lnTo>
                  <a:close/>
                </a:path>
                <a:path w="398780" h="26035">
                  <a:moveTo>
                    <a:pt x="192417" y="6858"/>
                  </a:moveTo>
                  <a:lnTo>
                    <a:pt x="190830" y="4064"/>
                  </a:lnTo>
                  <a:lnTo>
                    <a:pt x="185826" y="381"/>
                  </a:lnTo>
                  <a:lnTo>
                    <a:pt x="182765" y="0"/>
                  </a:lnTo>
                  <a:lnTo>
                    <a:pt x="173824" y="0"/>
                  </a:lnTo>
                  <a:lnTo>
                    <a:pt x="167906" y="5588"/>
                  </a:lnTo>
                  <a:lnTo>
                    <a:pt x="167906" y="20066"/>
                  </a:lnTo>
                  <a:lnTo>
                    <a:pt x="173685" y="26035"/>
                  </a:lnTo>
                  <a:lnTo>
                    <a:pt x="184734" y="26035"/>
                  </a:lnTo>
                  <a:lnTo>
                    <a:pt x="185991" y="21463"/>
                  </a:lnTo>
                  <a:lnTo>
                    <a:pt x="183515" y="22733"/>
                  </a:lnTo>
                  <a:lnTo>
                    <a:pt x="175933" y="22733"/>
                  </a:lnTo>
                  <a:lnTo>
                    <a:pt x="171577" y="18288"/>
                  </a:lnTo>
                  <a:lnTo>
                    <a:pt x="171577" y="7620"/>
                  </a:lnTo>
                  <a:lnTo>
                    <a:pt x="175691" y="3302"/>
                  </a:lnTo>
                  <a:lnTo>
                    <a:pt x="185013" y="3302"/>
                  </a:lnTo>
                  <a:lnTo>
                    <a:pt x="187998" y="6858"/>
                  </a:lnTo>
                  <a:lnTo>
                    <a:pt x="192417" y="6858"/>
                  </a:lnTo>
                  <a:close/>
                </a:path>
                <a:path w="398780" h="26035">
                  <a:moveTo>
                    <a:pt x="211721" y="381"/>
                  </a:moveTo>
                  <a:lnTo>
                    <a:pt x="198158" y="381"/>
                  </a:lnTo>
                  <a:lnTo>
                    <a:pt x="198158" y="25527"/>
                  </a:lnTo>
                  <a:lnTo>
                    <a:pt x="211721" y="25527"/>
                  </a:lnTo>
                  <a:lnTo>
                    <a:pt x="211721" y="22225"/>
                  </a:lnTo>
                  <a:lnTo>
                    <a:pt x="201815" y="22225"/>
                  </a:lnTo>
                  <a:lnTo>
                    <a:pt x="201815" y="14617"/>
                  </a:lnTo>
                  <a:lnTo>
                    <a:pt x="211721" y="14617"/>
                  </a:lnTo>
                  <a:lnTo>
                    <a:pt x="211721" y="11176"/>
                  </a:lnTo>
                  <a:lnTo>
                    <a:pt x="201815" y="11176"/>
                  </a:lnTo>
                  <a:lnTo>
                    <a:pt x="201815" y="3810"/>
                  </a:lnTo>
                  <a:lnTo>
                    <a:pt x="211721" y="3810"/>
                  </a:lnTo>
                  <a:lnTo>
                    <a:pt x="211721" y="381"/>
                  </a:lnTo>
                  <a:close/>
                </a:path>
                <a:path w="398780" h="26035">
                  <a:moveTo>
                    <a:pt x="257683" y="381"/>
                  </a:moveTo>
                  <a:lnTo>
                    <a:pt x="251904" y="381"/>
                  </a:lnTo>
                  <a:lnTo>
                    <a:pt x="244322" y="19685"/>
                  </a:lnTo>
                  <a:lnTo>
                    <a:pt x="236766" y="381"/>
                  </a:lnTo>
                  <a:lnTo>
                    <a:pt x="231000" y="381"/>
                  </a:lnTo>
                  <a:lnTo>
                    <a:pt x="231000" y="25527"/>
                  </a:lnTo>
                  <a:lnTo>
                    <a:pt x="234657" y="25527"/>
                  </a:lnTo>
                  <a:lnTo>
                    <a:pt x="234657" y="4318"/>
                  </a:lnTo>
                  <a:lnTo>
                    <a:pt x="243230" y="25527"/>
                  </a:lnTo>
                  <a:lnTo>
                    <a:pt x="245440" y="25527"/>
                  </a:lnTo>
                  <a:lnTo>
                    <a:pt x="253911" y="4318"/>
                  </a:lnTo>
                  <a:lnTo>
                    <a:pt x="254012" y="25527"/>
                  </a:lnTo>
                  <a:lnTo>
                    <a:pt x="257683" y="25527"/>
                  </a:lnTo>
                  <a:lnTo>
                    <a:pt x="257683" y="381"/>
                  </a:lnTo>
                  <a:close/>
                </a:path>
                <a:path w="398780" h="26035">
                  <a:moveTo>
                    <a:pt x="285762" y="25527"/>
                  </a:moveTo>
                  <a:lnTo>
                    <a:pt x="282943" y="18161"/>
                  </a:lnTo>
                  <a:lnTo>
                    <a:pt x="281673" y="14859"/>
                  </a:lnTo>
                  <a:lnTo>
                    <a:pt x="278015" y="5207"/>
                  </a:lnTo>
                  <a:lnTo>
                    <a:pt x="277799" y="4572"/>
                  </a:lnTo>
                  <a:lnTo>
                    <a:pt x="277799" y="14859"/>
                  </a:lnTo>
                  <a:lnTo>
                    <a:pt x="271310" y="14859"/>
                  </a:lnTo>
                  <a:lnTo>
                    <a:pt x="274535" y="5207"/>
                  </a:lnTo>
                  <a:lnTo>
                    <a:pt x="277799" y="14859"/>
                  </a:lnTo>
                  <a:lnTo>
                    <a:pt x="277799" y="4572"/>
                  </a:lnTo>
                  <a:lnTo>
                    <a:pt x="276199" y="381"/>
                  </a:lnTo>
                  <a:lnTo>
                    <a:pt x="272910" y="381"/>
                  </a:lnTo>
                  <a:lnTo>
                    <a:pt x="263347" y="25527"/>
                  </a:lnTo>
                  <a:lnTo>
                    <a:pt x="267233" y="25527"/>
                  </a:lnTo>
                  <a:lnTo>
                    <a:pt x="270014" y="18161"/>
                  </a:lnTo>
                  <a:lnTo>
                    <a:pt x="279057" y="18161"/>
                  </a:lnTo>
                  <a:lnTo>
                    <a:pt x="281851" y="25527"/>
                  </a:lnTo>
                  <a:lnTo>
                    <a:pt x="285762" y="25527"/>
                  </a:lnTo>
                  <a:close/>
                </a:path>
                <a:path w="398780" h="26035">
                  <a:moveTo>
                    <a:pt x="309765" y="381"/>
                  </a:moveTo>
                  <a:lnTo>
                    <a:pt x="305244" y="381"/>
                  </a:lnTo>
                  <a:lnTo>
                    <a:pt x="295630" y="12954"/>
                  </a:lnTo>
                  <a:lnTo>
                    <a:pt x="295630" y="393"/>
                  </a:lnTo>
                  <a:lnTo>
                    <a:pt x="291960" y="393"/>
                  </a:lnTo>
                  <a:lnTo>
                    <a:pt x="291960" y="25539"/>
                  </a:lnTo>
                  <a:lnTo>
                    <a:pt x="295630" y="25539"/>
                  </a:lnTo>
                  <a:lnTo>
                    <a:pt x="295630" y="12992"/>
                  </a:lnTo>
                  <a:lnTo>
                    <a:pt x="305244" y="25527"/>
                  </a:lnTo>
                  <a:lnTo>
                    <a:pt x="309765" y="25527"/>
                  </a:lnTo>
                  <a:lnTo>
                    <a:pt x="299935" y="12966"/>
                  </a:lnTo>
                  <a:lnTo>
                    <a:pt x="309765" y="381"/>
                  </a:lnTo>
                  <a:close/>
                </a:path>
                <a:path w="398780" h="26035">
                  <a:moveTo>
                    <a:pt x="328396" y="381"/>
                  </a:moveTo>
                  <a:lnTo>
                    <a:pt x="314833" y="381"/>
                  </a:lnTo>
                  <a:lnTo>
                    <a:pt x="314833" y="25527"/>
                  </a:lnTo>
                  <a:lnTo>
                    <a:pt x="328396" y="25527"/>
                  </a:lnTo>
                  <a:lnTo>
                    <a:pt x="328396" y="22225"/>
                  </a:lnTo>
                  <a:lnTo>
                    <a:pt x="318503" y="22225"/>
                  </a:lnTo>
                  <a:lnTo>
                    <a:pt x="318503" y="14617"/>
                  </a:lnTo>
                  <a:lnTo>
                    <a:pt x="328396" y="14617"/>
                  </a:lnTo>
                  <a:lnTo>
                    <a:pt x="328396" y="11176"/>
                  </a:lnTo>
                  <a:lnTo>
                    <a:pt x="318503" y="11176"/>
                  </a:lnTo>
                  <a:lnTo>
                    <a:pt x="318503" y="3810"/>
                  </a:lnTo>
                  <a:lnTo>
                    <a:pt x="328396" y="3810"/>
                  </a:lnTo>
                  <a:lnTo>
                    <a:pt x="328396" y="381"/>
                  </a:lnTo>
                  <a:close/>
                </a:path>
                <a:path w="398780" h="26035">
                  <a:moveTo>
                    <a:pt x="352044" y="6426"/>
                  </a:moveTo>
                  <a:lnTo>
                    <a:pt x="351332" y="4064"/>
                  </a:lnTo>
                  <a:lnTo>
                    <a:pt x="348411" y="1270"/>
                  </a:lnTo>
                  <a:lnTo>
                    <a:pt x="348386" y="6426"/>
                  </a:lnTo>
                  <a:lnTo>
                    <a:pt x="348373" y="13462"/>
                  </a:lnTo>
                  <a:lnTo>
                    <a:pt x="338912" y="13462"/>
                  </a:lnTo>
                  <a:lnTo>
                    <a:pt x="338912" y="3810"/>
                  </a:lnTo>
                  <a:lnTo>
                    <a:pt x="346951" y="3810"/>
                  </a:lnTo>
                  <a:lnTo>
                    <a:pt x="348386" y="6426"/>
                  </a:lnTo>
                  <a:lnTo>
                    <a:pt x="348373" y="3810"/>
                  </a:lnTo>
                  <a:lnTo>
                    <a:pt x="348373" y="1270"/>
                  </a:lnTo>
                  <a:lnTo>
                    <a:pt x="346570" y="381"/>
                  </a:lnTo>
                  <a:lnTo>
                    <a:pt x="335254" y="381"/>
                  </a:lnTo>
                  <a:lnTo>
                    <a:pt x="335254" y="25527"/>
                  </a:lnTo>
                  <a:lnTo>
                    <a:pt x="338912" y="25527"/>
                  </a:lnTo>
                  <a:lnTo>
                    <a:pt x="338912" y="13970"/>
                  </a:lnTo>
                  <a:lnTo>
                    <a:pt x="347281" y="25527"/>
                  </a:lnTo>
                  <a:lnTo>
                    <a:pt x="351878" y="25527"/>
                  </a:lnTo>
                  <a:lnTo>
                    <a:pt x="344843" y="16256"/>
                  </a:lnTo>
                  <a:lnTo>
                    <a:pt x="346468" y="16256"/>
                  </a:lnTo>
                  <a:lnTo>
                    <a:pt x="352044" y="15113"/>
                  </a:lnTo>
                  <a:lnTo>
                    <a:pt x="352044" y="13970"/>
                  </a:lnTo>
                  <a:lnTo>
                    <a:pt x="352044" y="13462"/>
                  </a:lnTo>
                  <a:lnTo>
                    <a:pt x="352044" y="6426"/>
                  </a:lnTo>
                  <a:close/>
                </a:path>
                <a:path w="398780" h="26035">
                  <a:moveTo>
                    <a:pt x="372033" y="12446"/>
                  </a:moveTo>
                  <a:lnTo>
                    <a:pt x="367487" y="11442"/>
                  </a:lnTo>
                  <a:lnTo>
                    <a:pt x="363232" y="9791"/>
                  </a:lnTo>
                  <a:lnTo>
                    <a:pt x="360946" y="9144"/>
                  </a:lnTo>
                  <a:lnTo>
                    <a:pt x="360946" y="5334"/>
                  </a:lnTo>
                  <a:lnTo>
                    <a:pt x="362140" y="3302"/>
                  </a:lnTo>
                  <a:lnTo>
                    <a:pt x="365823" y="3302"/>
                  </a:lnTo>
                  <a:lnTo>
                    <a:pt x="367855" y="4191"/>
                  </a:lnTo>
                  <a:lnTo>
                    <a:pt x="367855" y="6985"/>
                  </a:lnTo>
                  <a:lnTo>
                    <a:pt x="371525" y="6985"/>
                  </a:lnTo>
                  <a:lnTo>
                    <a:pt x="371525" y="2679"/>
                  </a:lnTo>
                  <a:lnTo>
                    <a:pt x="368503" y="0"/>
                  </a:lnTo>
                  <a:lnTo>
                    <a:pt x="359562" y="0"/>
                  </a:lnTo>
                  <a:lnTo>
                    <a:pt x="357289" y="3810"/>
                  </a:lnTo>
                  <a:lnTo>
                    <a:pt x="357289" y="8509"/>
                  </a:lnTo>
                  <a:lnTo>
                    <a:pt x="357822" y="10414"/>
                  </a:lnTo>
                  <a:lnTo>
                    <a:pt x="360133" y="12585"/>
                  </a:lnTo>
                  <a:lnTo>
                    <a:pt x="360946" y="13081"/>
                  </a:lnTo>
                  <a:lnTo>
                    <a:pt x="366052" y="14986"/>
                  </a:lnTo>
                  <a:lnTo>
                    <a:pt x="368363" y="15621"/>
                  </a:lnTo>
                  <a:lnTo>
                    <a:pt x="368363" y="21082"/>
                  </a:lnTo>
                  <a:lnTo>
                    <a:pt x="366636" y="22733"/>
                  </a:lnTo>
                  <a:lnTo>
                    <a:pt x="360616" y="22733"/>
                  </a:lnTo>
                  <a:lnTo>
                    <a:pt x="360235" y="19050"/>
                  </a:lnTo>
                  <a:lnTo>
                    <a:pt x="360235" y="18161"/>
                  </a:lnTo>
                  <a:lnTo>
                    <a:pt x="356565" y="18161"/>
                  </a:lnTo>
                  <a:lnTo>
                    <a:pt x="356565" y="23749"/>
                  </a:lnTo>
                  <a:lnTo>
                    <a:pt x="360845" y="26035"/>
                  </a:lnTo>
                  <a:lnTo>
                    <a:pt x="368947" y="26035"/>
                  </a:lnTo>
                  <a:lnTo>
                    <a:pt x="372033" y="22860"/>
                  </a:lnTo>
                  <a:lnTo>
                    <a:pt x="372033" y="12446"/>
                  </a:lnTo>
                  <a:close/>
                </a:path>
                <a:path w="398780" h="26035">
                  <a:moveTo>
                    <a:pt x="387731" y="1536"/>
                  </a:moveTo>
                  <a:lnTo>
                    <a:pt x="382384" y="1536"/>
                  </a:lnTo>
                  <a:lnTo>
                    <a:pt x="382384" y="2413"/>
                  </a:lnTo>
                  <a:lnTo>
                    <a:pt x="384556" y="2413"/>
                  </a:lnTo>
                  <a:lnTo>
                    <a:pt x="384556" y="10414"/>
                  </a:lnTo>
                  <a:lnTo>
                    <a:pt x="385546" y="10414"/>
                  </a:lnTo>
                  <a:lnTo>
                    <a:pt x="385546" y="2413"/>
                  </a:lnTo>
                  <a:lnTo>
                    <a:pt x="387731" y="2413"/>
                  </a:lnTo>
                  <a:lnTo>
                    <a:pt x="387731" y="1536"/>
                  </a:lnTo>
                  <a:close/>
                </a:path>
                <a:path w="398780" h="26035">
                  <a:moveTo>
                    <a:pt x="398589" y="1536"/>
                  </a:moveTo>
                  <a:lnTo>
                    <a:pt x="397192" y="1536"/>
                  </a:lnTo>
                  <a:lnTo>
                    <a:pt x="394017" y="9029"/>
                  </a:lnTo>
                  <a:lnTo>
                    <a:pt x="390715" y="1536"/>
                  </a:lnTo>
                  <a:lnTo>
                    <a:pt x="389318" y="1536"/>
                  </a:lnTo>
                  <a:lnTo>
                    <a:pt x="389318" y="10414"/>
                  </a:lnTo>
                  <a:lnTo>
                    <a:pt x="390194" y="10414"/>
                  </a:lnTo>
                  <a:lnTo>
                    <a:pt x="390194" y="2540"/>
                  </a:lnTo>
                  <a:lnTo>
                    <a:pt x="393623" y="10414"/>
                  </a:lnTo>
                  <a:lnTo>
                    <a:pt x="394271" y="10414"/>
                  </a:lnTo>
                  <a:lnTo>
                    <a:pt x="397700" y="2540"/>
                  </a:lnTo>
                  <a:lnTo>
                    <a:pt x="397700" y="10414"/>
                  </a:lnTo>
                  <a:lnTo>
                    <a:pt x="398589" y="10414"/>
                  </a:lnTo>
                  <a:lnTo>
                    <a:pt x="398589" y="1536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438656" y="5736475"/>
              <a:ext cx="4445" cy="213360"/>
            </a:xfrm>
            <a:custGeom>
              <a:avLst/>
              <a:gdLst/>
              <a:ahLst/>
              <a:cxnLst/>
              <a:rect l="l" t="t" r="r" b="b"/>
              <a:pathLst>
                <a:path w="4444" h="213360">
                  <a:moveTo>
                    <a:pt x="4254" y="0"/>
                  </a:moveTo>
                  <a:lnTo>
                    <a:pt x="0" y="0"/>
                  </a:lnTo>
                  <a:lnTo>
                    <a:pt x="0" y="212839"/>
                  </a:lnTo>
                  <a:lnTo>
                    <a:pt x="4254" y="212839"/>
                  </a:lnTo>
                  <a:lnTo>
                    <a:pt x="4254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9967848" y="190258"/>
            <a:ext cx="621030" cy="436245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27635">
              <a:lnSpc>
                <a:spcPts val="3310"/>
              </a:lnSpc>
            </a:pPr>
            <a:r>
              <a:rPr sz="3000" b="1" spc="-25" dirty="0">
                <a:solidFill>
                  <a:srgbClr val="FFFFFF"/>
                </a:solidFill>
                <a:latin typeface="Trebuchet MS"/>
                <a:cs typeface="Trebuchet MS"/>
              </a:rPr>
              <a:t>58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372609" y="6788301"/>
            <a:ext cx="2456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700" marR="5080" indent="-63563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4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995664" y="3233418"/>
            <a:ext cx="173736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Make</a:t>
            </a:r>
            <a:r>
              <a:rPr sz="1200" b="1" spc="-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sure 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pull-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up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banners</a:t>
            </a:r>
            <a:r>
              <a:rPr sz="1200" b="1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are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engaging,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with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simple,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clear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messages</a:t>
            </a:r>
            <a:r>
              <a:rPr sz="1200" b="1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that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tell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the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viewer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something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30" dirty="0">
                <a:solidFill>
                  <a:srgbClr val="1F477B"/>
                </a:solidFill>
                <a:latin typeface="Arial"/>
                <a:cs typeface="Arial"/>
              </a:rPr>
              <a:t>about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your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business.</a:t>
            </a:r>
            <a:endParaRPr sz="1200">
              <a:latin typeface="Arial"/>
              <a:cs typeface="Arial"/>
            </a:endParaRPr>
          </a:p>
          <a:p>
            <a:pPr marL="12700" marR="202565">
              <a:lnSpc>
                <a:spcPct val="100000"/>
              </a:lnSpc>
            </a:pP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These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are</a:t>
            </a:r>
            <a:r>
              <a:rPr sz="1200" b="1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not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brochures,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so</a:t>
            </a:r>
            <a:r>
              <a:rPr sz="1200" b="1" spc="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keep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it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short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punchy.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995664" y="5057646"/>
            <a:ext cx="17246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Remember</a:t>
            </a:r>
            <a:r>
              <a:rPr sz="1200" spc="-9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that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these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are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placed</a:t>
            </a:r>
            <a:r>
              <a:rPr sz="12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on</a:t>
            </a:r>
            <a:r>
              <a:rPr sz="1200" spc="-5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floor,</a:t>
            </a:r>
            <a:r>
              <a:rPr sz="1200" spc="-6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so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don’t</a:t>
            </a:r>
            <a:r>
              <a:rPr sz="1200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apply</a:t>
            </a:r>
            <a:r>
              <a:rPr sz="1200" spc="-8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logos</a:t>
            </a:r>
            <a:r>
              <a:rPr sz="1200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too</a:t>
            </a:r>
            <a:r>
              <a:rPr sz="1200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F477B"/>
                </a:solidFill>
                <a:latin typeface="Arial"/>
                <a:cs typeface="Arial"/>
              </a:rPr>
              <a:t>far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down</a:t>
            </a:r>
            <a:r>
              <a:rPr sz="1200" spc="-8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where</a:t>
            </a:r>
            <a:r>
              <a:rPr sz="1200" spc="-7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viewers might</a:t>
            </a:r>
            <a:r>
              <a:rPr sz="1200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F477B"/>
                </a:solidFill>
                <a:latin typeface="Arial"/>
                <a:cs typeface="Arial"/>
              </a:rPr>
              <a:t>miss</a:t>
            </a:r>
            <a:r>
              <a:rPr sz="1200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F477B"/>
                </a:solidFill>
                <a:latin typeface="Arial"/>
                <a:cs typeface="Arial"/>
              </a:rPr>
              <a:t>them!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322"/>
            <a:ext cx="3943983" cy="8639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67848" y="190258"/>
            <a:ext cx="621030" cy="448945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35255">
              <a:lnSpc>
                <a:spcPts val="3410"/>
              </a:lnSpc>
            </a:pPr>
            <a:r>
              <a:rPr spc="-25" dirty="0"/>
              <a:t>59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0791" y="165395"/>
            <a:ext cx="2740660" cy="7359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SIGNAGE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TEARDROP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BANNERS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393" y="1238960"/>
            <a:ext cx="6826250" cy="5940425"/>
            <a:chOff x="11393" y="1238960"/>
            <a:chExt cx="6826250" cy="59404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504" y="1238960"/>
              <a:ext cx="2474975" cy="59400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93" y="1238961"/>
              <a:ext cx="1955544" cy="59400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9009" y="1238960"/>
              <a:ext cx="2474974" cy="59400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2450" y="1238960"/>
              <a:ext cx="2474975" cy="594004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966075" y="5752541"/>
            <a:ext cx="24707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8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3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1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FOR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4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30719" y="2911219"/>
            <a:ext cx="29521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The</a:t>
            </a:r>
            <a:r>
              <a:rPr sz="1200" b="1" spc="-6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SAICA</a:t>
            </a:r>
            <a:r>
              <a:rPr sz="1200" b="1" spc="-7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logo</a:t>
            </a:r>
            <a:r>
              <a:rPr sz="1200" b="1" spc="-4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should</a:t>
            </a:r>
            <a:r>
              <a:rPr sz="1200" b="1" spc="-6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always</a:t>
            </a:r>
            <a:r>
              <a:rPr sz="1200" b="1" spc="-8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be</a:t>
            </a:r>
            <a:r>
              <a:rPr sz="1200" b="1" spc="-5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Univers"/>
                <a:cs typeface="Univers"/>
              </a:rPr>
              <a:t>placed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opposite</a:t>
            </a:r>
            <a:r>
              <a:rPr sz="1200" b="1" spc="-6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the</a:t>
            </a:r>
            <a:r>
              <a:rPr sz="1200" b="1" spc="-1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practice’s</a:t>
            </a:r>
            <a:r>
              <a:rPr sz="1200" b="1" spc="-4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logo</a:t>
            </a:r>
            <a:r>
              <a:rPr sz="1200" b="1" spc="-10" dirty="0">
                <a:solidFill>
                  <a:srgbClr val="1F477B"/>
                </a:solidFill>
                <a:latin typeface="Univers"/>
                <a:cs typeface="Univers"/>
              </a:rPr>
              <a:t> to</a:t>
            </a:r>
            <a:r>
              <a:rPr sz="1200" b="1" spc="-7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the</a:t>
            </a:r>
            <a:r>
              <a:rPr sz="1200" b="1" spc="-1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left</a:t>
            </a:r>
            <a:r>
              <a:rPr sz="1200" b="1" spc="-4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spc="-50" dirty="0">
                <a:solidFill>
                  <a:srgbClr val="1F477B"/>
                </a:solidFill>
                <a:latin typeface="Univers"/>
                <a:cs typeface="Univers"/>
              </a:rPr>
              <a:t>-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Never</a:t>
            </a:r>
            <a:r>
              <a:rPr sz="1200" b="1" spc="-8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on</a:t>
            </a:r>
            <a:r>
              <a:rPr sz="1200" b="1" spc="3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the right,</a:t>
            </a:r>
            <a:r>
              <a:rPr sz="1200" b="1" spc="-4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as</a:t>
            </a:r>
            <a:r>
              <a:rPr sz="1200" b="1" spc="-1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we</a:t>
            </a:r>
            <a:r>
              <a:rPr sz="1200" b="1" spc="-5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read</a:t>
            </a:r>
            <a:r>
              <a:rPr sz="1200" b="1" spc="-4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from</a:t>
            </a:r>
            <a:r>
              <a:rPr sz="1200" b="1" spc="-1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Univers"/>
                <a:cs typeface="Univers"/>
              </a:rPr>
              <a:t>top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to </a:t>
            </a:r>
            <a:r>
              <a:rPr sz="1200" b="1" spc="-10" dirty="0">
                <a:solidFill>
                  <a:srgbClr val="1F477B"/>
                </a:solidFill>
                <a:latin typeface="Univers"/>
                <a:cs typeface="Univers"/>
              </a:rPr>
              <a:t>bottom.</a:t>
            </a:r>
            <a:endParaRPr sz="1200">
              <a:latin typeface="Univers"/>
              <a:cs typeface="Univer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30719" y="3819905"/>
            <a:ext cx="2876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The</a:t>
            </a:r>
            <a:r>
              <a:rPr sz="1200" b="1" spc="-4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AT(SA)</a:t>
            </a:r>
            <a:r>
              <a:rPr sz="1200" b="1" spc="-7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logo</a:t>
            </a:r>
            <a:r>
              <a:rPr sz="1200" b="1" spc="-2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should</a:t>
            </a:r>
            <a:r>
              <a:rPr sz="1200" b="1" spc="-4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then</a:t>
            </a:r>
            <a:r>
              <a:rPr sz="1200" b="1" spc="-6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Univers"/>
                <a:cs typeface="Univers"/>
              </a:rPr>
              <a:t>either</a:t>
            </a:r>
            <a:r>
              <a:rPr sz="1200" b="1" spc="-9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Univers"/>
                <a:cs typeface="Univers"/>
              </a:rPr>
              <a:t>be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placed</a:t>
            </a:r>
            <a:r>
              <a:rPr sz="1200" b="1" spc="-6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underneath</a:t>
            </a:r>
            <a:r>
              <a:rPr sz="1200" b="1" spc="-3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the</a:t>
            </a:r>
            <a:r>
              <a:rPr sz="1200" b="1" spc="-2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SAICA</a:t>
            </a:r>
            <a:r>
              <a:rPr sz="1200" b="1" spc="-7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Univers"/>
                <a:cs typeface="Univers"/>
              </a:rPr>
              <a:t>logo</a:t>
            </a:r>
            <a:r>
              <a:rPr sz="1200" b="1" spc="-5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or</a:t>
            </a:r>
            <a:r>
              <a:rPr sz="1200" b="1" spc="-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Univers"/>
                <a:cs typeface="Univers"/>
              </a:rPr>
              <a:t>to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the</a:t>
            </a:r>
            <a:r>
              <a:rPr sz="1200" b="1" spc="-5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left</a:t>
            </a:r>
            <a:r>
              <a:rPr sz="1200" b="1" spc="-3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dirty="0">
                <a:solidFill>
                  <a:srgbClr val="1F477B"/>
                </a:solidFill>
                <a:latin typeface="Univers"/>
                <a:cs typeface="Univers"/>
              </a:rPr>
              <a:t>of</a:t>
            </a:r>
            <a:r>
              <a:rPr sz="1200" b="1" spc="30" dirty="0">
                <a:solidFill>
                  <a:srgbClr val="1F477B"/>
                </a:solidFill>
                <a:latin typeface="Univers"/>
                <a:cs typeface="Univers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Univers"/>
                <a:cs typeface="Univers"/>
              </a:rPr>
              <a:t>it.</a:t>
            </a:r>
            <a:endParaRPr sz="1200">
              <a:latin typeface="Univers"/>
              <a:cs typeface="Univer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6376" y="6640499"/>
            <a:ext cx="67536" cy="675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75650" y="6640499"/>
            <a:ext cx="67525" cy="675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54794" y="6640499"/>
            <a:ext cx="67536" cy="675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34067" y="6640499"/>
            <a:ext cx="67536" cy="675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6376" y="6893166"/>
            <a:ext cx="67536" cy="675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75650" y="6893166"/>
            <a:ext cx="67525" cy="675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54794" y="6893166"/>
            <a:ext cx="67536" cy="675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34067" y="6893166"/>
            <a:ext cx="67536" cy="6753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9987406" y="123837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73099"/>
            <a:ext cx="5319521" cy="756588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There</a:t>
            </a:r>
            <a:r>
              <a:rPr spc="-30" dirty="0"/>
              <a:t> </a:t>
            </a:r>
            <a:r>
              <a:rPr dirty="0"/>
              <a:t>are</a:t>
            </a:r>
            <a:r>
              <a:rPr spc="-5" dirty="0"/>
              <a:t> </a:t>
            </a:r>
            <a:r>
              <a:rPr dirty="0"/>
              <a:t>5</a:t>
            </a:r>
            <a:r>
              <a:rPr spc="20" dirty="0"/>
              <a:t> </a:t>
            </a:r>
            <a:r>
              <a:rPr spc="-20" dirty="0"/>
              <a:t>fundamental</a:t>
            </a:r>
            <a:r>
              <a:rPr spc="-65" dirty="0"/>
              <a:t> </a:t>
            </a:r>
            <a:r>
              <a:rPr spc="-20" dirty="0"/>
              <a:t>principles</a:t>
            </a:r>
            <a:r>
              <a:rPr spc="-50" dirty="0"/>
              <a:t> </a:t>
            </a:r>
            <a:r>
              <a:rPr dirty="0"/>
              <a:t>of</a:t>
            </a:r>
            <a:r>
              <a:rPr spc="30" dirty="0"/>
              <a:t> </a:t>
            </a:r>
            <a:r>
              <a:rPr dirty="0"/>
              <a:t>ethics</a:t>
            </a:r>
            <a:r>
              <a:rPr spc="-30" dirty="0"/>
              <a:t> </a:t>
            </a:r>
            <a:r>
              <a:rPr dirty="0"/>
              <a:t>for</a:t>
            </a:r>
            <a:r>
              <a:rPr spc="-10" dirty="0"/>
              <a:t> </a:t>
            </a:r>
            <a:r>
              <a:rPr spc="-20" dirty="0"/>
              <a:t>professional</a:t>
            </a:r>
            <a:r>
              <a:rPr spc="-60" dirty="0"/>
              <a:t> </a:t>
            </a:r>
            <a:r>
              <a:rPr spc="-10" dirty="0"/>
              <a:t>accountants</a:t>
            </a:r>
            <a:r>
              <a:rPr spc="-60" dirty="0"/>
              <a:t> </a:t>
            </a:r>
            <a:r>
              <a:rPr dirty="0"/>
              <a:t>of</a:t>
            </a:r>
            <a:r>
              <a:rPr spc="25" dirty="0"/>
              <a:t> </a:t>
            </a:r>
            <a:r>
              <a:rPr dirty="0"/>
              <a:t>which </a:t>
            </a:r>
            <a:r>
              <a:rPr spc="-20" dirty="0"/>
              <a:t>professional</a:t>
            </a:r>
            <a:r>
              <a:rPr spc="-45" dirty="0"/>
              <a:t> </a:t>
            </a:r>
            <a:r>
              <a:rPr spc="-20" dirty="0"/>
              <a:t>behaviour</a:t>
            </a:r>
            <a:r>
              <a:rPr spc="-55" dirty="0"/>
              <a:t> </a:t>
            </a:r>
            <a:r>
              <a:rPr spc="-25" dirty="0"/>
              <a:t>is </a:t>
            </a:r>
            <a:r>
              <a:rPr dirty="0"/>
              <a:t>one.</a:t>
            </a:r>
            <a:r>
              <a:rPr spc="-65" dirty="0"/>
              <a:t> </a:t>
            </a:r>
            <a:r>
              <a:rPr spc="-10" dirty="0"/>
              <a:t>Professional</a:t>
            </a:r>
            <a:r>
              <a:rPr spc="-85" dirty="0"/>
              <a:t> </a:t>
            </a:r>
            <a:r>
              <a:rPr spc="-20" dirty="0"/>
              <a:t>behaviour</a:t>
            </a:r>
            <a:r>
              <a:rPr spc="-85" dirty="0"/>
              <a:t> </a:t>
            </a:r>
            <a:r>
              <a:rPr dirty="0"/>
              <a:t>is</a:t>
            </a:r>
            <a:r>
              <a:rPr spc="-15" dirty="0"/>
              <a:t> </a:t>
            </a:r>
            <a:r>
              <a:rPr dirty="0"/>
              <a:t>to</a:t>
            </a:r>
            <a:r>
              <a:rPr spc="-5" dirty="0"/>
              <a:t> </a:t>
            </a:r>
            <a:r>
              <a:rPr dirty="0"/>
              <a:t>comply</a:t>
            </a:r>
            <a:r>
              <a:rPr spc="-70" dirty="0"/>
              <a:t> </a:t>
            </a:r>
            <a:r>
              <a:rPr dirty="0"/>
              <a:t>with relevant</a:t>
            </a:r>
            <a:r>
              <a:rPr spc="-40" dirty="0"/>
              <a:t> </a:t>
            </a:r>
            <a:r>
              <a:rPr dirty="0"/>
              <a:t>laws</a:t>
            </a:r>
            <a:r>
              <a:rPr spc="-5" dirty="0"/>
              <a:t> </a:t>
            </a:r>
            <a:r>
              <a:rPr dirty="0"/>
              <a:t>and</a:t>
            </a:r>
            <a:r>
              <a:rPr spc="-60" dirty="0"/>
              <a:t> </a:t>
            </a:r>
            <a:r>
              <a:rPr spc="-20" dirty="0"/>
              <a:t>regulations</a:t>
            </a:r>
            <a:r>
              <a:rPr spc="-80" dirty="0"/>
              <a:t> </a:t>
            </a:r>
            <a:r>
              <a:rPr dirty="0"/>
              <a:t>and</a:t>
            </a:r>
            <a:r>
              <a:rPr spc="-45" dirty="0"/>
              <a:t> </a:t>
            </a:r>
            <a:r>
              <a:rPr dirty="0"/>
              <a:t>avoid</a:t>
            </a:r>
            <a:r>
              <a:rPr spc="-25" dirty="0"/>
              <a:t> </a:t>
            </a:r>
            <a:r>
              <a:rPr spc="-20" dirty="0"/>
              <a:t>any</a:t>
            </a:r>
            <a:r>
              <a:rPr spc="-95" dirty="0"/>
              <a:t> </a:t>
            </a:r>
            <a:r>
              <a:rPr spc="-10" dirty="0"/>
              <a:t>conduct</a:t>
            </a:r>
            <a:r>
              <a:rPr spc="-80" dirty="0"/>
              <a:t> </a:t>
            </a:r>
            <a:r>
              <a:rPr dirty="0"/>
              <a:t>that</a:t>
            </a:r>
            <a:r>
              <a:rPr spc="-40" dirty="0"/>
              <a:t> </a:t>
            </a:r>
            <a:r>
              <a:rPr spc="-25" dirty="0"/>
              <a:t>the </a:t>
            </a:r>
            <a:r>
              <a:rPr spc="-10" dirty="0"/>
              <a:t>professional</a:t>
            </a:r>
            <a:r>
              <a:rPr spc="-45" dirty="0"/>
              <a:t> </a:t>
            </a:r>
            <a:r>
              <a:rPr spc="-20" dirty="0"/>
              <a:t>accountant</a:t>
            </a:r>
            <a:r>
              <a:rPr spc="-75" dirty="0"/>
              <a:t> </a:t>
            </a:r>
            <a:r>
              <a:rPr dirty="0"/>
              <a:t>knows</a:t>
            </a:r>
            <a:r>
              <a:rPr spc="-25" dirty="0"/>
              <a:t> </a:t>
            </a:r>
            <a:r>
              <a:rPr dirty="0"/>
              <a:t>or</a:t>
            </a:r>
            <a:r>
              <a:rPr spc="-15" dirty="0"/>
              <a:t> </a:t>
            </a:r>
            <a:r>
              <a:rPr spc="-10" dirty="0"/>
              <a:t>should</a:t>
            </a:r>
            <a:r>
              <a:rPr spc="-80" dirty="0"/>
              <a:t> </a:t>
            </a:r>
            <a:r>
              <a:rPr dirty="0"/>
              <a:t>know</a:t>
            </a:r>
            <a:r>
              <a:rPr spc="-50" dirty="0"/>
              <a:t> </a:t>
            </a:r>
            <a:r>
              <a:rPr dirty="0"/>
              <a:t>that</a:t>
            </a:r>
            <a:r>
              <a:rPr spc="-10" dirty="0"/>
              <a:t> might</a:t>
            </a:r>
            <a:r>
              <a:rPr spc="-40" dirty="0"/>
              <a:t> </a:t>
            </a:r>
            <a:r>
              <a:rPr spc="-10" dirty="0"/>
              <a:t>discredit</a:t>
            </a:r>
            <a:r>
              <a:rPr spc="-45" dirty="0"/>
              <a:t> </a:t>
            </a:r>
            <a:r>
              <a:rPr dirty="0"/>
              <a:t>the</a:t>
            </a:r>
            <a:r>
              <a:rPr spc="-20" dirty="0"/>
              <a:t> profession</a:t>
            </a:r>
            <a:r>
              <a:rPr spc="-90" dirty="0"/>
              <a:t> </a:t>
            </a:r>
            <a:r>
              <a:rPr dirty="0"/>
              <a:t>(Section</a:t>
            </a:r>
            <a:r>
              <a:rPr spc="-30" dirty="0"/>
              <a:t> </a:t>
            </a:r>
            <a:r>
              <a:rPr dirty="0"/>
              <a:t>110.1</a:t>
            </a:r>
            <a:r>
              <a:rPr spc="-75" dirty="0"/>
              <a:t> </a:t>
            </a:r>
            <a:r>
              <a:rPr spc="-20" dirty="0"/>
              <a:t>A1).</a:t>
            </a: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pc="-20" dirty="0"/>
          </a:p>
          <a:p>
            <a:pPr marL="12700">
              <a:lnSpc>
                <a:spcPct val="100000"/>
              </a:lnSpc>
            </a:pPr>
            <a:r>
              <a:rPr spc="-20" dirty="0"/>
              <a:t>Subsection</a:t>
            </a:r>
            <a:r>
              <a:rPr spc="-50" dirty="0"/>
              <a:t> </a:t>
            </a:r>
            <a:r>
              <a:rPr dirty="0"/>
              <a:t>115</a:t>
            </a:r>
            <a:r>
              <a:rPr spc="-15" dirty="0"/>
              <a:t> </a:t>
            </a:r>
            <a:r>
              <a:rPr dirty="0"/>
              <a:t>deals</a:t>
            </a:r>
            <a:r>
              <a:rPr spc="-35" dirty="0"/>
              <a:t> </a:t>
            </a:r>
            <a:r>
              <a:rPr spc="-30" dirty="0"/>
              <a:t>specifically</a:t>
            </a:r>
            <a:r>
              <a:rPr spc="-35" dirty="0"/>
              <a:t> </a:t>
            </a:r>
            <a:r>
              <a:rPr dirty="0"/>
              <a:t>with</a:t>
            </a:r>
            <a:r>
              <a:rPr spc="65" dirty="0"/>
              <a:t> </a:t>
            </a:r>
            <a:r>
              <a:rPr spc="-20" dirty="0"/>
              <a:t>professional</a:t>
            </a:r>
            <a:r>
              <a:rPr spc="-80" dirty="0"/>
              <a:t> </a:t>
            </a:r>
            <a:r>
              <a:rPr spc="-10" dirty="0"/>
              <a:t>behaviour,</a:t>
            </a:r>
            <a:r>
              <a:rPr spc="-15" dirty="0"/>
              <a:t> </a:t>
            </a:r>
            <a:r>
              <a:rPr dirty="0"/>
              <a:t>section</a:t>
            </a:r>
            <a:r>
              <a:rPr spc="-5" dirty="0"/>
              <a:t> </a:t>
            </a:r>
            <a:r>
              <a:rPr dirty="0"/>
              <a:t>R115.2</a:t>
            </a:r>
            <a:r>
              <a:rPr spc="-15" dirty="0"/>
              <a:t> </a:t>
            </a:r>
            <a:r>
              <a:rPr spc="-10" dirty="0"/>
              <a:t>states:</a:t>
            </a: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pc="-10" dirty="0"/>
          </a:p>
          <a:p>
            <a:pPr marL="12700" marR="559435">
              <a:lnSpc>
                <a:spcPct val="100000"/>
              </a:lnSpc>
            </a:pPr>
            <a:r>
              <a:rPr dirty="0"/>
              <a:t>When</a:t>
            </a:r>
            <a:r>
              <a:rPr spc="-35" dirty="0"/>
              <a:t> </a:t>
            </a:r>
            <a:r>
              <a:rPr spc="-20" dirty="0"/>
              <a:t>undertaking</a:t>
            </a:r>
            <a:r>
              <a:rPr spc="-95" dirty="0"/>
              <a:t> </a:t>
            </a:r>
            <a:r>
              <a:rPr dirty="0"/>
              <a:t>marketing</a:t>
            </a:r>
            <a:r>
              <a:rPr spc="-60" dirty="0"/>
              <a:t> </a:t>
            </a:r>
            <a:r>
              <a:rPr dirty="0"/>
              <a:t>or</a:t>
            </a:r>
            <a:r>
              <a:rPr spc="-25" dirty="0"/>
              <a:t> </a:t>
            </a:r>
            <a:r>
              <a:rPr spc="-10" dirty="0"/>
              <a:t>promotional</a:t>
            </a:r>
            <a:r>
              <a:rPr spc="-100" dirty="0"/>
              <a:t> </a:t>
            </a:r>
            <a:r>
              <a:rPr dirty="0"/>
              <a:t>activities,</a:t>
            </a:r>
            <a:r>
              <a:rPr spc="-5" dirty="0"/>
              <a:t> </a:t>
            </a:r>
            <a:r>
              <a:rPr dirty="0"/>
              <a:t>a</a:t>
            </a:r>
            <a:r>
              <a:rPr spc="-5" dirty="0"/>
              <a:t> </a:t>
            </a:r>
            <a:r>
              <a:rPr spc="-20" dirty="0"/>
              <a:t>professional</a:t>
            </a:r>
            <a:r>
              <a:rPr spc="-90" dirty="0"/>
              <a:t> </a:t>
            </a:r>
            <a:r>
              <a:rPr spc="-10" dirty="0"/>
              <a:t>accountant</a:t>
            </a:r>
            <a:r>
              <a:rPr spc="-75" dirty="0"/>
              <a:t> </a:t>
            </a:r>
            <a:r>
              <a:rPr dirty="0"/>
              <a:t>shall</a:t>
            </a:r>
            <a:r>
              <a:rPr spc="-65" dirty="0"/>
              <a:t> </a:t>
            </a:r>
            <a:r>
              <a:rPr dirty="0"/>
              <a:t>not</a:t>
            </a:r>
            <a:r>
              <a:rPr spc="-30" dirty="0"/>
              <a:t> </a:t>
            </a:r>
            <a:r>
              <a:rPr dirty="0"/>
              <a:t>bring</a:t>
            </a:r>
            <a:r>
              <a:rPr spc="-45" dirty="0"/>
              <a:t> </a:t>
            </a:r>
            <a:r>
              <a:rPr spc="-25" dirty="0"/>
              <a:t>the </a:t>
            </a:r>
            <a:r>
              <a:rPr spc="-10" dirty="0"/>
              <a:t>profession</a:t>
            </a:r>
            <a:r>
              <a:rPr spc="-45" dirty="0"/>
              <a:t> </a:t>
            </a:r>
            <a:r>
              <a:rPr spc="-10" dirty="0"/>
              <a:t>into</a:t>
            </a:r>
            <a:r>
              <a:rPr spc="-25" dirty="0"/>
              <a:t> </a:t>
            </a:r>
            <a:r>
              <a:rPr spc="-10" dirty="0"/>
              <a:t>disrepute.</a:t>
            </a: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pc="-10" dirty="0"/>
          </a:p>
          <a:p>
            <a:pPr marL="12700">
              <a:lnSpc>
                <a:spcPct val="100000"/>
              </a:lnSpc>
            </a:pPr>
            <a:r>
              <a:rPr dirty="0"/>
              <a:t>A</a:t>
            </a:r>
            <a:r>
              <a:rPr spc="-10" dirty="0"/>
              <a:t> </a:t>
            </a:r>
            <a:r>
              <a:rPr spc="-20" dirty="0"/>
              <a:t>professional</a:t>
            </a:r>
            <a:r>
              <a:rPr spc="-90" dirty="0"/>
              <a:t> </a:t>
            </a:r>
            <a:r>
              <a:rPr spc="-10" dirty="0"/>
              <a:t>accountant</a:t>
            </a:r>
            <a:r>
              <a:rPr spc="-75" dirty="0"/>
              <a:t> </a:t>
            </a:r>
            <a:r>
              <a:rPr dirty="0"/>
              <a:t>shall</a:t>
            </a:r>
            <a:r>
              <a:rPr spc="-50" dirty="0"/>
              <a:t> </a:t>
            </a:r>
            <a:r>
              <a:rPr dirty="0"/>
              <a:t>be</a:t>
            </a:r>
            <a:r>
              <a:rPr spc="-35" dirty="0"/>
              <a:t> </a:t>
            </a:r>
            <a:r>
              <a:rPr dirty="0"/>
              <a:t>honest</a:t>
            </a:r>
            <a:r>
              <a:rPr spc="-55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dirty="0"/>
              <a:t>truthful</a:t>
            </a:r>
            <a:r>
              <a:rPr spc="-65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dirty="0"/>
              <a:t>shall</a:t>
            </a:r>
            <a:r>
              <a:rPr spc="-50" dirty="0"/>
              <a:t> </a:t>
            </a:r>
            <a:r>
              <a:rPr dirty="0"/>
              <a:t>not</a:t>
            </a:r>
            <a:r>
              <a:rPr spc="-20" dirty="0"/>
              <a:t> </a:t>
            </a:r>
            <a:r>
              <a:rPr spc="-10" dirty="0"/>
              <a:t>make:</a:t>
            </a:r>
          </a:p>
          <a:p>
            <a:pPr marL="20320" marR="39370" indent="227329">
              <a:lnSpc>
                <a:spcPct val="100000"/>
              </a:lnSpc>
              <a:spcBef>
                <a:spcPts val="1305"/>
              </a:spcBef>
              <a:buAutoNum type="alphaLcParenBoth"/>
              <a:tabLst>
                <a:tab pos="247650" algn="l"/>
              </a:tabLst>
            </a:pPr>
            <a:r>
              <a:rPr spc="-20" dirty="0"/>
              <a:t>Exaggerated</a:t>
            </a:r>
            <a:r>
              <a:rPr spc="-25" dirty="0"/>
              <a:t> </a:t>
            </a:r>
            <a:r>
              <a:rPr dirty="0"/>
              <a:t>claims</a:t>
            </a:r>
            <a:r>
              <a:rPr spc="-30" dirty="0"/>
              <a:t> </a:t>
            </a:r>
            <a:r>
              <a:rPr dirty="0"/>
              <a:t>for</a:t>
            </a:r>
            <a:r>
              <a:rPr spc="-25" dirty="0"/>
              <a:t> </a:t>
            </a:r>
            <a:r>
              <a:rPr dirty="0"/>
              <a:t>the</a:t>
            </a:r>
            <a:r>
              <a:rPr spc="-25" dirty="0"/>
              <a:t> </a:t>
            </a:r>
            <a:r>
              <a:rPr dirty="0"/>
              <a:t>services</a:t>
            </a:r>
            <a:r>
              <a:rPr spc="15" dirty="0"/>
              <a:t> </a:t>
            </a:r>
            <a:r>
              <a:rPr dirty="0"/>
              <a:t>offered</a:t>
            </a:r>
            <a:r>
              <a:rPr spc="-30" dirty="0"/>
              <a:t> </a:t>
            </a:r>
            <a:r>
              <a:rPr dirty="0"/>
              <a:t>by, or</a:t>
            </a:r>
            <a:r>
              <a:rPr spc="-5" dirty="0"/>
              <a:t> </a:t>
            </a:r>
            <a:r>
              <a:rPr dirty="0"/>
              <a:t>the</a:t>
            </a:r>
            <a:r>
              <a:rPr spc="-20" dirty="0"/>
              <a:t> qualifications</a:t>
            </a:r>
            <a:r>
              <a:rPr spc="-70" dirty="0"/>
              <a:t> </a:t>
            </a:r>
            <a:r>
              <a:rPr dirty="0"/>
              <a:t>or</a:t>
            </a:r>
            <a:r>
              <a:rPr spc="-15" dirty="0"/>
              <a:t> </a:t>
            </a:r>
            <a:r>
              <a:rPr spc="-10" dirty="0"/>
              <a:t>experience</a:t>
            </a:r>
            <a:r>
              <a:rPr spc="-50" dirty="0"/>
              <a:t> </a:t>
            </a:r>
            <a:r>
              <a:rPr dirty="0"/>
              <a:t>of,</a:t>
            </a:r>
            <a:r>
              <a:rPr spc="-10" dirty="0"/>
              <a:t> </a:t>
            </a:r>
            <a:r>
              <a:rPr dirty="0"/>
              <a:t>the</a:t>
            </a:r>
            <a:r>
              <a:rPr spc="-25" dirty="0"/>
              <a:t> </a:t>
            </a:r>
            <a:r>
              <a:rPr spc="-20" dirty="0"/>
              <a:t>profession-</a:t>
            </a:r>
            <a:r>
              <a:rPr spc="-80" dirty="0"/>
              <a:t> </a:t>
            </a:r>
            <a:r>
              <a:rPr spc="-25" dirty="0"/>
              <a:t>al </a:t>
            </a:r>
            <a:r>
              <a:rPr spc="-10" dirty="0"/>
              <a:t>accountant;</a:t>
            </a:r>
            <a:r>
              <a:rPr spc="-35" dirty="0"/>
              <a:t> </a:t>
            </a:r>
            <a:r>
              <a:rPr spc="-25" dirty="0"/>
              <a:t>or</a:t>
            </a:r>
          </a:p>
          <a:p>
            <a:pPr marL="256540" indent="-236220">
              <a:lnSpc>
                <a:spcPct val="100000"/>
              </a:lnSpc>
              <a:buAutoNum type="alphaLcParenBoth"/>
              <a:tabLst>
                <a:tab pos="256540" algn="l"/>
              </a:tabLst>
            </a:pPr>
            <a:r>
              <a:rPr spc="-20" dirty="0"/>
              <a:t>Disparaging</a:t>
            </a:r>
            <a:r>
              <a:rPr spc="-55" dirty="0"/>
              <a:t> </a:t>
            </a:r>
            <a:r>
              <a:rPr dirty="0"/>
              <a:t>references</a:t>
            </a:r>
            <a:r>
              <a:rPr spc="-40" dirty="0"/>
              <a:t> </a:t>
            </a:r>
            <a:r>
              <a:rPr dirty="0"/>
              <a:t>or</a:t>
            </a:r>
            <a:r>
              <a:rPr spc="15" dirty="0"/>
              <a:t> </a:t>
            </a:r>
            <a:r>
              <a:rPr spc="-30" dirty="0"/>
              <a:t>unsubstantiated</a:t>
            </a:r>
            <a:r>
              <a:rPr spc="-55" dirty="0"/>
              <a:t> </a:t>
            </a:r>
            <a:r>
              <a:rPr spc="-10" dirty="0"/>
              <a:t>comparisons</a:t>
            </a:r>
            <a:r>
              <a:rPr spc="-40" dirty="0"/>
              <a:t> </a:t>
            </a:r>
            <a:r>
              <a:rPr dirty="0"/>
              <a:t>to</a:t>
            </a:r>
            <a:r>
              <a:rPr spc="40" dirty="0"/>
              <a:t> </a:t>
            </a:r>
            <a:r>
              <a:rPr dirty="0"/>
              <a:t>the work</a:t>
            </a:r>
            <a:r>
              <a:rPr spc="30" dirty="0"/>
              <a:t> </a:t>
            </a:r>
            <a:r>
              <a:rPr dirty="0"/>
              <a:t>of</a:t>
            </a:r>
            <a:r>
              <a:rPr spc="15" dirty="0"/>
              <a:t> </a:t>
            </a:r>
            <a:r>
              <a:rPr spc="-10" dirty="0"/>
              <a:t>others.</a:t>
            </a:r>
          </a:p>
          <a:p>
            <a:pPr>
              <a:lnSpc>
                <a:spcPct val="100000"/>
              </a:lnSpc>
              <a:spcBef>
                <a:spcPts val="555"/>
              </a:spcBef>
            </a:pPr>
            <a:endParaRPr spc="-10" dirty="0"/>
          </a:p>
          <a:p>
            <a:pPr marL="45720" marR="355600">
              <a:lnSpc>
                <a:spcPct val="100000"/>
              </a:lnSpc>
            </a:pPr>
            <a:r>
              <a:rPr dirty="0"/>
              <a:t>115.2</a:t>
            </a:r>
            <a:r>
              <a:rPr spc="-65" dirty="0"/>
              <a:t> </a:t>
            </a:r>
            <a:r>
              <a:rPr dirty="0"/>
              <a:t>A1</a:t>
            </a:r>
            <a:r>
              <a:rPr spc="-25" dirty="0"/>
              <a:t> </a:t>
            </a:r>
            <a:r>
              <a:rPr dirty="0"/>
              <a:t>-</a:t>
            </a:r>
            <a:r>
              <a:rPr spc="10" dirty="0"/>
              <a:t> </a:t>
            </a:r>
            <a:r>
              <a:rPr dirty="0"/>
              <a:t>If</a:t>
            </a:r>
            <a:r>
              <a:rPr spc="10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spc="-20" dirty="0"/>
              <a:t>professional</a:t>
            </a:r>
            <a:r>
              <a:rPr spc="-80" dirty="0"/>
              <a:t> </a:t>
            </a:r>
            <a:r>
              <a:rPr spc="-10" dirty="0"/>
              <a:t>accountant</a:t>
            </a:r>
            <a:r>
              <a:rPr spc="-65" dirty="0"/>
              <a:t> </a:t>
            </a:r>
            <a:r>
              <a:rPr dirty="0"/>
              <a:t>is</a:t>
            </a:r>
            <a:r>
              <a:rPr spc="-10" dirty="0"/>
              <a:t> </a:t>
            </a:r>
            <a:r>
              <a:rPr dirty="0"/>
              <a:t>in doubt</a:t>
            </a:r>
            <a:r>
              <a:rPr spc="-70" dirty="0"/>
              <a:t> </a:t>
            </a:r>
            <a:r>
              <a:rPr dirty="0"/>
              <a:t>about</a:t>
            </a:r>
            <a:r>
              <a:rPr spc="-50" dirty="0"/>
              <a:t> </a:t>
            </a:r>
            <a:r>
              <a:rPr dirty="0"/>
              <a:t>whether</a:t>
            </a:r>
            <a:r>
              <a:rPr spc="-45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dirty="0"/>
              <a:t>form</a:t>
            </a:r>
            <a:r>
              <a:rPr spc="-3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spc="-20" dirty="0"/>
              <a:t>advertising</a:t>
            </a:r>
            <a:r>
              <a:rPr spc="-25" dirty="0"/>
              <a:t> </a:t>
            </a:r>
            <a:r>
              <a:rPr dirty="0"/>
              <a:t>or</a:t>
            </a:r>
            <a:r>
              <a:rPr spc="-30" dirty="0"/>
              <a:t> </a:t>
            </a:r>
            <a:r>
              <a:rPr spc="-10" dirty="0"/>
              <a:t>marketing</a:t>
            </a:r>
            <a:r>
              <a:rPr spc="-60" dirty="0"/>
              <a:t> </a:t>
            </a:r>
            <a:r>
              <a:rPr spc="-25" dirty="0"/>
              <a:t>is </a:t>
            </a:r>
            <a:r>
              <a:rPr spc="-20" dirty="0"/>
              <a:t>appropriate,</a:t>
            </a:r>
            <a:r>
              <a:rPr spc="-65" dirty="0"/>
              <a:t> </a:t>
            </a:r>
            <a:r>
              <a:rPr dirty="0"/>
              <a:t>the</a:t>
            </a:r>
            <a:r>
              <a:rPr spc="-20" dirty="0"/>
              <a:t> professional</a:t>
            </a:r>
            <a:r>
              <a:rPr spc="-60" dirty="0"/>
              <a:t> </a:t>
            </a:r>
            <a:r>
              <a:rPr spc="-10" dirty="0"/>
              <a:t>accountant</a:t>
            </a:r>
            <a:r>
              <a:rPr spc="-65" dirty="0"/>
              <a:t> </a:t>
            </a:r>
            <a:r>
              <a:rPr dirty="0"/>
              <a:t>is</a:t>
            </a:r>
            <a:r>
              <a:rPr spc="20" dirty="0"/>
              <a:t> </a:t>
            </a:r>
            <a:r>
              <a:rPr spc="-20" dirty="0"/>
              <a:t>encouraged</a:t>
            </a:r>
            <a:r>
              <a:rPr spc="-85" dirty="0"/>
              <a:t> </a:t>
            </a:r>
            <a:r>
              <a:rPr dirty="0"/>
              <a:t>to</a:t>
            </a:r>
            <a:r>
              <a:rPr spc="35" dirty="0"/>
              <a:t> </a:t>
            </a:r>
            <a:r>
              <a:rPr dirty="0"/>
              <a:t>consult</a:t>
            </a:r>
            <a:r>
              <a:rPr spc="-45" dirty="0"/>
              <a:t> </a:t>
            </a:r>
            <a:r>
              <a:rPr dirty="0"/>
              <a:t>with</a:t>
            </a:r>
            <a:r>
              <a:rPr spc="35" dirty="0"/>
              <a:t> </a:t>
            </a:r>
            <a:r>
              <a:rPr dirty="0"/>
              <a:t>the</a:t>
            </a:r>
            <a:r>
              <a:rPr spc="-5" dirty="0"/>
              <a:t> </a:t>
            </a:r>
            <a:r>
              <a:rPr spc="-10" dirty="0"/>
              <a:t>Institute.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146030" y="122935"/>
            <a:ext cx="2489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0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53118" y="633424"/>
            <a:ext cx="459041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dirty="0">
                <a:latin typeface="Arial"/>
                <a:cs typeface="Arial"/>
              </a:rPr>
              <a:t>CODE</a:t>
            </a:r>
            <a:r>
              <a:rPr sz="2000" b="0" spc="-50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OF</a:t>
            </a:r>
            <a:r>
              <a:rPr sz="2000" b="0" spc="-45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PROFESSIONAL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0" dirty="0">
                <a:latin typeface="Arial"/>
                <a:cs typeface="Arial"/>
              </a:rPr>
              <a:t>CONDUCT</a:t>
            </a:r>
            <a:r>
              <a:rPr sz="2000" b="0" spc="-75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OF</a:t>
            </a:r>
            <a:r>
              <a:rPr sz="2000" b="0" spc="-65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SAICA</a:t>
            </a:r>
            <a:r>
              <a:rPr sz="2000" b="0" spc="-45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–</a:t>
            </a:r>
            <a:r>
              <a:rPr sz="2000" b="0" spc="-45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REVISED</a:t>
            </a:r>
            <a:r>
              <a:rPr sz="2000" b="0" spc="-40" dirty="0">
                <a:latin typeface="Arial"/>
                <a:cs typeface="Arial"/>
              </a:rPr>
              <a:t> </a:t>
            </a:r>
            <a:r>
              <a:rPr sz="2000" b="0" spc="-20" dirty="0">
                <a:latin typeface="Arial"/>
                <a:cs typeface="Arial"/>
              </a:rPr>
              <a:t>2018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6390" y="6640499"/>
            <a:ext cx="67525" cy="6753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5654" y="6640499"/>
            <a:ext cx="67534" cy="6753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4927" y="6640499"/>
            <a:ext cx="67536" cy="6753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84072" y="6640499"/>
            <a:ext cx="67536" cy="6753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6390" y="6893166"/>
            <a:ext cx="67525" cy="6753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5654" y="6893166"/>
            <a:ext cx="67534" cy="6753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4927" y="6893166"/>
            <a:ext cx="67536" cy="6753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84072" y="6893166"/>
            <a:ext cx="67536" cy="6753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56545" y="243852"/>
            <a:ext cx="621030" cy="464184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3529"/>
              </a:lnSpc>
            </a:pPr>
            <a:r>
              <a:rPr spc="-25" dirty="0"/>
              <a:t>60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140322"/>
            <a:ext cx="10654030" cy="7419975"/>
            <a:chOff x="0" y="140322"/>
            <a:chExt cx="10654030" cy="74199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8490" y="421893"/>
              <a:ext cx="4568188" cy="21081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7459" y="2438526"/>
              <a:ext cx="4306061" cy="25874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400" y="5688533"/>
              <a:ext cx="9603357" cy="18714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73227"/>
              <a:ext cx="4537454" cy="43364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3765" y="4087050"/>
              <a:ext cx="8738487" cy="34615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40322"/>
              <a:ext cx="3943983" cy="86399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36372" y="240030"/>
            <a:ext cx="252793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SIGNAGE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VEHICLE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BRANDING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6372" y="1721941"/>
            <a:ext cx="2620010" cy="2402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541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There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are</a:t>
            </a:r>
            <a:r>
              <a:rPr sz="1200" b="1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so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many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different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types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cars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</a:t>
            </a:r>
            <a:r>
              <a:rPr sz="1200" b="1" spc="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may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want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brand,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so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here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are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few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things</a:t>
            </a:r>
            <a:r>
              <a:rPr sz="1200" b="1" spc="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keep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in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mind: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124460">
              <a:lnSpc>
                <a:spcPct val="100000"/>
              </a:lnSpc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Make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sure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contact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details</a:t>
            </a:r>
            <a:r>
              <a:rPr sz="1200" spc="-1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where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it’s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highly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visible.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If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your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doesn’t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explain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exactly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what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you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do,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explanatory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tagline.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AT(SA)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logos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where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it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doesn’t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interfere,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but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is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visible enough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lend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credibility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brand.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7474" y="6035166"/>
            <a:ext cx="28149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SAICA</a:t>
            </a:r>
            <a:r>
              <a:rPr sz="1200" b="1" spc="-7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and</a:t>
            </a:r>
            <a:r>
              <a:rPr sz="1200" b="1" spc="-8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AT(SA) logo</a:t>
            </a:r>
            <a:r>
              <a:rPr sz="1200" b="1" spc="-5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placement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on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email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signatures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should</a:t>
            </a:r>
            <a:r>
              <a:rPr sz="1200" b="1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always</a:t>
            </a:r>
            <a:r>
              <a:rPr sz="1200" b="1" spc="-6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be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placed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to</a:t>
            </a:r>
            <a:r>
              <a:rPr sz="1200" b="1" spc="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right</a:t>
            </a:r>
            <a:r>
              <a:rPr sz="1200" b="1" spc="1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of the</a:t>
            </a:r>
            <a:r>
              <a:rPr sz="1200" b="1" spc="-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practice’s </a:t>
            </a:r>
            <a:r>
              <a:rPr sz="1200" b="1" spc="-20" dirty="0">
                <a:solidFill>
                  <a:srgbClr val="1F477B"/>
                </a:solidFill>
                <a:latin typeface="Arial"/>
                <a:cs typeface="Arial"/>
              </a:rPr>
              <a:t>logo</a:t>
            </a:r>
            <a:r>
              <a:rPr sz="1200" b="1" spc="-45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or</a:t>
            </a:r>
            <a:r>
              <a:rPr sz="1200" b="1" spc="-4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F477B"/>
                </a:solidFill>
                <a:latin typeface="Arial"/>
                <a:cs typeface="Arial"/>
              </a:rPr>
              <a:t>below</a:t>
            </a:r>
            <a:r>
              <a:rPr sz="1200" b="1" spc="-10" dirty="0">
                <a:solidFill>
                  <a:srgbClr val="1F477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F477B"/>
                </a:solidFill>
                <a:latin typeface="Arial"/>
                <a:cs typeface="Arial"/>
              </a:rPr>
              <a:t>it.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1791" y="235597"/>
            <a:ext cx="251206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10" dirty="0">
                <a:latin typeface="Arial"/>
                <a:cs typeface="Arial"/>
              </a:rPr>
              <a:t>DIGITAL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0" dirty="0">
                <a:latin typeface="Arial"/>
                <a:cs typeface="Arial"/>
              </a:rPr>
              <a:t>EMAIL</a:t>
            </a:r>
            <a:r>
              <a:rPr sz="2000" b="0" spc="-25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SIGNATURES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51572" y="1564512"/>
            <a:ext cx="2526665" cy="3489325"/>
            <a:chOff x="951572" y="1564512"/>
            <a:chExt cx="2526665" cy="34893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1572" y="1564512"/>
              <a:ext cx="2526409" cy="348919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80566" y="1671573"/>
              <a:ext cx="1468755" cy="3141980"/>
            </a:xfrm>
            <a:custGeom>
              <a:avLst/>
              <a:gdLst/>
              <a:ahLst/>
              <a:cxnLst/>
              <a:rect l="l" t="t" r="r" b="b"/>
              <a:pathLst>
                <a:path w="1468755" h="3141979">
                  <a:moveTo>
                    <a:pt x="1297305" y="0"/>
                  </a:moveTo>
                  <a:lnTo>
                    <a:pt x="171069" y="0"/>
                  </a:lnTo>
                  <a:lnTo>
                    <a:pt x="125476" y="6096"/>
                  </a:lnTo>
                  <a:lnTo>
                    <a:pt x="84709" y="23241"/>
                  </a:lnTo>
                  <a:lnTo>
                    <a:pt x="50038" y="50038"/>
                  </a:lnTo>
                  <a:lnTo>
                    <a:pt x="23368" y="84709"/>
                  </a:lnTo>
                  <a:lnTo>
                    <a:pt x="6096" y="125476"/>
                  </a:lnTo>
                  <a:lnTo>
                    <a:pt x="0" y="170942"/>
                  </a:lnTo>
                  <a:lnTo>
                    <a:pt x="0" y="2970403"/>
                  </a:lnTo>
                  <a:lnTo>
                    <a:pt x="6096" y="3015996"/>
                  </a:lnTo>
                  <a:lnTo>
                    <a:pt x="23368" y="3056763"/>
                  </a:lnTo>
                  <a:lnTo>
                    <a:pt x="50038" y="3091434"/>
                  </a:lnTo>
                  <a:lnTo>
                    <a:pt x="84709" y="3118104"/>
                  </a:lnTo>
                  <a:lnTo>
                    <a:pt x="125476" y="3135376"/>
                  </a:lnTo>
                  <a:lnTo>
                    <a:pt x="171069" y="3141472"/>
                  </a:lnTo>
                  <a:lnTo>
                    <a:pt x="1297305" y="3141472"/>
                  </a:lnTo>
                  <a:lnTo>
                    <a:pt x="1342771" y="3135376"/>
                  </a:lnTo>
                  <a:lnTo>
                    <a:pt x="1383665" y="3118104"/>
                  </a:lnTo>
                  <a:lnTo>
                    <a:pt x="1418336" y="3091434"/>
                  </a:lnTo>
                  <a:lnTo>
                    <a:pt x="1445006" y="3056763"/>
                  </a:lnTo>
                  <a:lnTo>
                    <a:pt x="1462278" y="3015996"/>
                  </a:lnTo>
                  <a:lnTo>
                    <a:pt x="1468374" y="2970403"/>
                  </a:lnTo>
                  <a:lnTo>
                    <a:pt x="1468374" y="170942"/>
                  </a:lnTo>
                  <a:lnTo>
                    <a:pt x="1462278" y="125476"/>
                  </a:lnTo>
                  <a:lnTo>
                    <a:pt x="1445006" y="84709"/>
                  </a:lnTo>
                  <a:lnTo>
                    <a:pt x="1418336" y="50038"/>
                  </a:lnTo>
                  <a:lnTo>
                    <a:pt x="1383665" y="23241"/>
                  </a:lnTo>
                  <a:lnTo>
                    <a:pt x="1342771" y="6096"/>
                  </a:lnTo>
                  <a:lnTo>
                    <a:pt x="12973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0566" y="1929383"/>
              <a:ext cx="1468499" cy="204939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541272" y="1733803"/>
            <a:ext cx="246379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10" dirty="0">
                <a:solidFill>
                  <a:srgbClr val="1D76B9"/>
                </a:solidFill>
                <a:latin typeface="Gill Sans MT"/>
                <a:cs typeface="Gill Sans MT"/>
              </a:rPr>
              <a:t>Cancel</a:t>
            </a:r>
            <a:endParaRPr sz="6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1639" y="1733803"/>
            <a:ext cx="464184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30" dirty="0">
                <a:solidFill>
                  <a:srgbClr val="201E1F"/>
                </a:solidFill>
                <a:latin typeface="Gill Sans MT"/>
                <a:cs typeface="Gill Sans MT"/>
              </a:rPr>
              <a:t>New</a:t>
            </a:r>
            <a:r>
              <a:rPr sz="650" spc="-60" dirty="0">
                <a:solidFill>
                  <a:srgbClr val="201E1F"/>
                </a:solidFill>
                <a:latin typeface="Gill Sans MT"/>
                <a:cs typeface="Gill Sans MT"/>
              </a:rPr>
              <a:t> </a:t>
            </a:r>
            <a:r>
              <a:rPr sz="650" spc="-10" dirty="0">
                <a:solidFill>
                  <a:srgbClr val="201E1F"/>
                </a:solidFill>
                <a:latin typeface="Gill Sans MT"/>
                <a:cs typeface="Gill Sans MT"/>
              </a:rPr>
              <a:t>Message</a:t>
            </a:r>
            <a:endParaRPr sz="65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37043" y="1733803"/>
            <a:ext cx="17462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20" dirty="0">
                <a:solidFill>
                  <a:srgbClr val="A7A9AC"/>
                </a:solidFill>
                <a:latin typeface="Gill Sans MT"/>
                <a:cs typeface="Gill Sans MT"/>
              </a:rPr>
              <a:t>Send</a:t>
            </a:r>
            <a:endParaRPr sz="650">
              <a:latin typeface="Gill Sans MT"/>
              <a:cs typeface="Gill Sans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546605" y="3994657"/>
            <a:ext cx="1226185" cy="721995"/>
            <a:chOff x="1546605" y="3994657"/>
            <a:chExt cx="1226185" cy="72199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7877" y="3994657"/>
              <a:ext cx="136523" cy="13652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54607" y="4062983"/>
              <a:ext cx="659130" cy="279400"/>
            </a:xfrm>
            <a:custGeom>
              <a:avLst/>
              <a:gdLst/>
              <a:ahLst/>
              <a:cxnLst/>
              <a:rect l="l" t="t" r="r" b="b"/>
              <a:pathLst>
                <a:path w="659130" h="279400">
                  <a:moveTo>
                    <a:pt x="49784" y="225818"/>
                  </a:moveTo>
                  <a:lnTo>
                    <a:pt x="33528" y="225818"/>
                  </a:lnTo>
                  <a:lnTo>
                    <a:pt x="25654" y="241058"/>
                  </a:lnTo>
                  <a:lnTo>
                    <a:pt x="25146" y="242328"/>
                  </a:lnTo>
                  <a:lnTo>
                    <a:pt x="24892" y="243471"/>
                  </a:lnTo>
                  <a:lnTo>
                    <a:pt x="24638" y="242201"/>
                  </a:lnTo>
                  <a:lnTo>
                    <a:pt x="24130" y="240804"/>
                  </a:lnTo>
                  <a:lnTo>
                    <a:pt x="16256" y="225818"/>
                  </a:lnTo>
                  <a:lnTo>
                    <a:pt x="0" y="225818"/>
                  </a:lnTo>
                  <a:lnTo>
                    <a:pt x="18161" y="253885"/>
                  </a:lnTo>
                  <a:lnTo>
                    <a:pt x="18161" y="277380"/>
                  </a:lnTo>
                  <a:lnTo>
                    <a:pt x="31750" y="277380"/>
                  </a:lnTo>
                  <a:lnTo>
                    <a:pt x="31750" y="253885"/>
                  </a:lnTo>
                  <a:lnTo>
                    <a:pt x="49784" y="225818"/>
                  </a:lnTo>
                  <a:close/>
                </a:path>
                <a:path w="659130" h="279400">
                  <a:moveTo>
                    <a:pt x="103886" y="255397"/>
                  </a:moveTo>
                  <a:lnTo>
                    <a:pt x="89776" y="227838"/>
                  </a:lnTo>
                  <a:lnTo>
                    <a:pt x="89776" y="247396"/>
                  </a:lnTo>
                  <a:lnTo>
                    <a:pt x="89776" y="256159"/>
                  </a:lnTo>
                  <a:lnTo>
                    <a:pt x="88773" y="258826"/>
                  </a:lnTo>
                  <a:lnTo>
                    <a:pt x="88392" y="259715"/>
                  </a:lnTo>
                  <a:lnTo>
                    <a:pt x="83312" y="265430"/>
                  </a:lnTo>
                  <a:lnTo>
                    <a:pt x="80137" y="266827"/>
                  </a:lnTo>
                  <a:lnTo>
                    <a:pt x="72263" y="266827"/>
                  </a:lnTo>
                  <a:lnTo>
                    <a:pt x="69088" y="265430"/>
                  </a:lnTo>
                  <a:lnTo>
                    <a:pt x="64008" y="259715"/>
                  </a:lnTo>
                  <a:lnTo>
                    <a:pt x="62738" y="256159"/>
                  </a:lnTo>
                  <a:lnTo>
                    <a:pt x="62738" y="247396"/>
                  </a:lnTo>
                  <a:lnTo>
                    <a:pt x="64008" y="243713"/>
                  </a:lnTo>
                  <a:lnTo>
                    <a:pt x="69088" y="238010"/>
                  </a:lnTo>
                  <a:lnTo>
                    <a:pt x="72390" y="236486"/>
                  </a:lnTo>
                  <a:lnTo>
                    <a:pt x="80137" y="236486"/>
                  </a:lnTo>
                  <a:lnTo>
                    <a:pt x="83312" y="238010"/>
                  </a:lnTo>
                  <a:lnTo>
                    <a:pt x="88519" y="243713"/>
                  </a:lnTo>
                  <a:lnTo>
                    <a:pt x="89776" y="247396"/>
                  </a:lnTo>
                  <a:lnTo>
                    <a:pt x="89776" y="227838"/>
                  </a:lnTo>
                  <a:lnTo>
                    <a:pt x="83426" y="225310"/>
                  </a:lnTo>
                  <a:lnTo>
                    <a:pt x="79870" y="224548"/>
                  </a:lnTo>
                  <a:lnTo>
                    <a:pt x="72517" y="224548"/>
                  </a:lnTo>
                  <a:lnTo>
                    <a:pt x="68961" y="225310"/>
                  </a:lnTo>
                  <a:lnTo>
                    <a:pt x="62230" y="228092"/>
                  </a:lnTo>
                  <a:lnTo>
                    <a:pt x="59309" y="230009"/>
                  </a:lnTo>
                  <a:lnTo>
                    <a:pt x="56769" y="232549"/>
                  </a:lnTo>
                  <a:lnTo>
                    <a:pt x="54102" y="235077"/>
                  </a:lnTo>
                  <a:lnTo>
                    <a:pt x="52070" y="238010"/>
                  </a:lnTo>
                  <a:lnTo>
                    <a:pt x="49276" y="244475"/>
                  </a:lnTo>
                  <a:lnTo>
                    <a:pt x="48768" y="247396"/>
                  </a:lnTo>
                  <a:lnTo>
                    <a:pt x="48641" y="255397"/>
                  </a:lnTo>
                  <a:lnTo>
                    <a:pt x="49276" y="258826"/>
                  </a:lnTo>
                  <a:lnTo>
                    <a:pt x="72517" y="278765"/>
                  </a:lnTo>
                  <a:lnTo>
                    <a:pt x="79870" y="278765"/>
                  </a:lnTo>
                  <a:lnTo>
                    <a:pt x="99441" y="266827"/>
                  </a:lnTo>
                  <a:lnTo>
                    <a:pt x="100330" y="265430"/>
                  </a:lnTo>
                  <a:lnTo>
                    <a:pt x="103124" y="258826"/>
                  </a:lnTo>
                  <a:lnTo>
                    <a:pt x="103886" y="255397"/>
                  </a:lnTo>
                  <a:close/>
                </a:path>
                <a:path w="659130" h="279400">
                  <a:moveTo>
                    <a:pt x="158242" y="225818"/>
                  </a:moveTo>
                  <a:lnTo>
                    <a:pt x="144272" y="225818"/>
                  </a:lnTo>
                  <a:lnTo>
                    <a:pt x="144272" y="254520"/>
                  </a:lnTo>
                  <a:lnTo>
                    <a:pt x="144145" y="257187"/>
                  </a:lnTo>
                  <a:lnTo>
                    <a:pt x="137287" y="266966"/>
                  </a:lnTo>
                  <a:lnTo>
                    <a:pt x="133350" y="266966"/>
                  </a:lnTo>
                  <a:lnTo>
                    <a:pt x="126365" y="254520"/>
                  </a:lnTo>
                  <a:lnTo>
                    <a:pt x="126365" y="225818"/>
                  </a:lnTo>
                  <a:lnTo>
                    <a:pt x="112395" y="225818"/>
                  </a:lnTo>
                  <a:lnTo>
                    <a:pt x="112395" y="258711"/>
                  </a:lnTo>
                  <a:lnTo>
                    <a:pt x="112649" y="262902"/>
                  </a:lnTo>
                  <a:lnTo>
                    <a:pt x="130937" y="278777"/>
                  </a:lnTo>
                  <a:lnTo>
                    <a:pt x="139700" y="278777"/>
                  </a:lnTo>
                  <a:lnTo>
                    <a:pt x="158242" y="258711"/>
                  </a:lnTo>
                  <a:lnTo>
                    <a:pt x="158242" y="225818"/>
                  </a:lnTo>
                  <a:close/>
                </a:path>
                <a:path w="659130" h="279400">
                  <a:moveTo>
                    <a:pt x="209931" y="277368"/>
                  </a:moveTo>
                  <a:lnTo>
                    <a:pt x="196342" y="257175"/>
                  </a:lnTo>
                  <a:lnTo>
                    <a:pt x="195834" y="256540"/>
                  </a:lnTo>
                  <a:lnTo>
                    <a:pt x="199644" y="255778"/>
                  </a:lnTo>
                  <a:lnTo>
                    <a:pt x="202438" y="254127"/>
                  </a:lnTo>
                  <a:lnTo>
                    <a:pt x="205613" y="250190"/>
                  </a:lnTo>
                  <a:lnTo>
                    <a:pt x="206375" y="249059"/>
                  </a:lnTo>
                  <a:lnTo>
                    <a:pt x="207391" y="246011"/>
                  </a:lnTo>
                  <a:lnTo>
                    <a:pt x="207391" y="239268"/>
                  </a:lnTo>
                  <a:lnTo>
                    <a:pt x="207010" y="237109"/>
                  </a:lnTo>
                  <a:lnTo>
                    <a:pt x="206883" y="236855"/>
                  </a:lnTo>
                  <a:lnTo>
                    <a:pt x="193548" y="226072"/>
                  </a:lnTo>
                  <a:lnTo>
                    <a:pt x="193548" y="241185"/>
                  </a:lnTo>
                  <a:lnTo>
                    <a:pt x="193548" y="246011"/>
                  </a:lnTo>
                  <a:lnTo>
                    <a:pt x="192786" y="247535"/>
                  </a:lnTo>
                  <a:lnTo>
                    <a:pt x="189992" y="249682"/>
                  </a:lnTo>
                  <a:lnTo>
                    <a:pt x="187833" y="250190"/>
                  </a:lnTo>
                  <a:lnTo>
                    <a:pt x="182245" y="250190"/>
                  </a:lnTo>
                  <a:lnTo>
                    <a:pt x="182245" y="236601"/>
                  </a:lnTo>
                  <a:lnTo>
                    <a:pt x="188087" y="236601"/>
                  </a:lnTo>
                  <a:lnTo>
                    <a:pt x="190246" y="237109"/>
                  </a:lnTo>
                  <a:lnTo>
                    <a:pt x="192913" y="239268"/>
                  </a:lnTo>
                  <a:lnTo>
                    <a:pt x="193548" y="241185"/>
                  </a:lnTo>
                  <a:lnTo>
                    <a:pt x="193548" y="226072"/>
                  </a:lnTo>
                  <a:lnTo>
                    <a:pt x="189484" y="225806"/>
                  </a:lnTo>
                  <a:lnTo>
                    <a:pt x="169037" y="225806"/>
                  </a:lnTo>
                  <a:lnTo>
                    <a:pt x="169037" y="277368"/>
                  </a:lnTo>
                  <a:lnTo>
                    <a:pt x="182245" y="277368"/>
                  </a:lnTo>
                  <a:lnTo>
                    <a:pt x="182245" y="257175"/>
                  </a:lnTo>
                  <a:lnTo>
                    <a:pt x="194056" y="277368"/>
                  </a:lnTo>
                  <a:lnTo>
                    <a:pt x="209931" y="277368"/>
                  </a:lnTo>
                  <a:close/>
                </a:path>
                <a:path w="659130" h="279400">
                  <a:moveTo>
                    <a:pt x="269494" y="265303"/>
                  </a:moveTo>
                  <a:lnTo>
                    <a:pt x="251968" y="265303"/>
                  </a:lnTo>
                  <a:lnTo>
                    <a:pt x="251968" y="225806"/>
                  </a:lnTo>
                  <a:lnTo>
                    <a:pt x="237871" y="225806"/>
                  </a:lnTo>
                  <a:lnTo>
                    <a:pt x="237871" y="277368"/>
                  </a:lnTo>
                  <a:lnTo>
                    <a:pt x="269494" y="277368"/>
                  </a:lnTo>
                  <a:lnTo>
                    <a:pt x="269494" y="265303"/>
                  </a:lnTo>
                  <a:close/>
                </a:path>
                <a:path w="659130" h="279400">
                  <a:moveTo>
                    <a:pt x="328168" y="255397"/>
                  </a:moveTo>
                  <a:lnTo>
                    <a:pt x="314071" y="227838"/>
                  </a:lnTo>
                  <a:lnTo>
                    <a:pt x="314071" y="247396"/>
                  </a:lnTo>
                  <a:lnTo>
                    <a:pt x="314071" y="256159"/>
                  </a:lnTo>
                  <a:lnTo>
                    <a:pt x="313055" y="258826"/>
                  </a:lnTo>
                  <a:lnTo>
                    <a:pt x="312674" y="259715"/>
                  </a:lnTo>
                  <a:lnTo>
                    <a:pt x="307594" y="265430"/>
                  </a:lnTo>
                  <a:lnTo>
                    <a:pt x="304419" y="266827"/>
                  </a:lnTo>
                  <a:lnTo>
                    <a:pt x="296545" y="266827"/>
                  </a:lnTo>
                  <a:lnTo>
                    <a:pt x="293370" y="265430"/>
                  </a:lnTo>
                  <a:lnTo>
                    <a:pt x="288290" y="259715"/>
                  </a:lnTo>
                  <a:lnTo>
                    <a:pt x="287020" y="256159"/>
                  </a:lnTo>
                  <a:lnTo>
                    <a:pt x="287020" y="247396"/>
                  </a:lnTo>
                  <a:lnTo>
                    <a:pt x="288290" y="243713"/>
                  </a:lnTo>
                  <a:lnTo>
                    <a:pt x="293370" y="238010"/>
                  </a:lnTo>
                  <a:lnTo>
                    <a:pt x="296672" y="236486"/>
                  </a:lnTo>
                  <a:lnTo>
                    <a:pt x="304419" y="236486"/>
                  </a:lnTo>
                  <a:lnTo>
                    <a:pt x="307594" y="238010"/>
                  </a:lnTo>
                  <a:lnTo>
                    <a:pt x="312801" y="243713"/>
                  </a:lnTo>
                  <a:lnTo>
                    <a:pt x="314071" y="247396"/>
                  </a:lnTo>
                  <a:lnTo>
                    <a:pt x="314071" y="227838"/>
                  </a:lnTo>
                  <a:lnTo>
                    <a:pt x="307721" y="225310"/>
                  </a:lnTo>
                  <a:lnTo>
                    <a:pt x="304165" y="224548"/>
                  </a:lnTo>
                  <a:lnTo>
                    <a:pt x="296799" y="224548"/>
                  </a:lnTo>
                  <a:lnTo>
                    <a:pt x="293370" y="225310"/>
                  </a:lnTo>
                  <a:lnTo>
                    <a:pt x="286512" y="228092"/>
                  </a:lnTo>
                  <a:lnTo>
                    <a:pt x="283591" y="230009"/>
                  </a:lnTo>
                  <a:lnTo>
                    <a:pt x="281051" y="232549"/>
                  </a:lnTo>
                  <a:lnTo>
                    <a:pt x="278384" y="235077"/>
                  </a:lnTo>
                  <a:lnTo>
                    <a:pt x="276352" y="238010"/>
                  </a:lnTo>
                  <a:lnTo>
                    <a:pt x="273558" y="244475"/>
                  </a:lnTo>
                  <a:lnTo>
                    <a:pt x="273050" y="247396"/>
                  </a:lnTo>
                  <a:lnTo>
                    <a:pt x="272923" y="255397"/>
                  </a:lnTo>
                  <a:lnTo>
                    <a:pt x="273685" y="258826"/>
                  </a:lnTo>
                  <a:lnTo>
                    <a:pt x="296799" y="278765"/>
                  </a:lnTo>
                  <a:lnTo>
                    <a:pt x="304165" y="278765"/>
                  </a:lnTo>
                  <a:lnTo>
                    <a:pt x="323723" y="266827"/>
                  </a:lnTo>
                  <a:lnTo>
                    <a:pt x="324739" y="265430"/>
                  </a:lnTo>
                  <a:lnTo>
                    <a:pt x="327406" y="258826"/>
                  </a:lnTo>
                  <a:lnTo>
                    <a:pt x="328168" y="255397"/>
                  </a:lnTo>
                  <a:close/>
                </a:path>
                <a:path w="659130" h="279400">
                  <a:moveTo>
                    <a:pt x="389255" y="259461"/>
                  </a:moveTo>
                  <a:lnTo>
                    <a:pt x="389128" y="247535"/>
                  </a:lnTo>
                  <a:lnTo>
                    <a:pt x="361442" y="247535"/>
                  </a:lnTo>
                  <a:lnTo>
                    <a:pt x="361442" y="258445"/>
                  </a:lnTo>
                  <a:lnTo>
                    <a:pt x="375539" y="258445"/>
                  </a:lnTo>
                  <a:lnTo>
                    <a:pt x="375158" y="261366"/>
                  </a:lnTo>
                  <a:lnTo>
                    <a:pt x="373761" y="263652"/>
                  </a:lnTo>
                  <a:lnTo>
                    <a:pt x="368935" y="267081"/>
                  </a:lnTo>
                  <a:lnTo>
                    <a:pt x="366014" y="267970"/>
                  </a:lnTo>
                  <a:lnTo>
                    <a:pt x="358140" y="267970"/>
                  </a:lnTo>
                  <a:lnTo>
                    <a:pt x="354838" y="266573"/>
                  </a:lnTo>
                  <a:lnTo>
                    <a:pt x="350012" y="260985"/>
                  </a:lnTo>
                  <a:lnTo>
                    <a:pt x="348742" y="257048"/>
                  </a:lnTo>
                  <a:lnTo>
                    <a:pt x="348742" y="247269"/>
                  </a:lnTo>
                  <a:lnTo>
                    <a:pt x="350012" y="243459"/>
                  </a:lnTo>
                  <a:lnTo>
                    <a:pt x="354838" y="237871"/>
                  </a:lnTo>
                  <a:lnTo>
                    <a:pt x="358140" y="236486"/>
                  </a:lnTo>
                  <a:lnTo>
                    <a:pt x="364617" y="236486"/>
                  </a:lnTo>
                  <a:lnTo>
                    <a:pt x="366649" y="236982"/>
                  </a:lnTo>
                  <a:lnTo>
                    <a:pt x="370332" y="238899"/>
                  </a:lnTo>
                  <a:lnTo>
                    <a:pt x="371983" y="240423"/>
                  </a:lnTo>
                  <a:lnTo>
                    <a:pt x="373380" y="242316"/>
                  </a:lnTo>
                  <a:lnTo>
                    <a:pt x="385572" y="236486"/>
                  </a:lnTo>
                  <a:lnTo>
                    <a:pt x="383032" y="232549"/>
                  </a:lnTo>
                  <a:lnTo>
                    <a:pt x="379730" y="229616"/>
                  </a:lnTo>
                  <a:lnTo>
                    <a:pt x="371856" y="225552"/>
                  </a:lnTo>
                  <a:lnTo>
                    <a:pt x="367411" y="224548"/>
                  </a:lnTo>
                  <a:lnTo>
                    <a:pt x="358521" y="224548"/>
                  </a:lnTo>
                  <a:lnTo>
                    <a:pt x="334772" y="247777"/>
                  </a:lnTo>
                  <a:lnTo>
                    <a:pt x="334772" y="255270"/>
                  </a:lnTo>
                  <a:lnTo>
                    <a:pt x="358140" y="278638"/>
                  </a:lnTo>
                  <a:lnTo>
                    <a:pt x="370840" y="278638"/>
                  </a:lnTo>
                  <a:lnTo>
                    <a:pt x="377444" y="276225"/>
                  </a:lnTo>
                  <a:lnTo>
                    <a:pt x="386842" y="266319"/>
                  </a:lnTo>
                  <a:lnTo>
                    <a:pt x="389255" y="259461"/>
                  </a:lnTo>
                  <a:close/>
                </a:path>
                <a:path w="659130" h="279400">
                  <a:moveTo>
                    <a:pt x="450850" y="255397"/>
                  </a:moveTo>
                  <a:lnTo>
                    <a:pt x="436753" y="227838"/>
                  </a:lnTo>
                  <a:lnTo>
                    <a:pt x="436753" y="247396"/>
                  </a:lnTo>
                  <a:lnTo>
                    <a:pt x="436753" y="256159"/>
                  </a:lnTo>
                  <a:lnTo>
                    <a:pt x="435737" y="258826"/>
                  </a:lnTo>
                  <a:lnTo>
                    <a:pt x="435483" y="259715"/>
                  </a:lnTo>
                  <a:lnTo>
                    <a:pt x="430403" y="265430"/>
                  </a:lnTo>
                  <a:lnTo>
                    <a:pt x="427228" y="266827"/>
                  </a:lnTo>
                  <a:lnTo>
                    <a:pt x="419354" y="266827"/>
                  </a:lnTo>
                  <a:lnTo>
                    <a:pt x="416052" y="265430"/>
                  </a:lnTo>
                  <a:lnTo>
                    <a:pt x="410972" y="259715"/>
                  </a:lnTo>
                  <a:lnTo>
                    <a:pt x="409702" y="256159"/>
                  </a:lnTo>
                  <a:lnTo>
                    <a:pt x="409702" y="247396"/>
                  </a:lnTo>
                  <a:lnTo>
                    <a:pt x="410972" y="243713"/>
                  </a:lnTo>
                  <a:lnTo>
                    <a:pt x="416052" y="238010"/>
                  </a:lnTo>
                  <a:lnTo>
                    <a:pt x="419354" y="236486"/>
                  </a:lnTo>
                  <a:lnTo>
                    <a:pt x="427101" y="236486"/>
                  </a:lnTo>
                  <a:lnTo>
                    <a:pt x="430403" y="238010"/>
                  </a:lnTo>
                  <a:lnTo>
                    <a:pt x="435483" y="243713"/>
                  </a:lnTo>
                  <a:lnTo>
                    <a:pt x="436753" y="247396"/>
                  </a:lnTo>
                  <a:lnTo>
                    <a:pt x="436753" y="227838"/>
                  </a:lnTo>
                  <a:lnTo>
                    <a:pt x="430530" y="225310"/>
                  </a:lnTo>
                  <a:lnTo>
                    <a:pt x="426974" y="224548"/>
                  </a:lnTo>
                  <a:lnTo>
                    <a:pt x="419608" y="224548"/>
                  </a:lnTo>
                  <a:lnTo>
                    <a:pt x="416052" y="225310"/>
                  </a:lnTo>
                  <a:lnTo>
                    <a:pt x="409321" y="228092"/>
                  </a:lnTo>
                  <a:lnTo>
                    <a:pt x="406273" y="230009"/>
                  </a:lnTo>
                  <a:lnTo>
                    <a:pt x="403733" y="232549"/>
                  </a:lnTo>
                  <a:lnTo>
                    <a:pt x="401066" y="235077"/>
                  </a:lnTo>
                  <a:lnTo>
                    <a:pt x="399034" y="238010"/>
                  </a:lnTo>
                  <a:lnTo>
                    <a:pt x="396367" y="244475"/>
                  </a:lnTo>
                  <a:lnTo>
                    <a:pt x="395732" y="247396"/>
                  </a:lnTo>
                  <a:lnTo>
                    <a:pt x="395605" y="255397"/>
                  </a:lnTo>
                  <a:lnTo>
                    <a:pt x="396367" y="258826"/>
                  </a:lnTo>
                  <a:lnTo>
                    <a:pt x="419608" y="278765"/>
                  </a:lnTo>
                  <a:lnTo>
                    <a:pt x="426974" y="278765"/>
                  </a:lnTo>
                  <a:lnTo>
                    <a:pt x="446405" y="266827"/>
                  </a:lnTo>
                  <a:lnTo>
                    <a:pt x="447421" y="265430"/>
                  </a:lnTo>
                  <a:lnTo>
                    <a:pt x="450215" y="258826"/>
                  </a:lnTo>
                  <a:lnTo>
                    <a:pt x="450850" y="255397"/>
                  </a:lnTo>
                  <a:close/>
                </a:path>
                <a:path w="659130" h="279400">
                  <a:moveTo>
                    <a:pt x="504190" y="0"/>
                  </a:moveTo>
                  <a:lnTo>
                    <a:pt x="431927" y="0"/>
                  </a:lnTo>
                  <a:lnTo>
                    <a:pt x="424053" y="38989"/>
                  </a:lnTo>
                  <a:lnTo>
                    <a:pt x="402463" y="70993"/>
                  </a:lnTo>
                  <a:lnTo>
                    <a:pt x="370586" y="92456"/>
                  </a:lnTo>
                  <a:lnTo>
                    <a:pt x="331470" y="100330"/>
                  </a:lnTo>
                  <a:lnTo>
                    <a:pt x="292481" y="92456"/>
                  </a:lnTo>
                  <a:lnTo>
                    <a:pt x="260477" y="70993"/>
                  </a:lnTo>
                  <a:lnTo>
                    <a:pt x="239014" y="38989"/>
                  </a:lnTo>
                  <a:lnTo>
                    <a:pt x="231140" y="0"/>
                  </a:lnTo>
                  <a:lnTo>
                    <a:pt x="158877" y="0"/>
                  </a:lnTo>
                  <a:lnTo>
                    <a:pt x="164973" y="45847"/>
                  </a:lnTo>
                  <a:lnTo>
                    <a:pt x="182499" y="86995"/>
                  </a:lnTo>
                  <a:lnTo>
                    <a:pt x="209423" y="122047"/>
                  </a:lnTo>
                  <a:lnTo>
                    <a:pt x="244475" y="148971"/>
                  </a:lnTo>
                  <a:lnTo>
                    <a:pt x="285623" y="166497"/>
                  </a:lnTo>
                  <a:lnTo>
                    <a:pt x="331470" y="172593"/>
                  </a:lnTo>
                  <a:lnTo>
                    <a:pt x="377317" y="166497"/>
                  </a:lnTo>
                  <a:lnTo>
                    <a:pt x="418592" y="148971"/>
                  </a:lnTo>
                  <a:lnTo>
                    <a:pt x="453517" y="122047"/>
                  </a:lnTo>
                  <a:lnTo>
                    <a:pt x="480568" y="86995"/>
                  </a:lnTo>
                  <a:lnTo>
                    <a:pt x="497967" y="45847"/>
                  </a:lnTo>
                  <a:lnTo>
                    <a:pt x="504190" y="0"/>
                  </a:lnTo>
                  <a:close/>
                </a:path>
                <a:path w="659130" h="279400">
                  <a:moveTo>
                    <a:pt x="529209" y="225818"/>
                  </a:moveTo>
                  <a:lnTo>
                    <a:pt x="515112" y="225818"/>
                  </a:lnTo>
                  <a:lnTo>
                    <a:pt x="515112" y="245897"/>
                  </a:lnTo>
                  <a:lnTo>
                    <a:pt x="496316" y="245897"/>
                  </a:lnTo>
                  <a:lnTo>
                    <a:pt x="496316" y="225818"/>
                  </a:lnTo>
                  <a:lnTo>
                    <a:pt x="482346" y="225818"/>
                  </a:lnTo>
                  <a:lnTo>
                    <a:pt x="482346" y="277380"/>
                  </a:lnTo>
                  <a:lnTo>
                    <a:pt x="496316" y="277380"/>
                  </a:lnTo>
                  <a:lnTo>
                    <a:pt x="496316" y="256425"/>
                  </a:lnTo>
                  <a:lnTo>
                    <a:pt x="515112" y="256425"/>
                  </a:lnTo>
                  <a:lnTo>
                    <a:pt x="515112" y="277380"/>
                  </a:lnTo>
                  <a:lnTo>
                    <a:pt x="529209" y="277380"/>
                  </a:lnTo>
                  <a:lnTo>
                    <a:pt x="529209" y="225818"/>
                  </a:lnTo>
                  <a:close/>
                </a:path>
                <a:path w="659130" h="279400">
                  <a:moveTo>
                    <a:pt x="571881" y="225818"/>
                  </a:moveTo>
                  <a:lnTo>
                    <a:pt x="540258" y="225818"/>
                  </a:lnTo>
                  <a:lnTo>
                    <a:pt x="540258" y="277380"/>
                  </a:lnTo>
                  <a:lnTo>
                    <a:pt x="571881" y="277380"/>
                  </a:lnTo>
                  <a:lnTo>
                    <a:pt x="571881" y="265823"/>
                  </a:lnTo>
                  <a:lnTo>
                    <a:pt x="553974" y="265823"/>
                  </a:lnTo>
                  <a:lnTo>
                    <a:pt x="553974" y="257187"/>
                  </a:lnTo>
                  <a:lnTo>
                    <a:pt x="570865" y="257187"/>
                  </a:lnTo>
                  <a:lnTo>
                    <a:pt x="570865" y="246024"/>
                  </a:lnTo>
                  <a:lnTo>
                    <a:pt x="553974" y="246024"/>
                  </a:lnTo>
                  <a:lnTo>
                    <a:pt x="553974" y="237121"/>
                  </a:lnTo>
                  <a:lnTo>
                    <a:pt x="571881" y="237121"/>
                  </a:lnTo>
                  <a:lnTo>
                    <a:pt x="571881" y="225818"/>
                  </a:lnTo>
                  <a:close/>
                </a:path>
                <a:path w="659130" h="279400">
                  <a:moveTo>
                    <a:pt x="622173" y="277368"/>
                  </a:moveTo>
                  <a:lnTo>
                    <a:pt x="608457" y="257175"/>
                  </a:lnTo>
                  <a:lnTo>
                    <a:pt x="608076" y="256540"/>
                  </a:lnTo>
                  <a:lnTo>
                    <a:pt x="611759" y="255778"/>
                  </a:lnTo>
                  <a:lnTo>
                    <a:pt x="614680" y="254127"/>
                  </a:lnTo>
                  <a:lnTo>
                    <a:pt x="617728" y="250190"/>
                  </a:lnTo>
                  <a:lnTo>
                    <a:pt x="618617" y="249059"/>
                  </a:lnTo>
                  <a:lnTo>
                    <a:pt x="619506" y="246011"/>
                  </a:lnTo>
                  <a:lnTo>
                    <a:pt x="605663" y="226072"/>
                  </a:lnTo>
                  <a:lnTo>
                    <a:pt x="605663" y="241185"/>
                  </a:lnTo>
                  <a:lnTo>
                    <a:pt x="605663" y="246011"/>
                  </a:lnTo>
                  <a:lnTo>
                    <a:pt x="605028" y="247535"/>
                  </a:lnTo>
                  <a:lnTo>
                    <a:pt x="602234" y="249682"/>
                  </a:lnTo>
                  <a:lnTo>
                    <a:pt x="599948" y="250190"/>
                  </a:lnTo>
                  <a:lnTo>
                    <a:pt x="594360" y="250190"/>
                  </a:lnTo>
                  <a:lnTo>
                    <a:pt x="594360" y="236601"/>
                  </a:lnTo>
                  <a:lnTo>
                    <a:pt x="600329" y="236601"/>
                  </a:lnTo>
                  <a:lnTo>
                    <a:pt x="602488" y="237109"/>
                  </a:lnTo>
                  <a:lnTo>
                    <a:pt x="605028" y="239268"/>
                  </a:lnTo>
                  <a:lnTo>
                    <a:pt x="605663" y="241185"/>
                  </a:lnTo>
                  <a:lnTo>
                    <a:pt x="605663" y="226072"/>
                  </a:lnTo>
                  <a:lnTo>
                    <a:pt x="601599" y="225806"/>
                  </a:lnTo>
                  <a:lnTo>
                    <a:pt x="581152" y="225806"/>
                  </a:lnTo>
                  <a:lnTo>
                    <a:pt x="581152" y="277368"/>
                  </a:lnTo>
                  <a:lnTo>
                    <a:pt x="594360" y="277368"/>
                  </a:lnTo>
                  <a:lnTo>
                    <a:pt x="594360" y="257175"/>
                  </a:lnTo>
                  <a:lnTo>
                    <a:pt x="606171" y="277368"/>
                  </a:lnTo>
                  <a:lnTo>
                    <a:pt x="622173" y="277368"/>
                  </a:lnTo>
                  <a:close/>
                </a:path>
                <a:path w="659130" h="279400">
                  <a:moveTo>
                    <a:pt x="659130" y="225818"/>
                  </a:moveTo>
                  <a:lnTo>
                    <a:pt x="627507" y="225818"/>
                  </a:lnTo>
                  <a:lnTo>
                    <a:pt x="627507" y="277380"/>
                  </a:lnTo>
                  <a:lnTo>
                    <a:pt x="659130" y="277380"/>
                  </a:lnTo>
                  <a:lnTo>
                    <a:pt x="659130" y="265823"/>
                  </a:lnTo>
                  <a:lnTo>
                    <a:pt x="641223" y="265823"/>
                  </a:lnTo>
                  <a:lnTo>
                    <a:pt x="641223" y="257187"/>
                  </a:lnTo>
                  <a:lnTo>
                    <a:pt x="658114" y="257187"/>
                  </a:lnTo>
                  <a:lnTo>
                    <a:pt x="658114" y="246024"/>
                  </a:lnTo>
                  <a:lnTo>
                    <a:pt x="641223" y="246024"/>
                  </a:lnTo>
                  <a:lnTo>
                    <a:pt x="641223" y="237121"/>
                  </a:lnTo>
                  <a:lnTo>
                    <a:pt x="659130" y="237121"/>
                  </a:lnTo>
                  <a:lnTo>
                    <a:pt x="659130" y="225818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4697" y="4515891"/>
              <a:ext cx="497966" cy="2006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46376" y="4534407"/>
              <a:ext cx="432687" cy="1165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6605" y="4519383"/>
              <a:ext cx="143292" cy="14291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17547" y="4535690"/>
              <a:ext cx="3175" cy="117475"/>
            </a:xfrm>
            <a:custGeom>
              <a:avLst/>
              <a:gdLst/>
              <a:ahLst/>
              <a:cxnLst/>
              <a:rect l="l" t="t" r="r" b="b"/>
              <a:pathLst>
                <a:path w="3175" h="117475">
                  <a:moveTo>
                    <a:pt x="2565" y="0"/>
                  </a:moveTo>
                  <a:lnTo>
                    <a:pt x="0" y="0"/>
                  </a:lnTo>
                  <a:lnTo>
                    <a:pt x="0" y="117208"/>
                  </a:lnTo>
                  <a:lnTo>
                    <a:pt x="2565" y="117208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6255" y="4689474"/>
              <a:ext cx="363220" cy="24130"/>
            </a:xfrm>
            <a:custGeom>
              <a:avLst/>
              <a:gdLst/>
              <a:ahLst/>
              <a:cxnLst/>
              <a:rect l="l" t="t" r="r" b="b"/>
              <a:pathLst>
                <a:path w="363219" h="24129">
                  <a:moveTo>
                    <a:pt x="19050" y="9652"/>
                  </a:moveTo>
                  <a:lnTo>
                    <a:pt x="18415" y="6858"/>
                  </a:lnTo>
                  <a:lnTo>
                    <a:pt x="15875" y="3429"/>
                  </a:lnTo>
                  <a:lnTo>
                    <a:pt x="15748" y="3175"/>
                  </a:lnTo>
                  <a:lnTo>
                    <a:pt x="15748" y="8382"/>
                  </a:lnTo>
                  <a:lnTo>
                    <a:pt x="15748" y="18288"/>
                  </a:lnTo>
                  <a:lnTo>
                    <a:pt x="15494" y="18288"/>
                  </a:lnTo>
                  <a:lnTo>
                    <a:pt x="11303" y="20193"/>
                  </a:lnTo>
                  <a:lnTo>
                    <a:pt x="3302" y="20193"/>
                  </a:lnTo>
                  <a:lnTo>
                    <a:pt x="3302" y="3429"/>
                  </a:lnTo>
                  <a:lnTo>
                    <a:pt x="13589" y="3429"/>
                  </a:lnTo>
                  <a:lnTo>
                    <a:pt x="15748" y="8382"/>
                  </a:lnTo>
                  <a:lnTo>
                    <a:pt x="15748" y="3175"/>
                  </a:lnTo>
                  <a:lnTo>
                    <a:pt x="14986" y="2159"/>
                  </a:lnTo>
                  <a:lnTo>
                    <a:pt x="12192" y="381"/>
                  </a:lnTo>
                  <a:lnTo>
                    <a:pt x="0" y="381"/>
                  </a:lnTo>
                  <a:lnTo>
                    <a:pt x="0" y="23241"/>
                  </a:lnTo>
                  <a:lnTo>
                    <a:pt x="10414" y="23241"/>
                  </a:lnTo>
                  <a:lnTo>
                    <a:pt x="13589" y="22606"/>
                  </a:lnTo>
                  <a:lnTo>
                    <a:pt x="16002" y="20193"/>
                  </a:lnTo>
                  <a:lnTo>
                    <a:pt x="17907" y="18288"/>
                  </a:lnTo>
                  <a:lnTo>
                    <a:pt x="19050" y="14986"/>
                  </a:lnTo>
                  <a:lnTo>
                    <a:pt x="19050" y="9652"/>
                  </a:lnTo>
                  <a:close/>
                </a:path>
                <a:path w="363219" h="24129">
                  <a:moveTo>
                    <a:pt x="28740" y="330"/>
                  </a:moveTo>
                  <a:lnTo>
                    <a:pt x="25400" y="330"/>
                  </a:lnTo>
                  <a:lnTo>
                    <a:pt x="25400" y="23241"/>
                  </a:lnTo>
                  <a:lnTo>
                    <a:pt x="28740" y="23241"/>
                  </a:lnTo>
                  <a:lnTo>
                    <a:pt x="28740" y="330"/>
                  </a:lnTo>
                  <a:close/>
                </a:path>
                <a:path w="363219" h="24129">
                  <a:moveTo>
                    <a:pt x="47117" y="381"/>
                  </a:moveTo>
                  <a:lnTo>
                    <a:pt x="35560" y="381"/>
                  </a:lnTo>
                  <a:lnTo>
                    <a:pt x="35560" y="23241"/>
                  </a:lnTo>
                  <a:lnTo>
                    <a:pt x="38862" y="23241"/>
                  </a:lnTo>
                  <a:lnTo>
                    <a:pt x="38862" y="13347"/>
                  </a:lnTo>
                  <a:lnTo>
                    <a:pt x="47117" y="13347"/>
                  </a:lnTo>
                  <a:lnTo>
                    <a:pt x="47117" y="10287"/>
                  </a:lnTo>
                  <a:lnTo>
                    <a:pt x="38862" y="10287"/>
                  </a:lnTo>
                  <a:lnTo>
                    <a:pt x="38862" y="3429"/>
                  </a:lnTo>
                  <a:lnTo>
                    <a:pt x="47117" y="3429"/>
                  </a:lnTo>
                  <a:lnTo>
                    <a:pt x="47117" y="381"/>
                  </a:lnTo>
                  <a:close/>
                </a:path>
                <a:path w="363219" h="24129">
                  <a:moveTo>
                    <a:pt x="64503" y="381"/>
                  </a:moveTo>
                  <a:lnTo>
                    <a:pt x="52946" y="381"/>
                  </a:lnTo>
                  <a:lnTo>
                    <a:pt x="52946" y="23241"/>
                  </a:lnTo>
                  <a:lnTo>
                    <a:pt x="56248" y="23241"/>
                  </a:lnTo>
                  <a:lnTo>
                    <a:pt x="56248" y="13347"/>
                  </a:lnTo>
                  <a:lnTo>
                    <a:pt x="64503" y="13347"/>
                  </a:lnTo>
                  <a:lnTo>
                    <a:pt x="64503" y="10287"/>
                  </a:lnTo>
                  <a:lnTo>
                    <a:pt x="56248" y="10287"/>
                  </a:lnTo>
                  <a:lnTo>
                    <a:pt x="56248" y="3429"/>
                  </a:lnTo>
                  <a:lnTo>
                    <a:pt x="64503" y="3429"/>
                  </a:lnTo>
                  <a:lnTo>
                    <a:pt x="64503" y="381"/>
                  </a:lnTo>
                  <a:close/>
                </a:path>
                <a:path w="363219" h="24129">
                  <a:moveTo>
                    <a:pt x="82664" y="381"/>
                  </a:moveTo>
                  <a:lnTo>
                    <a:pt x="70345" y="381"/>
                  </a:lnTo>
                  <a:lnTo>
                    <a:pt x="70345" y="23241"/>
                  </a:lnTo>
                  <a:lnTo>
                    <a:pt x="82664" y="23241"/>
                  </a:lnTo>
                  <a:lnTo>
                    <a:pt x="82664" y="20205"/>
                  </a:lnTo>
                  <a:lnTo>
                    <a:pt x="73647" y="20205"/>
                  </a:lnTo>
                  <a:lnTo>
                    <a:pt x="73647" y="13220"/>
                  </a:lnTo>
                  <a:lnTo>
                    <a:pt x="82664" y="13220"/>
                  </a:lnTo>
                  <a:lnTo>
                    <a:pt x="82664" y="10160"/>
                  </a:lnTo>
                  <a:lnTo>
                    <a:pt x="73647" y="10160"/>
                  </a:lnTo>
                  <a:lnTo>
                    <a:pt x="73647" y="3429"/>
                  </a:lnTo>
                  <a:lnTo>
                    <a:pt x="82664" y="3429"/>
                  </a:lnTo>
                  <a:lnTo>
                    <a:pt x="82664" y="381"/>
                  </a:lnTo>
                  <a:close/>
                </a:path>
                <a:path w="363219" h="24129">
                  <a:moveTo>
                    <a:pt x="104267" y="12192"/>
                  </a:moveTo>
                  <a:lnTo>
                    <a:pt x="104216" y="5791"/>
                  </a:lnTo>
                  <a:lnTo>
                    <a:pt x="103505" y="3683"/>
                  </a:lnTo>
                  <a:lnTo>
                    <a:pt x="100901" y="1092"/>
                  </a:lnTo>
                  <a:lnTo>
                    <a:pt x="100863" y="5791"/>
                  </a:lnTo>
                  <a:lnTo>
                    <a:pt x="100838" y="12192"/>
                  </a:lnTo>
                  <a:lnTo>
                    <a:pt x="92202" y="12192"/>
                  </a:lnTo>
                  <a:lnTo>
                    <a:pt x="92202" y="3429"/>
                  </a:lnTo>
                  <a:lnTo>
                    <a:pt x="99568" y="3429"/>
                  </a:lnTo>
                  <a:lnTo>
                    <a:pt x="100863" y="5791"/>
                  </a:lnTo>
                  <a:lnTo>
                    <a:pt x="100850" y="3429"/>
                  </a:lnTo>
                  <a:lnTo>
                    <a:pt x="100876" y="1092"/>
                  </a:lnTo>
                  <a:lnTo>
                    <a:pt x="99187" y="381"/>
                  </a:lnTo>
                  <a:lnTo>
                    <a:pt x="88900" y="381"/>
                  </a:lnTo>
                  <a:lnTo>
                    <a:pt x="88900" y="23241"/>
                  </a:lnTo>
                  <a:lnTo>
                    <a:pt x="92202" y="23241"/>
                  </a:lnTo>
                  <a:lnTo>
                    <a:pt x="92202" y="12700"/>
                  </a:lnTo>
                  <a:lnTo>
                    <a:pt x="99822" y="23241"/>
                  </a:lnTo>
                  <a:lnTo>
                    <a:pt x="104013" y="23241"/>
                  </a:lnTo>
                  <a:lnTo>
                    <a:pt x="97663" y="14732"/>
                  </a:lnTo>
                  <a:lnTo>
                    <a:pt x="99187" y="14732"/>
                  </a:lnTo>
                  <a:lnTo>
                    <a:pt x="104267" y="13716"/>
                  </a:lnTo>
                  <a:lnTo>
                    <a:pt x="104267" y="12700"/>
                  </a:lnTo>
                  <a:lnTo>
                    <a:pt x="104267" y="12192"/>
                  </a:lnTo>
                  <a:close/>
                </a:path>
                <a:path w="363219" h="24129">
                  <a:moveTo>
                    <a:pt x="122174" y="381"/>
                  </a:moveTo>
                  <a:lnTo>
                    <a:pt x="109855" y="381"/>
                  </a:lnTo>
                  <a:lnTo>
                    <a:pt x="109855" y="23241"/>
                  </a:lnTo>
                  <a:lnTo>
                    <a:pt x="122174" y="23241"/>
                  </a:lnTo>
                  <a:lnTo>
                    <a:pt x="122174" y="20205"/>
                  </a:lnTo>
                  <a:lnTo>
                    <a:pt x="113157" y="20205"/>
                  </a:lnTo>
                  <a:lnTo>
                    <a:pt x="113157" y="13220"/>
                  </a:lnTo>
                  <a:lnTo>
                    <a:pt x="122174" y="13220"/>
                  </a:lnTo>
                  <a:lnTo>
                    <a:pt x="122174" y="10160"/>
                  </a:lnTo>
                  <a:lnTo>
                    <a:pt x="113157" y="10160"/>
                  </a:lnTo>
                  <a:lnTo>
                    <a:pt x="113157" y="3429"/>
                  </a:lnTo>
                  <a:lnTo>
                    <a:pt x="122174" y="3429"/>
                  </a:lnTo>
                  <a:lnTo>
                    <a:pt x="122174" y="381"/>
                  </a:lnTo>
                  <a:close/>
                </a:path>
                <a:path w="363219" h="24129">
                  <a:moveTo>
                    <a:pt x="146939" y="381"/>
                  </a:moveTo>
                  <a:lnTo>
                    <a:pt x="143510" y="381"/>
                  </a:lnTo>
                  <a:lnTo>
                    <a:pt x="143510" y="17780"/>
                  </a:lnTo>
                  <a:lnTo>
                    <a:pt x="135636" y="5588"/>
                  </a:lnTo>
                  <a:lnTo>
                    <a:pt x="132334" y="381"/>
                  </a:lnTo>
                  <a:lnTo>
                    <a:pt x="128651" y="381"/>
                  </a:lnTo>
                  <a:lnTo>
                    <a:pt x="128651" y="23241"/>
                  </a:lnTo>
                  <a:lnTo>
                    <a:pt x="132080" y="23241"/>
                  </a:lnTo>
                  <a:lnTo>
                    <a:pt x="132080" y="5588"/>
                  </a:lnTo>
                  <a:lnTo>
                    <a:pt x="143383" y="23241"/>
                  </a:lnTo>
                  <a:lnTo>
                    <a:pt x="146939" y="23241"/>
                  </a:lnTo>
                  <a:lnTo>
                    <a:pt x="146939" y="381"/>
                  </a:lnTo>
                  <a:close/>
                </a:path>
                <a:path w="363219" h="24129">
                  <a:moveTo>
                    <a:pt x="175260" y="6223"/>
                  </a:moveTo>
                  <a:lnTo>
                    <a:pt x="173736" y="3683"/>
                  </a:lnTo>
                  <a:lnTo>
                    <a:pt x="169164" y="381"/>
                  </a:lnTo>
                  <a:lnTo>
                    <a:pt x="166370" y="0"/>
                  </a:lnTo>
                  <a:lnTo>
                    <a:pt x="158242" y="0"/>
                  </a:lnTo>
                  <a:lnTo>
                    <a:pt x="152908" y="5080"/>
                  </a:lnTo>
                  <a:lnTo>
                    <a:pt x="152908" y="18288"/>
                  </a:lnTo>
                  <a:lnTo>
                    <a:pt x="158115" y="23749"/>
                  </a:lnTo>
                  <a:lnTo>
                    <a:pt x="168148" y="23749"/>
                  </a:lnTo>
                  <a:lnTo>
                    <a:pt x="169291" y="19431"/>
                  </a:lnTo>
                  <a:lnTo>
                    <a:pt x="167132" y="20701"/>
                  </a:lnTo>
                  <a:lnTo>
                    <a:pt x="160147" y="20701"/>
                  </a:lnTo>
                  <a:lnTo>
                    <a:pt x="156210" y="16637"/>
                  </a:lnTo>
                  <a:lnTo>
                    <a:pt x="156210" y="6985"/>
                  </a:lnTo>
                  <a:lnTo>
                    <a:pt x="160020" y="3048"/>
                  </a:lnTo>
                  <a:lnTo>
                    <a:pt x="168402" y="3048"/>
                  </a:lnTo>
                  <a:lnTo>
                    <a:pt x="170561" y="5461"/>
                  </a:lnTo>
                  <a:lnTo>
                    <a:pt x="171196" y="6223"/>
                  </a:lnTo>
                  <a:lnTo>
                    <a:pt x="175260" y="6223"/>
                  </a:lnTo>
                  <a:close/>
                </a:path>
                <a:path w="363219" h="24129">
                  <a:moveTo>
                    <a:pt x="192773" y="381"/>
                  </a:moveTo>
                  <a:lnTo>
                    <a:pt x="180467" y="381"/>
                  </a:lnTo>
                  <a:lnTo>
                    <a:pt x="180467" y="23241"/>
                  </a:lnTo>
                  <a:lnTo>
                    <a:pt x="192773" y="23241"/>
                  </a:lnTo>
                  <a:lnTo>
                    <a:pt x="192773" y="20205"/>
                  </a:lnTo>
                  <a:lnTo>
                    <a:pt x="183769" y="20205"/>
                  </a:lnTo>
                  <a:lnTo>
                    <a:pt x="183769" y="13220"/>
                  </a:lnTo>
                  <a:lnTo>
                    <a:pt x="192773" y="13220"/>
                  </a:lnTo>
                  <a:lnTo>
                    <a:pt x="192773" y="10160"/>
                  </a:lnTo>
                  <a:lnTo>
                    <a:pt x="183769" y="10160"/>
                  </a:lnTo>
                  <a:lnTo>
                    <a:pt x="183769" y="3429"/>
                  </a:lnTo>
                  <a:lnTo>
                    <a:pt x="192773" y="3429"/>
                  </a:lnTo>
                  <a:lnTo>
                    <a:pt x="192773" y="381"/>
                  </a:lnTo>
                  <a:close/>
                </a:path>
                <a:path w="363219" h="24129">
                  <a:moveTo>
                    <a:pt x="234696" y="381"/>
                  </a:moveTo>
                  <a:lnTo>
                    <a:pt x="229362" y="381"/>
                  </a:lnTo>
                  <a:lnTo>
                    <a:pt x="222504" y="17907"/>
                  </a:lnTo>
                  <a:lnTo>
                    <a:pt x="215646" y="381"/>
                  </a:lnTo>
                  <a:lnTo>
                    <a:pt x="210312" y="381"/>
                  </a:lnTo>
                  <a:lnTo>
                    <a:pt x="210312" y="23241"/>
                  </a:lnTo>
                  <a:lnTo>
                    <a:pt x="213614" y="23241"/>
                  </a:lnTo>
                  <a:lnTo>
                    <a:pt x="213614" y="3937"/>
                  </a:lnTo>
                  <a:lnTo>
                    <a:pt x="221488" y="23241"/>
                  </a:lnTo>
                  <a:lnTo>
                    <a:pt x="223520" y="23241"/>
                  </a:lnTo>
                  <a:lnTo>
                    <a:pt x="231267" y="3937"/>
                  </a:lnTo>
                  <a:lnTo>
                    <a:pt x="231267" y="23241"/>
                  </a:lnTo>
                  <a:lnTo>
                    <a:pt x="234696" y="23241"/>
                  </a:lnTo>
                  <a:lnTo>
                    <a:pt x="234696" y="381"/>
                  </a:lnTo>
                  <a:close/>
                </a:path>
                <a:path w="363219" h="24129">
                  <a:moveTo>
                    <a:pt x="260223" y="23241"/>
                  </a:moveTo>
                  <a:lnTo>
                    <a:pt x="257683" y="16510"/>
                  </a:lnTo>
                  <a:lnTo>
                    <a:pt x="256540" y="13462"/>
                  </a:lnTo>
                  <a:lnTo>
                    <a:pt x="252984" y="4381"/>
                  </a:lnTo>
                  <a:lnTo>
                    <a:pt x="252984" y="13462"/>
                  </a:lnTo>
                  <a:lnTo>
                    <a:pt x="247015" y="13462"/>
                  </a:lnTo>
                  <a:lnTo>
                    <a:pt x="250063" y="4699"/>
                  </a:lnTo>
                  <a:lnTo>
                    <a:pt x="252984" y="13462"/>
                  </a:lnTo>
                  <a:lnTo>
                    <a:pt x="252984" y="4381"/>
                  </a:lnTo>
                  <a:lnTo>
                    <a:pt x="252984" y="4191"/>
                  </a:lnTo>
                  <a:lnTo>
                    <a:pt x="251460" y="381"/>
                  </a:lnTo>
                  <a:lnTo>
                    <a:pt x="248539" y="381"/>
                  </a:lnTo>
                  <a:lnTo>
                    <a:pt x="239776" y="23241"/>
                  </a:lnTo>
                  <a:lnTo>
                    <a:pt x="243332" y="23241"/>
                  </a:lnTo>
                  <a:lnTo>
                    <a:pt x="245872" y="16510"/>
                  </a:lnTo>
                  <a:lnTo>
                    <a:pt x="254127" y="16510"/>
                  </a:lnTo>
                  <a:lnTo>
                    <a:pt x="256667" y="23241"/>
                  </a:lnTo>
                  <a:lnTo>
                    <a:pt x="260223" y="23241"/>
                  </a:lnTo>
                  <a:close/>
                </a:path>
                <a:path w="363219" h="24129">
                  <a:moveTo>
                    <a:pt x="269227" y="381"/>
                  </a:moveTo>
                  <a:lnTo>
                    <a:pt x="265798" y="381"/>
                  </a:lnTo>
                  <a:lnTo>
                    <a:pt x="265798" y="23241"/>
                  </a:lnTo>
                  <a:lnTo>
                    <a:pt x="269227" y="23241"/>
                  </a:lnTo>
                  <a:lnTo>
                    <a:pt x="269227" y="381"/>
                  </a:lnTo>
                  <a:close/>
                </a:path>
                <a:path w="363219" h="24129">
                  <a:moveTo>
                    <a:pt x="282067" y="381"/>
                  </a:moveTo>
                  <a:lnTo>
                    <a:pt x="278003" y="381"/>
                  </a:lnTo>
                  <a:lnTo>
                    <a:pt x="269240" y="11684"/>
                  </a:lnTo>
                  <a:lnTo>
                    <a:pt x="278003" y="23241"/>
                  </a:lnTo>
                  <a:lnTo>
                    <a:pt x="282067" y="23241"/>
                  </a:lnTo>
                  <a:lnTo>
                    <a:pt x="273177" y="11684"/>
                  </a:lnTo>
                  <a:lnTo>
                    <a:pt x="282067" y="381"/>
                  </a:lnTo>
                  <a:close/>
                </a:path>
                <a:path w="363219" h="24129">
                  <a:moveTo>
                    <a:pt x="299085" y="381"/>
                  </a:moveTo>
                  <a:lnTo>
                    <a:pt x="286766" y="381"/>
                  </a:lnTo>
                  <a:lnTo>
                    <a:pt x="286766" y="23241"/>
                  </a:lnTo>
                  <a:lnTo>
                    <a:pt x="299085" y="23241"/>
                  </a:lnTo>
                  <a:lnTo>
                    <a:pt x="299085" y="20205"/>
                  </a:lnTo>
                  <a:lnTo>
                    <a:pt x="290068" y="20205"/>
                  </a:lnTo>
                  <a:lnTo>
                    <a:pt x="290068" y="13220"/>
                  </a:lnTo>
                  <a:lnTo>
                    <a:pt x="299085" y="13220"/>
                  </a:lnTo>
                  <a:lnTo>
                    <a:pt x="299085" y="10160"/>
                  </a:lnTo>
                  <a:lnTo>
                    <a:pt x="290068" y="10160"/>
                  </a:lnTo>
                  <a:lnTo>
                    <a:pt x="290068" y="3429"/>
                  </a:lnTo>
                  <a:lnTo>
                    <a:pt x="299085" y="3429"/>
                  </a:lnTo>
                  <a:lnTo>
                    <a:pt x="299085" y="381"/>
                  </a:lnTo>
                  <a:close/>
                </a:path>
                <a:path w="363219" h="24129">
                  <a:moveTo>
                    <a:pt x="320548" y="5842"/>
                  </a:moveTo>
                  <a:lnTo>
                    <a:pt x="319913" y="3683"/>
                  </a:lnTo>
                  <a:lnTo>
                    <a:pt x="317246" y="1143"/>
                  </a:lnTo>
                  <a:lnTo>
                    <a:pt x="317246" y="5842"/>
                  </a:lnTo>
                  <a:lnTo>
                    <a:pt x="317246" y="12192"/>
                  </a:lnTo>
                  <a:lnTo>
                    <a:pt x="308610" y="12192"/>
                  </a:lnTo>
                  <a:lnTo>
                    <a:pt x="308610" y="3429"/>
                  </a:lnTo>
                  <a:lnTo>
                    <a:pt x="315976" y="3429"/>
                  </a:lnTo>
                  <a:lnTo>
                    <a:pt x="317246" y="5842"/>
                  </a:lnTo>
                  <a:lnTo>
                    <a:pt x="317246" y="1143"/>
                  </a:lnTo>
                  <a:lnTo>
                    <a:pt x="315595" y="381"/>
                  </a:lnTo>
                  <a:lnTo>
                    <a:pt x="305308" y="381"/>
                  </a:lnTo>
                  <a:lnTo>
                    <a:pt x="305308" y="23241"/>
                  </a:lnTo>
                  <a:lnTo>
                    <a:pt x="308610" y="23241"/>
                  </a:lnTo>
                  <a:lnTo>
                    <a:pt x="308610" y="12700"/>
                  </a:lnTo>
                  <a:lnTo>
                    <a:pt x="316230" y="23241"/>
                  </a:lnTo>
                  <a:lnTo>
                    <a:pt x="320421" y="23241"/>
                  </a:lnTo>
                  <a:lnTo>
                    <a:pt x="314071" y="14732"/>
                  </a:lnTo>
                  <a:lnTo>
                    <a:pt x="315468" y="14732"/>
                  </a:lnTo>
                  <a:lnTo>
                    <a:pt x="320548" y="13716"/>
                  </a:lnTo>
                  <a:lnTo>
                    <a:pt x="320548" y="12700"/>
                  </a:lnTo>
                  <a:lnTo>
                    <a:pt x="320548" y="12192"/>
                  </a:lnTo>
                  <a:lnTo>
                    <a:pt x="320548" y="5842"/>
                  </a:lnTo>
                  <a:close/>
                </a:path>
                <a:path w="363219" h="24129">
                  <a:moveTo>
                    <a:pt x="338836" y="11303"/>
                  </a:moveTo>
                  <a:lnTo>
                    <a:pt x="334645" y="10414"/>
                  </a:lnTo>
                  <a:lnTo>
                    <a:pt x="330835" y="8890"/>
                  </a:lnTo>
                  <a:lnTo>
                    <a:pt x="328676" y="8382"/>
                  </a:lnTo>
                  <a:lnTo>
                    <a:pt x="328676" y="4826"/>
                  </a:lnTo>
                  <a:lnTo>
                    <a:pt x="329819" y="3048"/>
                  </a:lnTo>
                  <a:lnTo>
                    <a:pt x="333121" y="3048"/>
                  </a:lnTo>
                  <a:lnTo>
                    <a:pt x="335026" y="3810"/>
                  </a:lnTo>
                  <a:lnTo>
                    <a:pt x="335026" y="6350"/>
                  </a:lnTo>
                  <a:lnTo>
                    <a:pt x="338328" y="6350"/>
                  </a:lnTo>
                  <a:lnTo>
                    <a:pt x="338328" y="2413"/>
                  </a:lnTo>
                  <a:lnTo>
                    <a:pt x="335534" y="0"/>
                  </a:lnTo>
                  <a:lnTo>
                    <a:pt x="327406" y="0"/>
                  </a:lnTo>
                  <a:lnTo>
                    <a:pt x="325374" y="3556"/>
                  </a:lnTo>
                  <a:lnTo>
                    <a:pt x="325374" y="7747"/>
                  </a:lnTo>
                  <a:lnTo>
                    <a:pt x="325882" y="9398"/>
                  </a:lnTo>
                  <a:lnTo>
                    <a:pt x="327914" y="11430"/>
                  </a:lnTo>
                  <a:lnTo>
                    <a:pt x="328676" y="11811"/>
                  </a:lnTo>
                  <a:lnTo>
                    <a:pt x="333375" y="13716"/>
                  </a:lnTo>
                  <a:lnTo>
                    <a:pt x="335407" y="14224"/>
                  </a:lnTo>
                  <a:lnTo>
                    <a:pt x="335407" y="19177"/>
                  </a:lnTo>
                  <a:lnTo>
                    <a:pt x="333756" y="20828"/>
                  </a:lnTo>
                  <a:lnTo>
                    <a:pt x="328422" y="20828"/>
                  </a:lnTo>
                  <a:lnTo>
                    <a:pt x="328041" y="17272"/>
                  </a:lnTo>
                  <a:lnTo>
                    <a:pt x="328041" y="16510"/>
                  </a:lnTo>
                  <a:lnTo>
                    <a:pt x="324739" y="16510"/>
                  </a:lnTo>
                  <a:lnTo>
                    <a:pt x="324739" y="21590"/>
                  </a:lnTo>
                  <a:lnTo>
                    <a:pt x="328549" y="23749"/>
                  </a:lnTo>
                  <a:lnTo>
                    <a:pt x="335915" y="23749"/>
                  </a:lnTo>
                  <a:lnTo>
                    <a:pt x="338836" y="20828"/>
                  </a:lnTo>
                  <a:lnTo>
                    <a:pt x="338836" y="11303"/>
                  </a:lnTo>
                  <a:close/>
                </a:path>
                <a:path w="363219" h="24129">
                  <a:moveTo>
                    <a:pt x="353060" y="1397"/>
                  </a:moveTo>
                  <a:lnTo>
                    <a:pt x="348234" y="1397"/>
                  </a:lnTo>
                  <a:lnTo>
                    <a:pt x="348234" y="2159"/>
                  </a:lnTo>
                  <a:lnTo>
                    <a:pt x="350253" y="2159"/>
                  </a:lnTo>
                  <a:lnTo>
                    <a:pt x="350253" y="9525"/>
                  </a:lnTo>
                  <a:lnTo>
                    <a:pt x="351155" y="9525"/>
                  </a:lnTo>
                  <a:lnTo>
                    <a:pt x="351155" y="2159"/>
                  </a:lnTo>
                  <a:lnTo>
                    <a:pt x="353060" y="2159"/>
                  </a:lnTo>
                  <a:lnTo>
                    <a:pt x="353060" y="1397"/>
                  </a:lnTo>
                  <a:close/>
                </a:path>
                <a:path w="363219" h="24129">
                  <a:moveTo>
                    <a:pt x="362953" y="1397"/>
                  </a:moveTo>
                  <a:lnTo>
                    <a:pt x="361683" y="1397"/>
                  </a:lnTo>
                  <a:lnTo>
                    <a:pt x="358775" y="8128"/>
                  </a:lnTo>
                  <a:lnTo>
                    <a:pt x="355841" y="1397"/>
                  </a:lnTo>
                  <a:lnTo>
                    <a:pt x="354571" y="1397"/>
                  </a:lnTo>
                  <a:lnTo>
                    <a:pt x="354571" y="9525"/>
                  </a:lnTo>
                  <a:lnTo>
                    <a:pt x="355346" y="9525"/>
                  </a:lnTo>
                  <a:lnTo>
                    <a:pt x="355346" y="2286"/>
                  </a:lnTo>
                  <a:lnTo>
                    <a:pt x="358521" y="9525"/>
                  </a:lnTo>
                  <a:lnTo>
                    <a:pt x="359016" y="9525"/>
                  </a:lnTo>
                  <a:lnTo>
                    <a:pt x="362204" y="2286"/>
                  </a:lnTo>
                  <a:lnTo>
                    <a:pt x="362204" y="9525"/>
                  </a:lnTo>
                  <a:lnTo>
                    <a:pt x="362953" y="9525"/>
                  </a:lnTo>
                  <a:lnTo>
                    <a:pt x="362953" y="1397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35707" y="4519383"/>
              <a:ext cx="4445" cy="194310"/>
            </a:xfrm>
            <a:custGeom>
              <a:avLst/>
              <a:gdLst/>
              <a:ahLst/>
              <a:cxnLst/>
              <a:rect l="l" t="t" r="r" b="b"/>
              <a:pathLst>
                <a:path w="4444" h="194310">
                  <a:moveTo>
                    <a:pt x="3873" y="0"/>
                  </a:moveTo>
                  <a:lnTo>
                    <a:pt x="0" y="0"/>
                  </a:lnTo>
                  <a:lnTo>
                    <a:pt x="0" y="193840"/>
                  </a:lnTo>
                  <a:lnTo>
                    <a:pt x="3873" y="19384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541272" y="3465387"/>
            <a:ext cx="441959" cy="186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dirty="0">
                <a:solidFill>
                  <a:srgbClr val="12498A"/>
                </a:solidFill>
                <a:latin typeface="Century Gothic"/>
                <a:cs typeface="Century Gothic"/>
              </a:rPr>
              <a:t>John</a:t>
            </a:r>
            <a:r>
              <a:rPr sz="650" b="1" spc="-4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650" b="1" spc="-10" dirty="0">
                <a:solidFill>
                  <a:srgbClr val="12498A"/>
                </a:solidFill>
                <a:latin typeface="Century Gothic"/>
                <a:cs typeface="Century Gothic"/>
              </a:rPr>
              <a:t>Smith</a:t>
            </a:r>
            <a:endParaRPr sz="6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00" b="1" dirty="0">
                <a:solidFill>
                  <a:srgbClr val="12498A"/>
                </a:solidFill>
                <a:latin typeface="Century Gothic"/>
                <a:cs typeface="Century Gothic"/>
              </a:rPr>
              <a:t>Position</a:t>
            </a:r>
            <a:r>
              <a:rPr sz="400" b="1" spc="7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400" b="1" spc="-10" dirty="0">
                <a:solidFill>
                  <a:srgbClr val="12498A"/>
                </a:solidFill>
                <a:latin typeface="Century Gothic"/>
                <a:cs typeface="Century Gothic"/>
              </a:rPr>
              <a:t>Title</a:t>
            </a:r>
            <a:endParaRPr sz="4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41272" y="3669410"/>
            <a:ext cx="754380" cy="24066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300" b="1" dirty="0">
                <a:solidFill>
                  <a:srgbClr val="12498A"/>
                </a:solidFill>
                <a:latin typeface="Century Gothic"/>
                <a:cs typeface="Century Gothic"/>
              </a:rPr>
              <a:t>Address</a:t>
            </a:r>
            <a:r>
              <a:rPr sz="300" b="1" spc="4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123</a:t>
            </a:r>
            <a:r>
              <a:rPr sz="300" spc="2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Street,</a:t>
            </a:r>
            <a:r>
              <a:rPr sz="300" spc="8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City,</a:t>
            </a:r>
            <a:r>
              <a:rPr sz="300" spc="8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State</a:t>
            </a:r>
            <a:r>
              <a:rPr sz="300" spc="6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spc="-10" dirty="0">
                <a:solidFill>
                  <a:srgbClr val="12498A"/>
                </a:solidFill>
                <a:latin typeface="Century Gothic"/>
                <a:cs typeface="Century Gothic"/>
              </a:rPr>
              <a:t>456789</a:t>
            </a:r>
            <a:endParaRPr sz="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300" b="1" dirty="0">
                <a:solidFill>
                  <a:srgbClr val="12498A"/>
                </a:solidFill>
                <a:latin typeface="Century Gothic"/>
                <a:cs typeface="Century Gothic"/>
              </a:rPr>
              <a:t>Phone</a:t>
            </a:r>
            <a:r>
              <a:rPr sz="300" b="1" spc="7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dirty="0">
                <a:solidFill>
                  <a:srgbClr val="12498A"/>
                </a:solidFill>
                <a:latin typeface="Century Gothic"/>
                <a:cs typeface="Century Gothic"/>
              </a:rPr>
              <a:t>1234</a:t>
            </a:r>
            <a:r>
              <a:rPr sz="300" spc="12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spc="-10" dirty="0">
                <a:solidFill>
                  <a:srgbClr val="12498A"/>
                </a:solidFill>
                <a:latin typeface="Century Gothic"/>
                <a:cs typeface="Century Gothic"/>
              </a:rPr>
              <a:t>56789</a:t>
            </a:r>
            <a:endParaRPr sz="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300" b="1" spc="-25" dirty="0">
                <a:solidFill>
                  <a:srgbClr val="12498A"/>
                </a:solidFill>
                <a:latin typeface="Century Gothic"/>
                <a:cs typeface="Century Gothic"/>
              </a:rPr>
              <a:t>Web-</a:t>
            </a:r>
            <a:r>
              <a:rPr sz="300" b="1" dirty="0">
                <a:solidFill>
                  <a:srgbClr val="12498A"/>
                </a:solidFill>
                <a:latin typeface="Century Gothic"/>
                <a:cs typeface="Century Gothic"/>
              </a:rPr>
              <a:t>site</a:t>
            </a:r>
            <a:r>
              <a:rPr sz="300" b="1" spc="10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Gothic"/>
                <a:cs typeface="Century Gothic"/>
                <a:hlinkClick r:id="rId9"/>
              </a:rPr>
              <a:t>www.comanyname.com</a:t>
            </a:r>
            <a:endParaRPr sz="300">
              <a:latin typeface="Century Gothic"/>
              <a:cs typeface="Century Gothic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818890" y="1514004"/>
            <a:ext cx="5922010" cy="5039995"/>
            <a:chOff x="3818890" y="1514004"/>
            <a:chExt cx="5922010" cy="5039995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18890" y="1514004"/>
              <a:ext cx="5921501" cy="503999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999611" y="1677161"/>
              <a:ext cx="5560695" cy="3106420"/>
            </a:xfrm>
            <a:custGeom>
              <a:avLst/>
              <a:gdLst/>
              <a:ahLst/>
              <a:cxnLst/>
              <a:rect l="l" t="t" r="r" b="b"/>
              <a:pathLst>
                <a:path w="5560695" h="3106420">
                  <a:moveTo>
                    <a:pt x="5560187" y="0"/>
                  </a:moveTo>
                  <a:lnTo>
                    <a:pt x="0" y="0"/>
                  </a:lnTo>
                  <a:lnTo>
                    <a:pt x="0" y="3106039"/>
                  </a:lnTo>
                  <a:lnTo>
                    <a:pt x="5560187" y="3106039"/>
                  </a:lnTo>
                  <a:lnTo>
                    <a:pt x="5560187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41240" y="1714118"/>
              <a:ext cx="3876916" cy="302513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528689" y="4298314"/>
              <a:ext cx="67945" cy="74295"/>
            </a:xfrm>
            <a:custGeom>
              <a:avLst/>
              <a:gdLst/>
              <a:ahLst/>
              <a:cxnLst/>
              <a:rect l="l" t="t" r="r" b="b"/>
              <a:pathLst>
                <a:path w="67945" h="74295">
                  <a:moveTo>
                    <a:pt x="67691" y="29718"/>
                  </a:moveTo>
                  <a:lnTo>
                    <a:pt x="54800" y="14859"/>
                  </a:lnTo>
                  <a:lnTo>
                    <a:pt x="41910" y="0"/>
                  </a:lnTo>
                  <a:lnTo>
                    <a:pt x="29705" y="0"/>
                  </a:lnTo>
                  <a:lnTo>
                    <a:pt x="24130" y="889"/>
                  </a:lnTo>
                  <a:lnTo>
                    <a:pt x="13335" y="4699"/>
                  </a:lnTo>
                  <a:lnTo>
                    <a:pt x="8636" y="7505"/>
                  </a:lnTo>
                  <a:lnTo>
                    <a:pt x="4559" y="11303"/>
                  </a:lnTo>
                  <a:lnTo>
                    <a:pt x="16129" y="23241"/>
                  </a:lnTo>
                  <a:lnTo>
                    <a:pt x="18415" y="20574"/>
                  </a:lnTo>
                  <a:lnTo>
                    <a:pt x="21082" y="18542"/>
                  </a:lnTo>
                  <a:lnTo>
                    <a:pt x="26924" y="15621"/>
                  </a:lnTo>
                  <a:lnTo>
                    <a:pt x="30226" y="14859"/>
                  </a:lnTo>
                  <a:lnTo>
                    <a:pt x="37592" y="14859"/>
                  </a:lnTo>
                  <a:lnTo>
                    <a:pt x="40881" y="16002"/>
                  </a:lnTo>
                  <a:lnTo>
                    <a:pt x="44056" y="18542"/>
                  </a:lnTo>
                  <a:lnTo>
                    <a:pt x="46355" y="20574"/>
                  </a:lnTo>
                  <a:lnTo>
                    <a:pt x="47752" y="23622"/>
                  </a:lnTo>
                  <a:lnTo>
                    <a:pt x="47752" y="27686"/>
                  </a:lnTo>
                  <a:lnTo>
                    <a:pt x="47752" y="41529"/>
                  </a:lnTo>
                  <a:lnTo>
                    <a:pt x="47752" y="48260"/>
                  </a:lnTo>
                  <a:lnTo>
                    <a:pt x="47231" y="50292"/>
                  </a:lnTo>
                  <a:lnTo>
                    <a:pt x="35179" y="59055"/>
                  </a:lnTo>
                  <a:lnTo>
                    <a:pt x="33274" y="59309"/>
                  </a:lnTo>
                  <a:lnTo>
                    <a:pt x="28829" y="59309"/>
                  </a:lnTo>
                  <a:lnTo>
                    <a:pt x="26416" y="58674"/>
                  </a:lnTo>
                  <a:lnTo>
                    <a:pt x="21958" y="56134"/>
                  </a:lnTo>
                  <a:lnTo>
                    <a:pt x="20955" y="54229"/>
                  </a:lnTo>
                  <a:lnTo>
                    <a:pt x="20955" y="49149"/>
                  </a:lnTo>
                  <a:lnTo>
                    <a:pt x="38608" y="41529"/>
                  </a:lnTo>
                  <a:lnTo>
                    <a:pt x="47752" y="41529"/>
                  </a:lnTo>
                  <a:lnTo>
                    <a:pt x="47752" y="27686"/>
                  </a:lnTo>
                  <a:lnTo>
                    <a:pt x="34417" y="27686"/>
                  </a:lnTo>
                  <a:lnTo>
                    <a:pt x="30861" y="27940"/>
                  </a:lnTo>
                  <a:lnTo>
                    <a:pt x="0" y="48260"/>
                  </a:lnTo>
                  <a:lnTo>
                    <a:pt x="127" y="56134"/>
                  </a:lnTo>
                  <a:lnTo>
                    <a:pt x="21831" y="74168"/>
                  </a:lnTo>
                  <a:lnTo>
                    <a:pt x="29591" y="74168"/>
                  </a:lnTo>
                  <a:lnTo>
                    <a:pt x="33782" y="73279"/>
                  </a:lnTo>
                  <a:lnTo>
                    <a:pt x="41783" y="69977"/>
                  </a:lnTo>
                  <a:lnTo>
                    <a:pt x="44958" y="67310"/>
                  </a:lnTo>
                  <a:lnTo>
                    <a:pt x="47358" y="63500"/>
                  </a:lnTo>
                  <a:lnTo>
                    <a:pt x="67691" y="63500"/>
                  </a:lnTo>
                  <a:lnTo>
                    <a:pt x="67691" y="59309"/>
                  </a:lnTo>
                  <a:lnTo>
                    <a:pt x="67691" y="29718"/>
                  </a:lnTo>
                  <a:close/>
                </a:path>
                <a:path w="67945" h="74295">
                  <a:moveTo>
                    <a:pt x="67754" y="63538"/>
                  </a:moveTo>
                  <a:lnTo>
                    <a:pt x="47752" y="63538"/>
                  </a:lnTo>
                  <a:lnTo>
                    <a:pt x="47752" y="72390"/>
                  </a:lnTo>
                  <a:lnTo>
                    <a:pt x="67754" y="72390"/>
                  </a:lnTo>
                  <a:lnTo>
                    <a:pt x="67754" y="63538"/>
                  </a:lnTo>
                  <a:close/>
                </a:path>
              </a:pathLst>
            </a:custGeom>
            <a:solidFill>
              <a:srgbClr val="08B9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595618" y="4264380"/>
              <a:ext cx="47625" cy="109220"/>
            </a:xfrm>
            <a:custGeom>
              <a:avLst/>
              <a:gdLst/>
              <a:ahLst/>
              <a:cxnLst/>
              <a:rect l="l" t="t" r="r" b="b"/>
              <a:pathLst>
                <a:path w="47625" h="109220">
                  <a:moveTo>
                    <a:pt x="25819" y="0"/>
                  </a:moveTo>
                  <a:lnTo>
                    <a:pt x="508" y="0"/>
                  </a:lnTo>
                  <a:lnTo>
                    <a:pt x="508" y="53759"/>
                  </a:lnTo>
                  <a:lnTo>
                    <a:pt x="25819" y="53759"/>
                  </a:lnTo>
                  <a:lnTo>
                    <a:pt x="25819" y="0"/>
                  </a:lnTo>
                  <a:close/>
                </a:path>
                <a:path w="47625" h="109220">
                  <a:moveTo>
                    <a:pt x="47625" y="84988"/>
                  </a:moveTo>
                  <a:lnTo>
                    <a:pt x="46482" y="86004"/>
                  </a:lnTo>
                  <a:lnTo>
                    <a:pt x="44831" y="86639"/>
                  </a:lnTo>
                  <a:lnTo>
                    <a:pt x="40513" y="87147"/>
                  </a:lnTo>
                  <a:lnTo>
                    <a:pt x="38735" y="87274"/>
                  </a:lnTo>
                  <a:lnTo>
                    <a:pt x="34671" y="87274"/>
                  </a:lnTo>
                  <a:lnTo>
                    <a:pt x="25400" y="74447"/>
                  </a:lnTo>
                  <a:lnTo>
                    <a:pt x="25400" y="69748"/>
                  </a:lnTo>
                  <a:lnTo>
                    <a:pt x="0" y="69748"/>
                  </a:lnTo>
                  <a:lnTo>
                    <a:pt x="0" y="88290"/>
                  </a:lnTo>
                  <a:lnTo>
                    <a:pt x="762" y="92100"/>
                  </a:lnTo>
                  <a:lnTo>
                    <a:pt x="25654" y="108610"/>
                  </a:lnTo>
                  <a:lnTo>
                    <a:pt x="32880" y="108610"/>
                  </a:lnTo>
                  <a:lnTo>
                    <a:pt x="35801" y="108483"/>
                  </a:lnTo>
                  <a:lnTo>
                    <a:pt x="41910" y="107848"/>
                  </a:lnTo>
                  <a:lnTo>
                    <a:pt x="44831" y="107086"/>
                  </a:lnTo>
                  <a:lnTo>
                    <a:pt x="47625" y="106070"/>
                  </a:lnTo>
                  <a:lnTo>
                    <a:pt x="47625" y="84988"/>
                  </a:lnTo>
                  <a:close/>
                </a:path>
              </a:pathLst>
            </a:custGeom>
            <a:solidFill>
              <a:srgbClr val="7DC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626352" y="4318025"/>
              <a:ext cx="34290" cy="16510"/>
            </a:xfrm>
            <a:custGeom>
              <a:avLst/>
              <a:gdLst/>
              <a:ahLst/>
              <a:cxnLst/>
              <a:rect l="l" t="t" r="r" b="b"/>
              <a:pathLst>
                <a:path w="34290" h="16510">
                  <a:moveTo>
                    <a:pt x="33794" y="0"/>
                  </a:moveTo>
                  <a:lnTo>
                    <a:pt x="0" y="0"/>
                  </a:lnTo>
                  <a:lnTo>
                    <a:pt x="0" y="15976"/>
                  </a:lnTo>
                  <a:lnTo>
                    <a:pt x="33794" y="15976"/>
                  </a:lnTo>
                  <a:lnTo>
                    <a:pt x="33794" y="0"/>
                  </a:lnTo>
                  <a:close/>
                </a:path>
              </a:pathLst>
            </a:custGeom>
            <a:solidFill>
              <a:srgbClr val="51C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667487" y="4338192"/>
              <a:ext cx="130175" cy="17145"/>
            </a:xfrm>
            <a:custGeom>
              <a:avLst/>
              <a:gdLst/>
              <a:ahLst/>
              <a:cxnLst/>
              <a:rect l="l" t="t" r="r" b="b"/>
              <a:pathLst>
                <a:path w="130175" h="17145">
                  <a:moveTo>
                    <a:pt x="3695" y="1155"/>
                  </a:moveTo>
                  <a:lnTo>
                    <a:pt x="1536" y="3187"/>
                  </a:lnTo>
                  <a:lnTo>
                    <a:pt x="1536" y="4953"/>
                  </a:lnTo>
                  <a:lnTo>
                    <a:pt x="3695" y="4953"/>
                  </a:lnTo>
                  <a:lnTo>
                    <a:pt x="3695" y="1155"/>
                  </a:lnTo>
                  <a:close/>
                </a:path>
                <a:path w="130175" h="17145">
                  <a:moveTo>
                    <a:pt x="5715" y="14224"/>
                  </a:moveTo>
                  <a:lnTo>
                    <a:pt x="1536" y="14224"/>
                  </a:lnTo>
                  <a:lnTo>
                    <a:pt x="1663" y="14859"/>
                  </a:lnTo>
                  <a:lnTo>
                    <a:pt x="1790" y="15367"/>
                  </a:lnTo>
                  <a:lnTo>
                    <a:pt x="2044" y="15760"/>
                  </a:lnTo>
                  <a:lnTo>
                    <a:pt x="2679" y="16256"/>
                  </a:lnTo>
                  <a:lnTo>
                    <a:pt x="5715" y="16256"/>
                  </a:lnTo>
                  <a:lnTo>
                    <a:pt x="5715" y="14224"/>
                  </a:lnTo>
                  <a:close/>
                </a:path>
                <a:path w="130175" h="17145">
                  <a:moveTo>
                    <a:pt x="5765" y="5029"/>
                  </a:moveTo>
                  <a:lnTo>
                    <a:pt x="0" y="5029"/>
                  </a:lnTo>
                  <a:lnTo>
                    <a:pt x="0" y="6997"/>
                  </a:lnTo>
                  <a:lnTo>
                    <a:pt x="1536" y="6997"/>
                  </a:lnTo>
                  <a:lnTo>
                    <a:pt x="1536" y="13855"/>
                  </a:lnTo>
                  <a:lnTo>
                    <a:pt x="3695" y="13855"/>
                  </a:lnTo>
                  <a:lnTo>
                    <a:pt x="3695" y="6997"/>
                  </a:lnTo>
                  <a:lnTo>
                    <a:pt x="5765" y="6997"/>
                  </a:lnTo>
                  <a:lnTo>
                    <a:pt x="5765" y="5029"/>
                  </a:lnTo>
                  <a:close/>
                </a:path>
                <a:path w="130175" h="17145">
                  <a:moveTo>
                    <a:pt x="19786" y="14109"/>
                  </a:moveTo>
                  <a:lnTo>
                    <a:pt x="17145" y="14109"/>
                  </a:lnTo>
                  <a:lnTo>
                    <a:pt x="15875" y="14744"/>
                  </a:lnTo>
                  <a:lnTo>
                    <a:pt x="13335" y="14744"/>
                  </a:lnTo>
                  <a:lnTo>
                    <a:pt x="12446" y="14363"/>
                  </a:lnTo>
                  <a:lnTo>
                    <a:pt x="11049" y="13093"/>
                  </a:lnTo>
                  <a:lnTo>
                    <a:pt x="10795" y="12458"/>
                  </a:lnTo>
                  <a:lnTo>
                    <a:pt x="8128" y="12458"/>
                  </a:lnTo>
                  <a:lnTo>
                    <a:pt x="8636" y="13728"/>
                  </a:lnTo>
                  <a:lnTo>
                    <a:pt x="8636" y="13982"/>
                  </a:lnTo>
                  <a:lnTo>
                    <a:pt x="11176" y="16141"/>
                  </a:lnTo>
                  <a:lnTo>
                    <a:pt x="12573" y="16649"/>
                  </a:lnTo>
                  <a:lnTo>
                    <a:pt x="15494" y="16649"/>
                  </a:lnTo>
                  <a:lnTo>
                    <a:pt x="16510" y="16395"/>
                  </a:lnTo>
                  <a:lnTo>
                    <a:pt x="18554" y="15506"/>
                  </a:lnTo>
                  <a:lnTo>
                    <a:pt x="19304" y="14744"/>
                  </a:lnTo>
                  <a:lnTo>
                    <a:pt x="19786" y="14109"/>
                  </a:lnTo>
                  <a:close/>
                </a:path>
                <a:path w="130175" h="17145">
                  <a:moveTo>
                    <a:pt x="20066" y="13728"/>
                  </a:moveTo>
                  <a:lnTo>
                    <a:pt x="18034" y="12839"/>
                  </a:lnTo>
                  <a:lnTo>
                    <a:pt x="17272" y="13982"/>
                  </a:lnTo>
                  <a:lnTo>
                    <a:pt x="19875" y="13982"/>
                  </a:lnTo>
                  <a:lnTo>
                    <a:pt x="20066" y="13728"/>
                  </a:lnTo>
                  <a:close/>
                </a:path>
                <a:path w="130175" h="17145">
                  <a:moveTo>
                    <a:pt x="20066" y="11188"/>
                  </a:moveTo>
                  <a:lnTo>
                    <a:pt x="17780" y="6032"/>
                  </a:lnTo>
                  <a:lnTo>
                    <a:pt x="17780" y="9664"/>
                  </a:lnTo>
                  <a:lnTo>
                    <a:pt x="10553" y="9664"/>
                  </a:lnTo>
                  <a:lnTo>
                    <a:pt x="10668" y="8902"/>
                  </a:lnTo>
                  <a:lnTo>
                    <a:pt x="11176" y="7886"/>
                  </a:lnTo>
                  <a:lnTo>
                    <a:pt x="12319" y="6743"/>
                  </a:lnTo>
                  <a:lnTo>
                    <a:pt x="13081" y="6477"/>
                  </a:lnTo>
                  <a:lnTo>
                    <a:pt x="14986" y="6477"/>
                  </a:lnTo>
                  <a:lnTo>
                    <a:pt x="17780" y="9664"/>
                  </a:lnTo>
                  <a:lnTo>
                    <a:pt x="17780" y="6032"/>
                  </a:lnTo>
                  <a:lnTo>
                    <a:pt x="16891" y="5219"/>
                  </a:lnTo>
                  <a:lnTo>
                    <a:pt x="15494" y="4711"/>
                  </a:lnTo>
                  <a:lnTo>
                    <a:pt x="12446" y="4711"/>
                  </a:lnTo>
                  <a:lnTo>
                    <a:pt x="11049" y="5219"/>
                  </a:lnTo>
                  <a:lnTo>
                    <a:pt x="8636" y="7505"/>
                  </a:lnTo>
                  <a:lnTo>
                    <a:pt x="8128" y="8648"/>
                  </a:lnTo>
                  <a:lnTo>
                    <a:pt x="8128" y="12331"/>
                  </a:lnTo>
                  <a:lnTo>
                    <a:pt x="10668" y="12331"/>
                  </a:lnTo>
                  <a:lnTo>
                    <a:pt x="10553" y="11188"/>
                  </a:lnTo>
                  <a:lnTo>
                    <a:pt x="20066" y="11188"/>
                  </a:lnTo>
                  <a:close/>
                </a:path>
                <a:path w="130175" h="17145">
                  <a:moveTo>
                    <a:pt x="33540" y="13220"/>
                  </a:moveTo>
                  <a:lnTo>
                    <a:pt x="31750" y="12458"/>
                  </a:lnTo>
                  <a:lnTo>
                    <a:pt x="30988" y="13855"/>
                  </a:lnTo>
                  <a:lnTo>
                    <a:pt x="29845" y="14617"/>
                  </a:lnTo>
                  <a:lnTo>
                    <a:pt x="27178" y="14617"/>
                  </a:lnTo>
                  <a:lnTo>
                    <a:pt x="26289" y="14236"/>
                  </a:lnTo>
                  <a:lnTo>
                    <a:pt x="25146" y="12585"/>
                  </a:lnTo>
                  <a:lnTo>
                    <a:pt x="24904" y="11696"/>
                  </a:lnTo>
                  <a:lnTo>
                    <a:pt x="24904" y="9283"/>
                  </a:lnTo>
                  <a:lnTo>
                    <a:pt x="25146" y="8521"/>
                  </a:lnTo>
                  <a:lnTo>
                    <a:pt x="26416" y="7124"/>
                  </a:lnTo>
                  <a:lnTo>
                    <a:pt x="27178" y="6743"/>
                  </a:lnTo>
                  <a:lnTo>
                    <a:pt x="28968" y="6743"/>
                  </a:lnTo>
                  <a:lnTo>
                    <a:pt x="29591" y="6997"/>
                  </a:lnTo>
                  <a:lnTo>
                    <a:pt x="30734" y="7886"/>
                  </a:lnTo>
                  <a:lnTo>
                    <a:pt x="31127" y="8521"/>
                  </a:lnTo>
                  <a:lnTo>
                    <a:pt x="31254" y="9283"/>
                  </a:lnTo>
                  <a:lnTo>
                    <a:pt x="33147" y="9283"/>
                  </a:lnTo>
                  <a:lnTo>
                    <a:pt x="33147" y="5727"/>
                  </a:lnTo>
                  <a:lnTo>
                    <a:pt x="33235" y="4991"/>
                  </a:lnTo>
                  <a:lnTo>
                    <a:pt x="31254" y="4991"/>
                  </a:lnTo>
                  <a:lnTo>
                    <a:pt x="31254" y="5727"/>
                  </a:lnTo>
                  <a:lnTo>
                    <a:pt x="30365" y="5092"/>
                  </a:lnTo>
                  <a:lnTo>
                    <a:pt x="29222" y="4711"/>
                  </a:lnTo>
                  <a:lnTo>
                    <a:pt x="26555" y="4711"/>
                  </a:lnTo>
                  <a:lnTo>
                    <a:pt x="25273" y="5219"/>
                  </a:lnTo>
                  <a:lnTo>
                    <a:pt x="22987" y="7505"/>
                  </a:lnTo>
                  <a:lnTo>
                    <a:pt x="22618" y="8521"/>
                  </a:lnTo>
                  <a:lnTo>
                    <a:pt x="22618" y="12585"/>
                  </a:lnTo>
                  <a:lnTo>
                    <a:pt x="22987" y="13601"/>
                  </a:lnTo>
                  <a:lnTo>
                    <a:pt x="25019" y="16014"/>
                  </a:lnTo>
                  <a:lnTo>
                    <a:pt x="26416" y="16649"/>
                  </a:lnTo>
                  <a:lnTo>
                    <a:pt x="30734" y="16649"/>
                  </a:lnTo>
                  <a:lnTo>
                    <a:pt x="32524" y="15506"/>
                  </a:lnTo>
                  <a:lnTo>
                    <a:pt x="32905" y="14617"/>
                  </a:lnTo>
                  <a:lnTo>
                    <a:pt x="33540" y="13220"/>
                  </a:lnTo>
                  <a:close/>
                </a:path>
                <a:path w="130175" h="17145">
                  <a:moveTo>
                    <a:pt x="48399" y="14351"/>
                  </a:moveTo>
                  <a:lnTo>
                    <a:pt x="46494" y="14351"/>
                  </a:lnTo>
                  <a:lnTo>
                    <a:pt x="46367" y="6858"/>
                  </a:lnTo>
                  <a:lnTo>
                    <a:pt x="45986" y="5842"/>
                  </a:lnTo>
                  <a:lnTo>
                    <a:pt x="45605" y="5461"/>
                  </a:lnTo>
                  <a:lnTo>
                    <a:pt x="44716" y="4826"/>
                  </a:lnTo>
                  <a:lnTo>
                    <a:pt x="44081" y="4699"/>
                  </a:lnTo>
                  <a:lnTo>
                    <a:pt x="42176" y="4699"/>
                  </a:lnTo>
                  <a:lnTo>
                    <a:pt x="40906" y="5207"/>
                  </a:lnTo>
                  <a:lnTo>
                    <a:pt x="39509" y="6223"/>
                  </a:lnTo>
                  <a:lnTo>
                    <a:pt x="39509" y="0"/>
                  </a:lnTo>
                  <a:lnTo>
                    <a:pt x="35318" y="0"/>
                  </a:lnTo>
                  <a:lnTo>
                    <a:pt x="35318" y="2032"/>
                  </a:lnTo>
                  <a:lnTo>
                    <a:pt x="37350" y="2032"/>
                  </a:lnTo>
                  <a:lnTo>
                    <a:pt x="37350" y="14274"/>
                  </a:lnTo>
                  <a:lnTo>
                    <a:pt x="35318" y="14274"/>
                  </a:lnTo>
                  <a:lnTo>
                    <a:pt x="35318" y="16256"/>
                  </a:lnTo>
                  <a:lnTo>
                    <a:pt x="41541" y="16256"/>
                  </a:lnTo>
                  <a:lnTo>
                    <a:pt x="41541" y="14274"/>
                  </a:lnTo>
                  <a:lnTo>
                    <a:pt x="39509" y="14274"/>
                  </a:lnTo>
                  <a:lnTo>
                    <a:pt x="39509" y="8128"/>
                  </a:lnTo>
                  <a:lnTo>
                    <a:pt x="40906" y="7112"/>
                  </a:lnTo>
                  <a:lnTo>
                    <a:pt x="41541" y="6858"/>
                  </a:lnTo>
                  <a:lnTo>
                    <a:pt x="43573" y="6858"/>
                  </a:lnTo>
                  <a:lnTo>
                    <a:pt x="43954" y="7112"/>
                  </a:lnTo>
                  <a:lnTo>
                    <a:pt x="44081" y="7366"/>
                  </a:lnTo>
                  <a:lnTo>
                    <a:pt x="44208" y="8001"/>
                  </a:lnTo>
                  <a:lnTo>
                    <a:pt x="44208" y="16256"/>
                  </a:lnTo>
                  <a:lnTo>
                    <a:pt x="48399" y="16256"/>
                  </a:lnTo>
                  <a:lnTo>
                    <a:pt x="48399" y="14351"/>
                  </a:lnTo>
                  <a:close/>
                </a:path>
                <a:path w="130175" h="17145">
                  <a:moveTo>
                    <a:pt x="62877" y="14351"/>
                  </a:moveTo>
                  <a:lnTo>
                    <a:pt x="60972" y="14351"/>
                  </a:lnTo>
                  <a:lnTo>
                    <a:pt x="60845" y="6985"/>
                  </a:lnTo>
                  <a:lnTo>
                    <a:pt x="60718" y="6858"/>
                  </a:lnTo>
                  <a:lnTo>
                    <a:pt x="60591" y="6350"/>
                  </a:lnTo>
                  <a:lnTo>
                    <a:pt x="60591" y="6096"/>
                  </a:lnTo>
                  <a:lnTo>
                    <a:pt x="60210" y="5715"/>
                  </a:lnTo>
                  <a:lnTo>
                    <a:pt x="59321" y="4953"/>
                  </a:lnTo>
                  <a:lnTo>
                    <a:pt x="58686" y="4826"/>
                  </a:lnTo>
                  <a:lnTo>
                    <a:pt x="56781" y="4826"/>
                  </a:lnTo>
                  <a:lnTo>
                    <a:pt x="55511" y="5334"/>
                  </a:lnTo>
                  <a:lnTo>
                    <a:pt x="54114" y="6350"/>
                  </a:lnTo>
                  <a:lnTo>
                    <a:pt x="54114" y="4953"/>
                  </a:lnTo>
                  <a:lnTo>
                    <a:pt x="49796" y="4953"/>
                  </a:lnTo>
                  <a:lnTo>
                    <a:pt x="49796" y="6985"/>
                  </a:lnTo>
                  <a:lnTo>
                    <a:pt x="51828" y="6985"/>
                  </a:lnTo>
                  <a:lnTo>
                    <a:pt x="51828" y="14274"/>
                  </a:lnTo>
                  <a:lnTo>
                    <a:pt x="49796" y="14274"/>
                  </a:lnTo>
                  <a:lnTo>
                    <a:pt x="49796" y="16256"/>
                  </a:lnTo>
                  <a:lnTo>
                    <a:pt x="55943" y="16256"/>
                  </a:lnTo>
                  <a:lnTo>
                    <a:pt x="55943" y="14274"/>
                  </a:lnTo>
                  <a:lnTo>
                    <a:pt x="54114" y="14274"/>
                  </a:lnTo>
                  <a:lnTo>
                    <a:pt x="54114" y="8255"/>
                  </a:lnTo>
                  <a:lnTo>
                    <a:pt x="55257" y="7366"/>
                  </a:lnTo>
                  <a:lnTo>
                    <a:pt x="56400" y="6858"/>
                  </a:lnTo>
                  <a:lnTo>
                    <a:pt x="57797" y="6858"/>
                  </a:lnTo>
                  <a:lnTo>
                    <a:pt x="58051" y="6985"/>
                  </a:lnTo>
                  <a:lnTo>
                    <a:pt x="58559" y="7493"/>
                  </a:lnTo>
                  <a:lnTo>
                    <a:pt x="58686" y="16256"/>
                  </a:lnTo>
                  <a:lnTo>
                    <a:pt x="62877" y="16256"/>
                  </a:lnTo>
                  <a:lnTo>
                    <a:pt x="62877" y="14351"/>
                  </a:lnTo>
                  <a:close/>
                </a:path>
                <a:path w="130175" h="17145">
                  <a:moveTo>
                    <a:pt x="68478" y="787"/>
                  </a:moveTo>
                  <a:lnTo>
                    <a:pt x="65798" y="787"/>
                  </a:lnTo>
                  <a:lnTo>
                    <a:pt x="65798" y="1524"/>
                  </a:lnTo>
                  <a:lnTo>
                    <a:pt x="68478" y="1524"/>
                  </a:lnTo>
                  <a:lnTo>
                    <a:pt x="68478" y="787"/>
                  </a:lnTo>
                  <a:close/>
                </a:path>
                <a:path w="130175" h="17145">
                  <a:moveTo>
                    <a:pt x="70129" y="14274"/>
                  </a:moveTo>
                  <a:lnTo>
                    <a:pt x="68338" y="14274"/>
                  </a:lnTo>
                  <a:lnTo>
                    <a:pt x="68338" y="4953"/>
                  </a:lnTo>
                  <a:lnTo>
                    <a:pt x="64401" y="4953"/>
                  </a:lnTo>
                  <a:lnTo>
                    <a:pt x="64401" y="6985"/>
                  </a:lnTo>
                  <a:lnTo>
                    <a:pt x="66167" y="6985"/>
                  </a:lnTo>
                  <a:lnTo>
                    <a:pt x="66167" y="14274"/>
                  </a:lnTo>
                  <a:lnTo>
                    <a:pt x="64401" y="14274"/>
                  </a:lnTo>
                  <a:lnTo>
                    <a:pt x="64401" y="16256"/>
                  </a:lnTo>
                  <a:lnTo>
                    <a:pt x="70129" y="16256"/>
                  </a:lnTo>
                  <a:lnTo>
                    <a:pt x="70129" y="14274"/>
                  </a:lnTo>
                  <a:close/>
                </a:path>
                <a:path w="130175" h="17145">
                  <a:moveTo>
                    <a:pt x="83197" y="13220"/>
                  </a:moveTo>
                  <a:lnTo>
                    <a:pt x="81419" y="12458"/>
                  </a:lnTo>
                  <a:lnTo>
                    <a:pt x="80657" y="13855"/>
                  </a:lnTo>
                  <a:lnTo>
                    <a:pt x="79641" y="14617"/>
                  </a:lnTo>
                  <a:lnTo>
                    <a:pt x="76847" y="14617"/>
                  </a:lnTo>
                  <a:lnTo>
                    <a:pt x="76085" y="14236"/>
                  </a:lnTo>
                  <a:lnTo>
                    <a:pt x="74815" y="12585"/>
                  </a:lnTo>
                  <a:lnTo>
                    <a:pt x="74561" y="11696"/>
                  </a:lnTo>
                  <a:lnTo>
                    <a:pt x="74561" y="9283"/>
                  </a:lnTo>
                  <a:lnTo>
                    <a:pt x="74815" y="8902"/>
                  </a:lnTo>
                  <a:lnTo>
                    <a:pt x="74942" y="8521"/>
                  </a:lnTo>
                  <a:lnTo>
                    <a:pt x="76085" y="7124"/>
                  </a:lnTo>
                  <a:lnTo>
                    <a:pt x="76974" y="6743"/>
                  </a:lnTo>
                  <a:lnTo>
                    <a:pt x="78625" y="6743"/>
                  </a:lnTo>
                  <a:lnTo>
                    <a:pt x="79387" y="6997"/>
                  </a:lnTo>
                  <a:lnTo>
                    <a:pt x="80403" y="7886"/>
                  </a:lnTo>
                  <a:lnTo>
                    <a:pt x="80784" y="8521"/>
                  </a:lnTo>
                  <a:lnTo>
                    <a:pt x="80911" y="9283"/>
                  </a:lnTo>
                  <a:lnTo>
                    <a:pt x="82816" y="9283"/>
                  </a:lnTo>
                  <a:lnTo>
                    <a:pt x="82816" y="5727"/>
                  </a:lnTo>
                  <a:lnTo>
                    <a:pt x="82892" y="4991"/>
                  </a:lnTo>
                  <a:lnTo>
                    <a:pt x="80911" y="4991"/>
                  </a:lnTo>
                  <a:lnTo>
                    <a:pt x="80911" y="5727"/>
                  </a:lnTo>
                  <a:lnTo>
                    <a:pt x="80022" y="5092"/>
                  </a:lnTo>
                  <a:lnTo>
                    <a:pt x="79006" y="4711"/>
                  </a:lnTo>
                  <a:lnTo>
                    <a:pt x="76212" y="4711"/>
                  </a:lnTo>
                  <a:lnTo>
                    <a:pt x="74942" y="5219"/>
                  </a:lnTo>
                  <a:lnTo>
                    <a:pt x="72783" y="7505"/>
                  </a:lnTo>
                  <a:lnTo>
                    <a:pt x="72275" y="8521"/>
                  </a:lnTo>
                  <a:lnTo>
                    <a:pt x="72275" y="12585"/>
                  </a:lnTo>
                  <a:lnTo>
                    <a:pt x="72529" y="13220"/>
                  </a:lnTo>
                  <a:lnTo>
                    <a:pt x="72656" y="13601"/>
                  </a:lnTo>
                  <a:lnTo>
                    <a:pt x="74688" y="16014"/>
                  </a:lnTo>
                  <a:lnTo>
                    <a:pt x="76085" y="16649"/>
                  </a:lnTo>
                  <a:lnTo>
                    <a:pt x="80403" y="16649"/>
                  </a:lnTo>
                  <a:lnTo>
                    <a:pt x="82181" y="15506"/>
                  </a:lnTo>
                  <a:lnTo>
                    <a:pt x="82689" y="14617"/>
                  </a:lnTo>
                  <a:lnTo>
                    <a:pt x="83197" y="13220"/>
                  </a:lnTo>
                  <a:close/>
                </a:path>
                <a:path w="130175" h="17145">
                  <a:moveTo>
                    <a:pt x="89306" y="800"/>
                  </a:moveTo>
                  <a:lnTo>
                    <a:pt x="86753" y="800"/>
                  </a:lnTo>
                  <a:lnTo>
                    <a:pt x="86753" y="1524"/>
                  </a:lnTo>
                  <a:lnTo>
                    <a:pt x="89306" y="1524"/>
                  </a:lnTo>
                  <a:lnTo>
                    <a:pt x="89306" y="800"/>
                  </a:lnTo>
                  <a:close/>
                </a:path>
                <a:path w="130175" h="17145">
                  <a:moveTo>
                    <a:pt x="90944" y="14274"/>
                  </a:moveTo>
                  <a:lnTo>
                    <a:pt x="89293" y="14274"/>
                  </a:lnTo>
                  <a:lnTo>
                    <a:pt x="89293" y="4953"/>
                  </a:lnTo>
                  <a:lnTo>
                    <a:pt x="85229" y="4953"/>
                  </a:lnTo>
                  <a:lnTo>
                    <a:pt x="85229" y="6985"/>
                  </a:lnTo>
                  <a:lnTo>
                    <a:pt x="87007" y="6985"/>
                  </a:lnTo>
                  <a:lnTo>
                    <a:pt x="87007" y="14274"/>
                  </a:lnTo>
                  <a:lnTo>
                    <a:pt x="85229" y="14274"/>
                  </a:lnTo>
                  <a:lnTo>
                    <a:pt x="85229" y="16256"/>
                  </a:lnTo>
                  <a:lnTo>
                    <a:pt x="90944" y="16256"/>
                  </a:lnTo>
                  <a:lnTo>
                    <a:pt x="90944" y="14274"/>
                  </a:lnTo>
                  <a:close/>
                </a:path>
                <a:path w="130175" h="17145">
                  <a:moveTo>
                    <a:pt x="96672" y="6604"/>
                  </a:moveTo>
                  <a:lnTo>
                    <a:pt x="93776" y="6604"/>
                  </a:lnTo>
                  <a:lnTo>
                    <a:pt x="93472" y="7112"/>
                  </a:lnTo>
                  <a:lnTo>
                    <a:pt x="93472" y="7493"/>
                  </a:lnTo>
                  <a:lnTo>
                    <a:pt x="93980" y="7493"/>
                  </a:lnTo>
                  <a:lnTo>
                    <a:pt x="95504" y="7874"/>
                  </a:lnTo>
                  <a:lnTo>
                    <a:pt x="95758" y="7493"/>
                  </a:lnTo>
                  <a:lnTo>
                    <a:pt x="95885" y="7112"/>
                  </a:lnTo>
                  <a:lnTo>
                    <a:pt x="96672" y="6604"/>
                  </a:lnTo>
                  <a:close/>
                </a:path>
                <a:path w="130175" h="17145">
                  <a:moveTo>
                    <a:pt x="102362" y="6477"/>
                  </a:moveTo>
                  <a:lnTo>
                    <a:pt x="102235" y="6223"/>
                  </a:lnTo>
                  <a:lnTo>
                    <a:pt x="101600" y="5588"/>
                  </a:lnTo>
                  <a:lnTo>
                    <a:pt x="101092" y="5207"/>
                  </a:lnTo>
                  <a:lnTo>
                    <a:pt x="99822" y="4826"/>
                  </a:lnTo>
                  <a:lnTo>
                    <a:pt x="95758" y="4826"/>
                  </a:lnTo>
                  <a:lnTo>
                    <a:pt x="94361" y="5588"/>
                  </a:lnTo>
                  <a:lnTo>
                    <a:pt x="93853" y="6477"/>
                  </a:lnTo>
                  <a:lnTo>
                    <a:pt x="102362" y="6477"/>
                  </a:lnTo>
                  <a:close/>
                </a:path>
                <a:path w="130175" h="17145">
                  <a:moveTo>
                    <a:pt x="104521" y="14351"/>
                  </a:moveTo>
                  <a:lnTo>
                    <a:pt x="102616" y="14351"/>
                  </a:lnTo>
                  <a:lnTo>
                    <a:pt x="102514" y="7493"/>
                  </a:lnTo>
                  <a:lnTo>
                    <a:pt x="102489" y="7112"/>
                  </a:lnTo>
                  <a:lnTo>
                    <a:pt x="102362" y="6604"/>
                  </a:lnTo>
                  <a:lnTo>
                    <a:pt x="99187" y="6604"/>
                  </a:lnTo>
                  <a:lnTo>
                    <a:pt x="99949" y="7112"/>
                  </a:lnTo>
                  <a:lnTo>
                    <a:pt x="100203" y="7493"/>
                  </a:lnTo>
                  <a:lnTo>
                    <a:pt x="100330" y="7874"/>
                  </a:lnTo>
                  <a:lnTo>
                    <a:pt x="100457" y="8128"/>
                  </a:lnTo>
                  <a:lnTo>
                    <a:pt x="100457" y="10160"/>
                  </a:lnTo>
                  <a:lnTo>
                    <a:pt x="100457" y="12065"/>
                  </a:lnTo>
                  <a:lnTo>
                    <a:pt x="100457" y="13462"/>
                  </a:lnTo>
                  <a:lnTo>
                    <a:pt x="99568" y="14351"/>
                  </a:lnTo>
                  <a:lnTo>
                    <a:pt x="98171" y="14986"/>
                  </a:lnTo>
                  <a:lnTo>
                    <a:pt x="97155" y="14986"/>
                  </a:lnTo>
                  <a:lnTo>
                    <a:pt x="96278" y="14605"/>
                  </a:lnTo>
                  <a:lnTo>
                    <a:pt x="95631" y="13970"/>
                  </a:lnTo>
                  <a:lnTo>
                    <a:pt x="95631" y="11811"/>
                  </a:lnTo>
                  <a:lnTo>
                    <a:pt x="96393" y="11176"/>
                  </a:lnTo>
                  <a:lnTo>
                    <a:pt x="99060" y="11176"/>
                  </a:lnTo>
                  <a:lnTo>
                    <a:pt x="99568" y="11303"/>
                  </a:lnTo>
                  <a:lnTo>
                    <a:pt x="100457" y="12065"/>
                  </a:lnTo>
                  <a:lnTo>
                    <a:pt x="100457" y="10160"/>
                  </a:lnTo>
                  <a:lnTo>
                    <a:pt x="99568" y="9652"/>
                  </a:lnTo>
                  <a:lnTo>
                    <a:pt x="98425" y="9271"/>
                  </a:lnTo>
                  <a:lnTo>
                    <a:pt x="96278" y="9271"/>
                  </a:lnTo>
                  <a:lnTo>
                    <a:pt x="95250" y="9652"/>
                  </a:lnTo>
                  <a:lnTo>
                    <a:pt x="93726" y="11049"/>
                  </a:lnTo>
                  <a:lnTo>
                    <a:pt x="93218" y="11811"/>
                  </a:lnTo>
                  <a:lnTo>
                    <a:pt x="93218" y="13970"/>
                  </a:lnTo>
                  <a:lnTo>
                    <a:pt x="96012" y="16510"/>
                  </a:lnTo>
                  <a:lnTo>
                    <a:pt x="98425" y="16510"/>
                  </a:lnTo>
                  <a:lnTo>
                    <a:pt x="99568" y="16002"/>
                  </a:lnTo>
                  <a:lnTo>
                    <a:pt x="100711" y="14986"/>
                  </a:lnTo>
                  <a:lnTo>
                    <a:pt x="100711" y="16256"/>
                  </a:lnTo>
                  <a:lnTo>
                    <a:pt x="104521" y="16256"/>
                  </a:lnTo>
                  <a:lnTo>
                    <a:pt x="104521" y="14351"/>
                  </a:lnTo>
                  <a:close/>
                </a:path>
                <a:path w="130175" h="17145">
                  <a:moveTo>
                    <a:pt x="119265" y="14351"/>
                  </a:moveTo>
                  <a:lnTo>
                    <a:pt x="117348" y="14351"/>
                  </a:lnTo>
                  <a:lnTo>
                    <a:pt x="117221" y="6985"/>
                  </a:lnTo>
                  <a:lnTo>
                    <a:pt x="117094" y="6858"/>
                  </a:lnTo>
                  <a:lnTo>
                    <a:pt x="116979" y="6350"/>
                  </a:lnTo>
                  <a:lnTo>
                    <a:pt x="116979" y="6096"/>
                  </a:lnTo>
                  <a:lnTo>
                    <a:pt x="116586" y="5715"/>
                  </a:lnTo>
                  <a:lnTo>
                    <a:pt x="115709" y="4953"/>
                  </a:lnTo>
                  <a:lnTo>
                    <a:pt x="115062" y="4826"/>
                  </a:lnTo>
                  <a:lnTo>
                    <a:pt x="113157" y="4826"/>
                  </a:lnTo>
                  <a:lnTo>
                    <a:pt x="111887" y="5334"/>
                  </a:lnTo>
                  <a:lnTo>
                    <a:pt x="110363" y="6350"/>
                  </a:lnTo>
                  <a:lnTo>
                    <a:pt x="110363" y="4953"/>
                  </a:lnTo>
                  <a:lnTo>
                    <a:pt x="106172" y="4953"/>
                  </a:lnTo>
                  <a:lnTo>
                    <a:pt x="106172" y="6985"/>
                  </a:lnTo>
                  <a:lnTo>
                    <a:pt x="108204" y="6985"/>
                  </a:lnTo>
                  <a:lnTo>
                    <a:pt x="108204" y="14274"/>
                  </a:lnTo>
                  <a:lnTo>
                    <a:pt x="106172" y="14274"/>
                  </a:lnTo>
                  <a:lnTo>
                    <a:pt x="106172" y="16256"/>
                  </a:lnTo>
                  <a:lnTo>
                    <a:pt x="112318" y="16256"/>
                  </a:lnTo>
                  <a:lnTo>
                    <a:pt x="112318" y="14274"/>
                  </a:lnTo>
                  <a:lnTo>
                    <a:pt x="110363" y="14274"/>
                  </a:lnTo>
                  <a:lnTo>
                    <a:pt x="110363" y="8255"/>
                  </a:lnTo>
                  <a:lnTo>
                    <a:pt x="111633" y="7366"/>
                  </a:lnTo>
                  <a:lnTo>
                    <a:pt x="112776" y="6858"/>
                  </a:lnTo>
                  <a:lnTo>
                    <a:pt x="114173" y="6858"/>
                  </a:lnTo>
                  <a:lnTo>
                    <a:pt x="114427" y="6985"/>
                  </a:lnTo>
                  <a:lnTo>
                    <a:pt x="114935" y="7493"/>
                  </a:lnTo>
                  <a:lnTo>
                    <a:pt x="115062" y="8001"/>
                  </a:lnTo>
                  <a:lnTo>
                    <a:pt x="115062" y="16256"/>
                  </a:lnTo>
                  <a:lnTo>
                    <a:pt x="119265" y="16256"/>
                  </a:lnTo>
                  <a:lnTo>
                    <a:pt x="119265" y="14351"/>
                  </a:lnTo>
                  <a:close/>
                </a:path>
                <a:path w="130175" h="17145">
                  <a:moveTo>
                    <a:pt x="126873" y="9652"/>
                  </a:moveTo>
                  <a:lnTo>
                    <a:pt x="124714" y="9271"/>
                  </a:lnTo>
                  <a:lnTo>
                    <a:pt x="121158" y="9652"/>
                  </a:lnTo>
                  <a:lnTo>
                    <a:pt x="126873" y="9652"/>
                  </a:lnTo>
                  <a:close/>
                </a:path>
                <a:path w="130175" h="17145">
                  <a:moveTo>
                    <a:pt x="129679" y="5461"/>
                  </a:moveTo>
                  <a:lnTo>
                    <a:pt x="129603" y="5105"/>
                  </a:lnTo>
                  <a:lnTo>
                    <a:pt x="127647" y="5105"/>
                  </a:lnTo>
                  <a:lnTo>
                    <a:pt x="127647" y="5461"/>
                  </a:lnTo>
                  <a:lnTo>
                    <a:pt x="127139" y="5080"/>
                  </a:lnTo>
                  <a:lnTo>
                    <a:pt x="127393" y="5080"/>
                  </a:lnTo>
                  <a:lnTo>
                    <a:pt x="125996" y="4826"/>
                  </a:lnTo>
                  <a:lnTo>
                    <a:pt x="123710" y="4826"/>
                  </a:lnTo>
                  <a:lnTo>
                    <a:pt x="122821" y="5080"/>
                  </a:lnTo>
                  <a:lnTo>
                    <a:pt x="121285" y="6350"/>
                  </a:lnTo>
                  <a:lnTo>
                    <a:pt x="121158" y="6731"/>
                  </a:lnTo>
                  <a:lnTo>
                    <a:pt x="121031" y="7239"/>
                  </a:lnTo>
                  <a:lnTo>
                    <a:pt x="121031" y="9144"/>
                  </a:lnTo>
                  <a:lnTo>
                    <a:pt x="123964" y="9144"/>
                  </a:lnTo>
                  <a:lnTo>
                    <a:pt x="123202" y="8763"/>
                  </a:lnTo>
                  <a:lnTo>
                    <a:pt x="123075" y="8509"/>
                  </a:lnTo>
                  <a:lnTo>
                    <a:pt x="123075" y="7620"/>
                  </a:lnTo>
                  <a:lnTo>
                    <a:pt x="123202" y="7239"/>
                  </a:lnTo>
                  <a:lnTo>
                    <a:pt x="123964" y="6731"/>
                  </a:lnTo>
                  <a:lnTo>
                    <a:pt x="126377" y="6731"/>
                  </a:lnTo>
                  <a:lnTo>
                    <a:pt x="127393" y="7239"/>
                  </a:lnTo>
                  <a:lnTo>
                    <a:pt x="127139" y="7239"/>
                  </a:lnTo>
                  <a:lnTo>
                    <a:pt x="127647" y="8001"/>
                  </a:lnTo>
                  <a:lnTo>
                    <a:pt x="127647" y="8763"/>
                  </a:lnTo>
                  <a:lnTo>
                    <a:pt x="129679" y="8763"/>
                  </a:lnTo>
                  <a:lnTo>
                    <a:pt x="129679" y="5461"/>
                  </a:lnTo>
                  <a:close/>
                </a:path>
                <a:path w="130175" h="17145">
                  <a:moveTo>
                    <a:pt x="130048" y="11684"/>
                  </a:moveTo>
                  <a:lnTo>
                    <a:pt x="129286" y="10668"/>
                  </a:lnTo>
                  <a:lnTo>
                    <a:pt x="128905" y="10287"/>
                  </a:lnTo>
                  <a:lnTo>
                    <a:pt x="127762" y="9779"/>
                  </a:lnTo>
                  <a:lnTo>
                    <a:pt x="121285" y="9779"/>
                  </a:lnTo>
                  <a:lnTo>
                    <a:pt x="122694" y="11049"/>
                  </a:lnTo>
                  <a:lnTo>
                    <a:pt x="123710" y="11430"/>
                  </a:lnTo>
                  <a:lnTo>
                    <a:pt x="126377" y="11811"/>
                  </a:lnTo>
                  <a:lnTo>
                    <a:pt x="127139" y="12065"/>
                  </a:lnTo>
                  <a:lnTo>
                    <a:pt x="127762" y="12458"/>
                  </a:lnTo>
                  <a:lnTo>
                    <a:pt x="127889" y="13728"/>
                  </a:lnTo>
                  <a:lnTo>
                    <a:pt x="127520" y="14097"/>
                  </a:lnTo>
                  <a:lnTo>
                    <a:pt x="126746" y="14617"/>
                  </a:lnTo>
                  <a:lnTo>
                    <a:pt x="124587" y="14617"/>
                  </a:lnTo>
                  <a:lnTo>
                    <a:pt x="123317" y="13728"/>
                  </a:lnTo>
                  <a:lnTo>
                    <a:pt x="123063" y="13335"/>
                  </a:lnTo>
                  <a:lnTo>
                    <a:pt x="122936" y="12458"/>
                  </a:lnTo>
                  <a:lnTo>
                    <a:pt x="121031" y="12458"/>
                  </a:lnTo>
                  <a:lnTo>
                    <a:pt x="121031" y="16256"/>
                  </a:lnTo>
                  <a:lnTo>
                    <a:pt x="122936" y="16256"/>
                  </a:lnTo>
                  <a:lnTo>
                    <a:pt x="122936" y="15621"/>
                  </a:lnTo>
                  <a:lnTo>
                    <a:pt x="123837" y="16256"/>
                  </a:lnTo>
                  <a:lnTo>
                    <a:pt x="124091" y="16256"/>
                  </a:lnTo>
                  <a:lnTo>
                    <a:pt x="124714" y="16510"/>
                  </a:lnTo>
                  <a:lnTo>
                    <a:pt x="127139" y="16510"/>
                  </a:lnTo>
                  <a:lnTo>
                    <a:pt x="127762" y="16256"/>
                  </a:lnTo>
                  <a:lnTo>
                    <a:pt x="128016" y="16256"/>
                  </a:lnTo>
                  <a:lnTo>
                    <a:pt x="129806" y="14986"/>
                  </a:lnTo>
                  <a:lnTo>
                    <a:pt x="130048" y="14617"/>
                  </a:lnTo>
                  <a:lnTo>
                    <a:pt x="130048" y="11684"/>
                  </a:lnTo>
                  <a:close/>
                </a:path>
              </a:pathLst>
            </a:custGeom>
            <a:solidFill>
              <a:srgbClr val="7DC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667462" y="4316272"/>
              <a:ext cx="131445" cy="20955"/>
            </a:xfrm>
            <a:custGeom>
              <a:avLst/>
              <a:gdLst/>
              <a:ahLst/>
              <a:cxnLst/>
              <a:rect l="l" t="t" r="r" b="b"/>
              <a:pathLst>
                <a:path w="131445" h="20954">
                  <a:moveTo>
                    <a:pt x="11722" y="13538"/>
                  </a:moveTo>
                  <a:lnTo>
                    <a:pt x="9817" y="13538"/>
                  </a:lnTo>
                  <a:lnTo>
                    <a:pt x="9817" y="9474"/>
                  </a:lnTo>
                  <a:lnTo>
                    <a:pt x="7988" y="5918"/>
                  </a:lnTo>
                  <a:lnTo>
                    <a:pt x="7658" y="5283"/>
                  </a:lnTo>
                  <a:lnTo>
                    <a:pt x="7658" y="11252"/>
                  </a:lnTo>
                  <a:lnTo>
                    <a:pt x="7531" y="12649"/>
                  </a:lnTo>
                  <a:lnTo>
                    <a:pt x="6642" y="13538"/>
                  </a:lnTo>
                  <a:lnTo>
                    <a:pt x="5245" y="14173"/>
                  </a:lnTo>
                  <a:lnTo>
                    <a:pt x="4356" y="14173"/>
                  </a:lnTo>
                  <a:lnTo>
                    <a:pt x="3454" y="13792"/>
                  </a:lnTo>
                  <a:lnTo>
                    <a:pt x="2832" y="13157"/>
                  </a:lnTo>
                  <a:lnTo>
                    <a:pt x="2565" y="12649"/>
                  </a:lnTo>
                  <a:lnTo>
                    <a:pt x="2565" y="11252"/>
                  </a:lnTo>
                  <a:lnTo>
                    <a:pt x="7658" y="11252"/>
                  </a:lnTo>
                  <a:lnTo>
                    <a:pt x="7658" y="5283"/>
                  </a:lnTo>
                  <a:lnTo>
                    <a:pt x="7010" y="4013"/>
                  </a:lnTo>
                  <a:lnTo>
                    <a:pt x="2832" y="4013"/>
                  </a:lnTo>
                  <a:lnTo>
                    <a:pt x="1562" y="4775"/>
                  </a:lnTo>
                  <a:lnTo>
                    <a:pt x="673" y="6426"/>
                  </a:lnTo>
                  <a:lnTo>
                    <a:pt x="0" y="6426"/>
                  </a:lnTo>
                  <a:lnTo>
                    <a:pt x="2705" y="7061"/>
                  </a:lnTo>
                  <a:lnTo>
                    <a:pt x="2959" y="6680"/>
                  </a:lnTo>
                  <a:lnTo>
                    <a:pt x="3086" y="6426"/>
                  </a:lnTo>
                  <a:lnTo>
                    <a:pt x="2832" y="6426"/>
                  </a:lnTo>
                  <a:lnTo>
                    <a:pt x="3721" y="5918"/>
                  </a:lnTo>
                  <a:lnTo>
                    <a:pt x="6261" y="5918"/>
                  </a:lnTo>
                  <a:lnTo>
                    <a:pt x="7404" y="6680"/>
                  </a:lnTo>
                  <a:lnTo>
                    <a:pt x="7531" y="7061"/>
                  </a:lnTo>
                  <a:lnTo>
                    <a:pt x="7594" y="8458"/>
                  </a:lnTo>
                  <a:lnTo>
                    <a:pt x="7607" y="9448"/>
                  </a:lnTo>
                  <a:lnTo>
                    <a:pt x="6642" y="8839"/>
                  </a:lnTo>
                  <a:lnTo>
                    <a:pt x="5626" y="8458"/>
                  </a:lnTo>
                  <a:lnTo>
                    <a:pt x="3340" y="8458"/>
                  </a:lnTo>
                  <a:lnTo>
                    <a:pt x="2438" y="8839"/>
                  </a:lnTo>
                  <a:lnTo>
                    <a:pt x="800" y="10236"/>
                  </a:lnTo>
                  <a:lnTo>
                    <a:pt x="419" y="11252"/>
                  </a:lnTo>
                  <a:lnTo>
                    <a:pt x="419" y="13157"/>
                  </a:lnTo>
                  <a:lnTo>
                    <a:pt x="3213" y="15697"/>
                  </a:lnTo>
                  <a:lnTo>
                    <a:pt x="5499" y="15697"/>
                  </a:lnTo>
                  <a:lnTo>
                    <a:pt x="6769" y="15189"/>
                  </a:lnTo>
                  <a:lnTo>
                    <a:pt x="7785" y="14173"/>
                  </a:lnTo>
                  <a:lnTo>
                    <a:pt x="7785" y="15570"/>
                  </a:lnTo>
                  <a:lnTo>
                    <a:pt x="11722" y="15570"/>
                  </a:lnTo>
                  <a:lnTo>
                    <a:pt x="11722" y="13538"/>
                  </a:lnTo>
                  <a:close/>
                </a:path>
                <a:path w="131445" h="20954">
                  <a:moveTo>
                    <a:pt x="25044" y="12522"/>
                  </a:moveTo>
                  <a:lnTo>
                    <a:pt x="23266" y="11633"/>
                  </a:lnTo>
                  <a:lnTo>
                    <a:pt x="22504" y="13030"/>
                  </a:lnTo>
                  <a:lnTo>
                    <a:pt x="21488" y="13792"/>
                  </a:lnTo>
                  <a:lnTo>
                    <a:pt x="18694" y="13792"/>
                  </a:lnTo>
                  <a:lnTo>
                    <a:pt x="17932" y="13411"/>
                  </a:lnTo>
                  <a:lnTo>
                    <a:pt x="16662" y="11760"/>
                  </a:lnTo>
                  <a:lnTo>
                    <a:pt x="16408" y="10871"/>
                  </a:lnTo>
                  <a:lnTo>
                    <a:pt x="16408" y="8458"/>
                  </a:lnTo>
                  <a:lnTo>
                    <a:pt x="21920" y="6794"/>
                  </a:lnTo>
                  <a:lnTo>
                    <a:pt x="22250" y="7061"/>
                  </a:lnTo>
                  <a:lnTo>
                    <a:pt x="22631" y="7696"/>
                  </a:lnTo>
                  <a:lnTo>
                    <a:pt x="22758" y="8458"/>
                  </a:lnTo>
                  <a:lnTo>
                    <a:pt x="24790" y="8458"/>
                  </a:lnTo>
                  <a:lnTo>
                    <a:pt x="24790" y="5029"/>
                  </a:lnTo>
                  <a:lnTo>
                    <a:pt x="24752" y="4305"/>
                  </a:lnTo>
                  <a:lnTo>
                    <a:pt x="22758" y="4305"/>
                  </a:lnTo>
                  <a:lnTo>
                    <a:pt x="22758" y="5029"/>
                  </a:lnTo>
                  <a:lnTo>
                    <a:pt x="21869" y="4267"/>
                  </a:lnTo>
                  <a:lnTo>
                    <a:pt x="20853" y="3886"/>
                  </a:lnTo>
                  <a:lnTo>
                    <a:pt x="18059" y="3886"/>
                  </a:lnTo>
                  <a:lnTo>
                    <a:pt x="16789" y="4394"/>
                  </a:lnTo>
                  <a:lnTo>
                    <a:pt x="14630" y="6680"/>
                  </a:lnTo>
                  <a:lnTo>
                    <a:pt x="14122" y="7696"/>
                  </a:lnTo>
                  <a:lnTo>
                    <a:pt x="14122" y="11760"/>
                  </a:lnTo>
                  <a:lnTo>
                    <a:pt x="14376" y="12522"/>
                  </a:lnTo>
                  <a:lnTo>
                    <a:pt x="14503" y="12776"/>
                  </a:lnTo>
                  <a:lnTo>
                    <a:pt x="16535" y="15189"/>
                  </a:lnTo>
                  <a:lnTo>
                    <a:pt x="17932" y="15824"/>
                  </a:lnTo>
                  <a:lnTo>
                    <a:pt x="22250" y="15824"/>
                  </a:lnTo>
                  <a:lnTo>
                    <a:pt x="24028" y="14681"/>
                  </a:lnTo>
                  <a:lnTo>
                    <a:pt x="24536" y="13792"/>
                  </a:lnTo>
                  <a:lnTo>
                    <a:pt x="25044" y="12522"/>
                  </a:lnTo>
                  <a:close/>
                </a:path>
                <a:path w="131445" h="20954">
                  <a:moveTo>
                    <a:pt x="38760" y="12522"/>
                  </a:moveTo>
                  <a:lnTo>
                    <a:pt x="36868" y="11633"/>
                  </a:lnTo>
                  <a:lnTo>
                    <a:pt x="36220" y="13030"/>
                  </a:lnTo>
                  <a:lnTo>
                    <a:pt x="35077" y="13792"/>
                  </a:lnTo>
                  <a:lnTo>
                    <a:pt x="32410" y="13792"/>
                  </a:lnTo>
                  <a:lnTo>
                    <a:pt x="31521" y="13411"/>
                  </a:lnTo>
                  <a:lnTo>
                    <a:pt x="30378" y="11760"/>
                  </a:lnTo>
                  <a:lnTo>
                    <a:pt x="30124" y="10871"/>
                  </a:lnTo>
                  <a:lnTo>
                    <a:pt x="30124" y="8458"/>
                  </a:lnTo>
                  <a:lnTo>
                    <a:pt x="30378" y="7696"/>
                  </a:lnTo>
                  <a:lnTo>
                    <a:pt x="31648" y="6299"/>
                  </a:lnTo>
                  <a:lnTo>
                    <a:pt x="32410" y="5918"/>
                  </a:lnTo>
                  <a:lnTo>
                    <a:pt x="34188" y="5918"/>
                  </a:lnTo>
                  <a:lnTo>
                    <a:pt x="35204" y="6299"/>
                  </a:lnTo>
                  <a:lnTo>
                    <a:pt x="34950" y="6299"/>
                  </a:lnTo>
                  <a:lnTo>
                    <a:pt x="35966" y="7061"/>
                  </a:lnTo>
                  <a:lnTo>
                    <a:pt x="36347" y="7696"/>
                  </a:lnTo>
                  <a:lnTo>
                    <a:pt x="36347" y="8458"/>
                  </a:lnTo>
                  <a:lnTo>
                    <a:pt x="38379" y="8458"/>
                  </a:lnTo>
                  <a:lnTo>
                    <a:pt x="38379" y="5029"/>
                  </a:lnTo>
                  <a:lnTo>
                    <a:pt x="38328" y="4305"/>
                  </a:lnTo>
                  <a:lnTo>
                    <a:pt x="36347" y="4305"/>
                  </a:lnTo>
                  <a:lnTo>
                    <a:pt x="36347" y="5029"/>
                  </a:lnTo>
                  <a:lnTo>
                    <a:pt x="35585" y="4267"/>
                  </a:lnTo>
                  <a:lnTo>
                    <a:pt x="34442" y="3886"/>
                  </a:lnTo>
                  <a:lnTo>
                    <a:pt x="31775" y="3886"/>
                  </a:lnTo>
                  <a:lnTo>
                    <a:pt x="30505" y="4394"/>
                  </a:lnTo>
                  <a:lnTo>
                    <a:pt x="28219" y="6680"/>
                  </a:lnTo>
                  <a:lnTo>
                    <a:pt x="27838" y="7696"/>
                  </a:lnTo>
                  <a:lnTo>
                    <a:pt x="27838" y="11760"/>
                  </a:lnTo>
                  <a:lnTo>
                    <a:pt x="28092" y="12522"/>
                  </a:lnTo>
                  <a:lnTo>
                    <a:pt x="28219" y="12776"/>
                  </a:lnTo>
                  <a:lnTo>
                    <a:pt x="30251" y="15189"/>
                  </a:lnTo>
                  <a:lnTo>
                    <a:pt x="31648" y="15824"/>
                  </a:lnTo>
                  <a:lnTo>
                    <a:pt x="35966" y="15824"/>
                  </a:lnTo>
                  <a:lnTo>
                    <a:pt x="37744" y="14681"/>
                  </a:lnTo>
                  <a:lnTo>
                    <a:pt x="38125" y="13792"/>
                  </a:lnTo>
                  <a:lnTo>
                    <a:pt x="38760" y="12522"/>
                  </a:lnTo>
                  <a:close/>
                </a:path>
                <a:path w="131445" h="20954">
                  <a:moveTo>
                    <a:pt x="53238" y="7823"/>
                  </a:moveTo>
                  <a:lnTo>
                    <a:pt x="52730" y="6680"/>
                  </a:lnTo>
                  <a:lnTo>
                    <a:pt x="51968" y="6045"/>
                  </a:lnTo>
                  <a:lnTo>
                    <a:pt x="50952" y="5029"/>
                  </a:lnTo>
                  <a:lnTo>
                    <a:pt x="50952" y="8712"/>
                  </a:lnTo>
                  <a:lnTo>
                    <a:pt x="50952" y="10998"/>
                  </a:lnTo>
                  <a:lnTo>
                    <a:pt x="50711" y="11633"/>
                  </a:lnTo>
                  <a:lnTo>
                    <a:pt x="50584" y="11887"/>
                  </a:lnTo>
                  <a:lnTo>
                    <a:pt x="49174" y="13284"/>
                  </a:lnTo>
                  <a:lnTo>
                    <a:pt x="48298" y="13665"/>
                  </a:lnTo>
                  <a:lnTo>
                    <a:pt x="46253" y="13665"/>
                  </a:lnTo>
                  <a:lnTo>
                    <a:pt x="45491" y="13284"/>
                  </a:lnTo>
                  <a:lnTo>
                    <a:pt x="44094" y="11887"/>
                  </a:lnTo>
                  <a:lnTo>
                    <a:pt x="43726" y="10998"/>
                  </a:lnTo>
                  <a:lnTo>
                    <a:pt x="43726" y="8712"/>
                  </a:lnTo>
                  <a:lnTo>
                    <a:pt x="43967" y="8077"/>
                  </a:lnTo>
                  <a:lnTo>
                    <a:pt x="44094" y="7823"/>
                  </a:lnTo>
                  <a:lnTo>
                    <a:pt x="45364" y="6426"/>
                  </a:lnTo>
                  <a:lnTo>
                    <a:pt x="46253" y="6045"/>
                  </a:lnTo>
                  <a:lnTo>
                    <a:pt x="48298" y="6045"/>
                  </a:lnTo>
                  <a:lnTo>
                    <a:pt x="49174" y="6426"/>
                  </a:lnTo>
                  <a:lnTo>
                    <a:pt x="50584" y="7823"/>
                  </a:lnTo>
                  <a:lnTo>
                    <a:pt x="50952" y="8712"/>
                  </a:lnTo>
                  <a:lnTo>
                    <a:pt x="50952" y="5029"/>
                  </a:lnTo>
                  <a:lnTo>
                    <a:pt x="50317" y="4394"/>
                  </a:lnTo>
                  <a:lnTo>
                    <a:pt x="48920" y="3886"/>
                  </a:lnTo>
                  <a:lnTo>
                    <a:pt x="45618" y="3886"/>
                  </a:lnTo>
                  <a:lnTo>
                    <a:pt x="44221" y="4394"/>
                  </a:lnTo>
                  <a:lnTo>
                    <a:pt x="41935" y="6680"/>
                  </a:lnTo>
                  <a:lnTo>
                    <a:pt x="41440" y="7823"/>
                  </a:lnTo>
                  <a:lnTo>
                    <a:pt x="41440" y="11887"/>
                  </a:lnTo>
                  <a:lnTo>
                    <a:pt x="41935" y="13030"/>
                  </a:lnTo>
                  <a:lnTo>
                    <a:pt x="44221" y="15316"/>
                  </a:lnTo>
                  <a:lnTo>
                    <a:pt x="45618" y="15824"/>
                  </a:lnTo>
                  <a:lnTo>
                    <a:pt x="48920" y="15824"/>
                  </a:lnTo>
                  <a:lnTo>
                    <a:pt x="53238" y="8077"/>
                  </a:lnTo>
                  <a:lnTo>
                    <a:pt x="53238" y="7823"/>
                  </a:lnTo>
                  <a:close/>
                </a:path>
                <a:path w="131445" h="20954">
                  <a:moveTo>
                    <a:pt x="68592" y="14249"/>
                  </a:moveTo>
                  <a:lnTo>
                    <a:pt x="64427" y="14249"/>
                  </a:lnTo>
                  <a:lnTo>
                    <a:pt x="64427" y="15570"/>
                  </a:lnTo>
                  <a:lnTo>
                    <a:pt x="68592" y="15570"/>
                  </a:lnTo>
                  <a:lnTo>
                    <a:pt x="68592" y="14249"/>
                  </a:lnTo>
                  <a:close/>
                </a:path>
                <a:path w="131445" h="20954">
                  <a:moveTo>
                    <a:pt x="68618" y="13538"/>
                  </a:moveTo>
                  <a:lnTo>
                    <a:pt x="66586" y="13538"/>
                  </a:lnTo>
                  <a:lnTo>
                    <a:pt x="66586" y="4140"/>
                  </a:lnTo>
                  <a:lnTo>
                    <a:pt x="62395" y="4140"/>
                  </a:lnTo>
                  <a:lnTo>
                    <a:pt x="62395" y="6172"/>
                  </a:lnTo>
                  <a:lnTo>
                    <a:pt x="64427" y="6172"/>
                  </a:lnTo>
                  <a:lnTo>
                    <a:pt x="64427" y="12268"/>
                  </a:lnTo>
                  <a:lnTo>
                    <a:pt x="63538" y="13030"/>
                  </a:lnTo>
                  <a:lnTo>
                    <a:pt x="63017" y="13411"/>
                  </a:lnTo>
                  <a:lnTo>
                    <a:pt x="62141" y="13804"/>
                  </a:lnTo>
                  <a:lnTo>
                    <a:pt x="60617" y="13804"/>
                  </a:lnTo>
                  <a:lnTo>
                    <a:pt x="60109" y="13411"/>
                  </a:lnTo>
                  <a:lnTo>
                    <a:pt x="59982" y="13030"/>
                  </a:lnTo>
                  <a:lnTo>
                    <a:pt x="59855" y="4140"/>
                  </a:lnTo>
                  <a:lnTo>
                    <a:pt x="56045" y="4140"/>
                  </a:lnTo>
                  <a:lnTo>
                    <a:pt x="56045" y="6172"/>
                  </a:lnTo>
                  <a:lnTo>
                    <a:pt x="57569" y="6172"/>
                  </a:lnTo>
                  <a:lnTo>
                    <a:pt x="57696" y="13030"/>
                  </a:lnTo>
                  <a:lnTo>
                    <a:pt x="57823" y="13804"/>
                  </a:lnTo>
                  <a:lnTo>
                    <a:pt x="57950" y="14173"/>
                  </a:lnTo>
                  <a:lnTo>
                    <a:pt x="57950" y="14427"/>
                  </a:lnTo>
                  <a:lnTo>
                    <a:pt x="58331" y="14947"/>
                  </a:lnTo>
                  <a:lnTo>
                    <a:pt x="59347" y="15570"/>
                  </a:lnTo>
                  <a:lnTo>
                    <a:pt x="59982" y="15697"/>
                  </a:lnTo>
                  <a:lnTo>
                    <a:pt x="61874" y="15697"/>
                  </a:lnTo>
                  <a:lnTo>
                    <a:pt x="63157" y="15189"/>
                  </a:lnTo>
                  <a:lnTo>
                    <a:pt x="64427" y="14173"/>
                  </a:lnTo>
                  <a:lnTo>
                    <a:pt x="68618" y="14173"/>
                  </a:lnTo>
                  <a:lnTo>
                    <a:pt x="68618" y="13538"/>
                  </a:lnTo>
                  <a:close/>
                </a:path>
                <a:path w="131445" h="20954">
                  <a:moveTo>
                    <a:pt x="76809" y="13589"/>
                  </a:moveTo>
                  <a:lnTo>
                    <a:pt x="70650" y="13589"/>
                  </a:lnTo>
                  <a:lnTo>
                    <a:pt x="70650" y="15570"/>
                  </a:lnTo>
                  <a:lnTo>
                    <a:pt x="76809" y="15570"/>
                  </a:lnTo>
                  <a:lnTo>
                    <a:pt x="76809" y="13589"/>
                  </a:lnTo>
                  <a:close/>
                </a:path>
                <a:path w="131445" h="20954">
                  <a:moveTo>
                    <a:pt x="83591" y="13538"/>
                  </a:moveTo>
                  <a:lnTo>
                    <a:pt x="81686" y="13538"/>
                  </a:lnTo>
                  <a:lnTo>
                    <a:pt x="81559" y="6172"/>
                  </a:lnTo>
                  <a:lnTo>
                    <a:pt x="81445" y="5537"/>
                  </a:lnTo>
                  <a:lnTo>
                    <a:pt x="81305" y="5283"/>
                  </a:lnTo>
                  <a:lnTo>
                    <a:pt x="81051" y="4902"/>
                  </a:lnTo>
                  <a:lnTo>
                    <a:pt x="80035" y="4140"/>
                  </a:lnTo>
                  <a:lnTo>
                    <a:pt x="79527" y="4013"/>
                  </a:lnTo>
                  <a:lnTo>
                    <a:pt x="77622" y="4013"/>
                  </a:lnTo>
                  <a:lnTo>
                    <a:pt x="76225" y="4521"/>
                  </a:lnTo>
                  <a:lnTo>
                    <a:pt x="74828" y="5537"/>
                  </a:lnTo>
                  <a:lnTo>
                    <a:pt x="74828" y="4140"/>
                  </a:lnTo>
                  <a:lnTo>
                    <a:pt x="70637" y="4140"/>
                  </a:lnTo>
                  <a:lnTo>
                    <a:pt x="70637" y="6172"/>
                  </a:lnTo>
                  <a:lnTo>
                    <a:pt x="72669" y="6172"/>
                  </a:lnTo>
                  <a:lnTo>
                    <a:pt x="72669" y="13538"/>
                  </a:lnTo>
                  <a:lnTo>
                    <a:pt x="74828" y="13538"/>
                  </a:lnTo>
                  <a:lnTo>
                    <a:pt x="74828" y="7442"/>
                  </a:lnTo>
                  <a:lnTo>
                    <a:pt x="76098" y="6553"/>
                  </a:lnTo>
                  <a:lnTo>
                    <a:pt x="76873" y="6172"/>
                  </a:lnTo>
                  <a:lnTo>
                    <a:pt x="78892" y="6172"/>
                  </a:lnTo>
                  <a:lnTo>
                    <a:pt x="79400" y="6680"/>
                  </a:lnTo>
                  <a:lnTo>
                    <a:pt x="79527" y="15570"/>
                  </a:lnTo>
                  <a:lnTo>
                    <a:pt x="83591" y="15570"/>
                  </a:lnTo>
                  <a:lnTo>
                    <a:pt x="83591" y="13538"/>
                  </a:lnTo>
                  <a:close/>
                </a:path>
                <a:path w="131445" h="20954">
                  <a:moveTo>
                    <a:pt x="89306" y="469"/>
                  </a:moveTo>
                  <a:lnTo>
                    <a:pt x="87160" y="2501"/>
                  </a:lnTo>
                  <a:lnTo>
                    <a:pt x="87160" y="4152"/>
                  </a:lnTo>
                  <a:lnTo>
                    <a:pt x="89306" y="4152"/>
                  </a:lnTo>
                  <a:lnTo>
                    <a:pt x="89306" y="469"/>
                  </a:lnTo>
                  <a:close/>
                </a:path>
                <a:path w="131445" h="20954">
                  <a:moveTo>
                    <a:pt x="91338" y="13411"/>
                  </a:moveTo>
                  <a:lnTo>
                    <a:pt x="87160" y="13411"/>
                  </a:lnTo>
                  <a:lnTo>
                    <a:pt x="87287" y="14173"/>
                  </a:lnTo>
                  <a:lnTo>
                    <a:pt x="87414" y="14554"/>
                  </a:lnTo>
                  <a:lnTo>
                    <a:pt x="87668" y="14947"/>
                  </a:lnTo>
                  <a:lnTo>
                    <a:pt x="88303" y="15443"/>
                  </a:lnTo>
                  <a:lnTo>
                    <a:pt x="91338" y="15443"/>
                  </a:lnTo>
                  <a:lnTo>
                    <a:pt x="91338" y="13411"/>
                  </a:lnTo>
                  <a:close/>
                </a:path>
                <a:path w="131445" h="20954">
                  <a:moveTo>
                    <a:pt x="91389" y="4216"/>
                  </a:moveTo>
                  <a:lnTo>
                    <a:pt x="85623" y="4216"/>
                  </a:lnTo>
                  <a:lnTo>
                    <a:pt x="85623" y="6184"/>
                  </a:lnTo>
                  <a:lnTo>
                    <a:pt x="87160" y="6184"/>
                  </a:lnTo>
                  <a:lnTo>
                    <a:pt x="87160" y="13169"/>
                  </a:lnTo>
                  <a:lnTo>
                    <a:pt x="89306" y="13169"/>
                  </a:lnTo>
                  <a:lnTo>
                    <a:pt x="89306" y="6184"/>
                  </a:lnTo>
                  <a:lnTo>
                    <a:pt x="91389" y="6184"/>
                  </a:lnTo>
                  <a:lnTo>
                    <a:pt x="91389" y="4216"/>
                  </a:lnTo>
                  <a:close/>
                </a:path>
                <a:path w="131445" h="20954">
                  <a:moveTo>
                    <a:pt x="98082" y="4140"/>
                  </a:moveTo>
                  <a:lnTo>
                    <a:pt x="94145" y="4140"/>
                  </a:lnTo>
                  <a:lnTo>
                    <a:pt x="94145" y="6172"/>
                  </a:lnTo>
                  <a:lnTo>
                    <a:pt x="95796" y="6172"/>
                  </a:lnTo>
                  <a:lnTo>
                    <a:pt x="95796" y="13538"/>
                  </a:lnTo>
                  <a:lnTo>
                    <a:pt x="98082" y="13538"/>
                  </a:lnTo>
                  <a:lnTo>
                    <a:pt x="98082" y="4140"/>
                  </a:lnTo>
                  <a:close/>
                </a:path>
                <a:path w="131445" h="20954">
                  <a:moveTo>
                    <a:pt x="98209" y="0"/>
                  </a:moveTo>
                  <a:lnTo>
                    <a:pt x="95542" y="0"/>
                  </a:lnTo>
                  <a:lnTo>
                    <a:pt x="95542" y="711"/>
                  </a:lnTo>
                  <a:lnTo>
                    <a:pt x="98209" y="711"/>
                  </a:lnTo>
                  <a:lnTo>
                    <a:pt x="98209" y="0"/>
                  </a:lnTo>
                  <a:close/>
                </a:path>
                <a:path w="131445" h="20954">
                  <a:moveTo>
                    <a:pt x="99834" y="13589"/>
                  </a:moveTo>
                  <a:lnTo>
                    <a:pt x="94145" y="13589"/>
                  </a:lnTo>
                  <a:lnTo>
                    <a:pt x="94145" y="15570"/>
                  </a:lnTo>
                  <a:lnTo>
                    <a:pt x="99834" y="15570"/>
                  </a:lnTo>
                  <a:lnTo>
                    <a:pt x="99834" y="13589"/>
                  </a:lnTo>
                  <a:close/>
                </a:path>
                <a:path w="131445" h="20954">
                  <a:moveTo>
                    <a:pt x="108254" y="13589"/>
                  </a:moveTo>
                  <a:lnTo>
                    <a:pt x="102146" y="13589"/>
                  </a:lnTo>
                  <a:lnTo>
                    <a:pt x="102146" y="15570"/>
                  </a:lnTo>
                  <a:lnTo>
                    <a:pt x="108254" y="15570"/>
                  </a:lnTo>
                  <a:lnTo>
                    <a:pt x="108254" y="13589"/>
                  </a:lnTo>
                  <a:close/>
                </a:path>
                <a:path w="131445" h="20954">
                  <a:moveTo>
                    <a:pt x="115100" y="13538"/>
                  </a:moveTo>
                  <a:lnTo>
                    <a:pt x="113182" y="13538"/>
                  </a:lnTo>
                  <a:lnTo>
                    <a:pt x="113068" y="6172"/>
                  </a:lnTo>
                  <a:lnTo>
                    <a:pt x="112941" y="5537"/>
                  </a:lnTo>
                  <a:lnTo>
                    <a:pt x="112814" y="5283"/>
                  </a:lnTo>
                  <a:lnTo>
                    <a:pt x="112560" y="4902"/>
                  </a:lnTo>
                  <a:lnTo>
                    <a:pt x="111544" y="4140"/>
                  </a:lnTo>
                  <a:lnTo>
                    <a:pt x="110896" y="4013"/>
                  </a:lnTo>
                  <a:lnTo>
                    <a:pt x="109004" y="4013"/>
                  </a:lnTo>
                  <a:lnTo>
                    <a:pt x="107734" y="4521"/>
                  </a:lnTo>
                  <a:lnTo>
                    <a:pt x="106324" y="5537"/>
                  </a:lnTo>
                  <a:lnTo>
                    <a:pt x="106324" y="4140"/>
                  </a:lnTo>
                  <a:lnTo>
                    <a:pt x="102146" y="4140"/>
                  </a:lnTo>
                  <a:lnTo>
                    <a:pt x="102146" y="6172"/>
                  </a:lnTo>
                  <a:lnTo>
                    <a:pt x="104165" y="6172"/>
                  </a:lnTo>
                  <a:lnTo>
                    <a:pt x="104165" y="13538"/>
                  </a:lnTo>
                  <a:lnTo>
                    <a:pt x="106324" y="13538"/>
                  </a:lnTo>
                  <a:lnTo>
                    <a:pt x="106324" y="7442"/>
                  </a:lnTo>
                  <a:lnTo>
                    <a:pt x="107594" y="6553"/>
                  </a:lnTo>
                  <a:lnTo>
                    <a:pt x="108369" y="6172"/>
                  </a:lnTo>
                  <a:lnTo>
                    <a:pt x="110401" y="6172"/>
                  </a:lnTo>
                  <a:lnTo>
                    <a:pt x="110896" y="6680"/>
                  </a:lnTo>
                  <a:lnTo>
                    <a:pt x="111023" y="7188"/>
                  </a:lnTo>
                  <a:lnTo>
                    <a:pt x="111023" y="15570"/>
                  </a:lnTo>
                  <a:lnTo>
                    <a:pt x="115100" y="15570"/>
                  </a:lnTo>
                  <a:lnTo>
                    <a:pt x="115100" y="13538"/>
                  </a:lnTo>
                  <a:close/>
                </a:path>
                <a:path w="131445" h="20954">
                  <a:moveTo>
                    <a:pt x="126415" y="14808"/>
                  </a:moveTo>
                  <a:lnTo>
                    <a:pt x="126009" y="15316"/>
                  </a:lnTo>
                  <a:lnTo>
                    <a:pt x="123939" y="18745"/>
                  </a:lnTo>
                  <a:lnTo>
                    <a:pt x="123863" y="18872"/>
                  </a:lnTo>
                  <a:lnTo>
                    <a:pt x="122085" y="18872"/>
                  </a:lnTo>
                  <a:lnTo>
                    <a:pt x="120942" y="18491"/>
                  </a:lnTo>
                  <a:lnTo>
                    <a:pt x="119926" y="17729"/>
                  </a:lnTo>
                  <a:lnTo>
                    <a:pt x="119037" y="18745"/>
                  </a:lnTo>
                  <a:lnTo>
                    <a:pt x="118656" y="19380"/>
                  </a:lnTo>
                  <a:lnTo>
                    <a:pt x="119799" y="20396"/>
                  </a:lnTo>
                  <a:lnTo>
                    <a:pt x="121323" y="20904"/>
                  </a:lnTo>
                  <a:lnTo>
                    <a:pt x="124117" y="20904"/>
                  </a:lnTo>
                  <a:lnTo>
                    <a:pt x="124879" y="18872"/>
                  </a:lnTo>
                  <a:lnTo>
                    <a:pt x="126415" y="14808"/>
                  </a:lnTo>
                  <a:close/>
                </a:path>
                <a:path w="131445" h="20954">
                  <a:moveTo>
                    <a:pt x="131102" y="6172"/>
                  </a:moveTo>
                  <a:lnTo>
                    <a:pt x="131025" y="4178"/>
                  </a:lnTo>
                  <a:lnTo>
                    <a:pt x="126784" y="4178"/>
                  </a:lnTo>
                  <a:lnTo>
                    <a:pt x="126784" y="5791"/>
                  </a:lnTo>
                  <a:lnTo>
                    <a:pt x="126784" y="8839"/>
                  </a:lnTo>
                  <a:lnTo>
                    <a:pt x="126784" y="11125"/>
                  </a:lnTo>
                  <a:lnTo>
                    <a:pt x="126403" y="12014"/>
                  </a:lnTo>
                  <a:lnTo>
                    <a:pt x="125006" y="13538"/>
                  </a:lnTo>
                  <a:lnTo>
                    <a:pt x="123609" y="14160"/>
                  </a:lnTo>
                  <a:lnTo>
                    <a:pt x="122593" y="14160"/>
                  </a:lnTo>
                  <a:lnTo>
                    <a:pt x="121196" y="13538"/>
                  </a:lnTo>
                  <a:lnTo>
                    <a:pt x="119926" y="12014"/>
                  </a:lnTo>
                  <a:lnTo>
                    <a:pt x="119545" y="11125"/>
                  </a:lnTo>
                  <a:lnTo>
                    <a:pt x="119545" y="8839"/>
                  </a:lnTo>
                  <a:lnTo>
                    <a:pt x="119926" y="7823"/>
                  </a:lnTo>
                  <a:lnTo>
                    <a:pt x="121450" y="6426"/>
                  </a:lnTo>
                  <a:lnTo>
                    <a:pt x="122085" y="6172"/>
                  </a:lnTo>
                  <a:lnTo>
                    <a:pt x="124371" y="6172"/>
                  </a:lnTo>
                  <a:lnTo>
                    <a:pt x="125006" y="6426"/>
                  </a:lnTo>
                  <a:lnTo>
                    <a:pt x="126530" y="7823"/>
                  </a:lnTo>
                  <a:lnTo>
                    <a:pt x="126784" y="8839"/>
                  </a:lnTo>
                  <a:lnTo>
                    <a:pt x="126784" y="5791"/>
                  </a:lnTo>
                  <a:lnTo>
                    <a:pt x="125641" y="4648"/>
                  </a:lnTo>
                  <a:lnTo>
                    <a:pt x="124371" y="4013"/>
                  </a:lnTo>
                  <a:lnTo>
                    <a:pt x="121323" y="4013"/>
                  </a:lnTo>
                  <a:lnTo>
                    <a:pt x="120053" y="4648"/>
                  </a:lnTo>
                  <a:lnTo>
                    <a:pt x="117767" y="6807"/>
                  </a:lnTo>
                  <a:lnTo>
                    <a:pt x="117259" y="8204"/>
                  </a:lnTo>
                  <a:lnTo>
                    <a:pt x="117259" y="11633"/>
                  </a:lnTo>
                  <a:lnTo>
                    <a:pt x="117767" y="13030"/>
                  </a:lnTo>
                  <a:lnTo>
                    <a:pt x="119799" y="15316"/>
                  </a:lnTo>
                  <a:lnTo>
                    <a:pt x="121069" y="15824"/>
                  </a:lnTo>
                  <a:lnTo>
                    <a:pt x="123609" y="15824"/>
                  </a:lnTo>
                  <a:lnTo>
                    <a:pt x="129070" y="7823"/>
                  </a:lnTo>
                  <a:lnTo>
                    <a:pt x="129070" y="6172"/>
                  </a:lnTo>
                  <a:lnTo>
                    <a:pt x="131102" y="6172"/>
                  </a:lnTo>
                  <a:close/>
                </a:path>
              </a:pathLst>
            </a:custGeom>
            <a:solidFill>
              <a:srgbClr val="2AA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666738" y="4364240"/>
              <a:ext cx="128905" cy="8890"/>
            </a:xfrm>
            <a:custGeom>
              <a:avLst/>
              <a:gdLst/>
              <a:ahLst/>
              <a:cxnLst/>
              <a:rect l="l" t="t" r="r" b="b"/>
              <a:pathLst>
                <a:path w="128904" h="8889">
                  <a:moveTo>
                    <a:pt x="4940" y="381"/>
                  </a:moveTo>
                  <a:lnTo>
                    <a:pt x="622" y="381"/>
                  </a:lnTo>
                  <a:lnTo>
                    <a:pt x="0" y="762"/>
                  </a:lnTo>
                  <a:lnTo>
                    <a:pt x="0" y="1524"/>
                  </a:lnTo>
                  <a:lnTo>
                    <a:pt x="2273" y="1524"/>
                  </a:lnTo>
                  <a:lnTo>
                    <a:pt x="1892" y="1778"/>
                  </a:lnTo>
                  <a:lnTo>
                    <a:pt x="0" y="1778"/>
                  </a:lnTo>
                  <a:lnTo>
                    <a:pt x="0" y="3937"/>
                  </a:lnTo>
                  <a:lnTo>
                    <a:pt x="4178" y="3937"/>
                  </a:lnTo>
                  <a:lnTo>
                    <a:pt x="3162" y="3429"/>
                  </a:lnTo>
                  <a:lnTo>
                    <a:pt x="1892" y="2921"/>
                  </a:lnTo>
                  <a:lnTo>
                    <a:pt x="1892" y="1905"/>
                  </a:lnTo>
                  <a:lnTo>
                    <a:pt x="4940" y="1905"/>
                  </a:lnTo>
                  <a:lnTo>
                    <a:pt x="4940" y="381"/>
                  </a:lnTo>
                  <a:close/>
                </a:path>
                <a:path w="128904" h="8889">
                  <a:moveTo>
                    <a:pt x="5461" y="4178"/>
                  </a:moveTo>
                  <a:lnTo>
                    <a:pt x="596" y="4178"/>
                  </a:lnTo>
                  <a:lnTo>
                    <a:pt x="3175" y="5321"/>
                  </a:lnTo>
                  <a:lnTo>
                    <a:pt x="3556" y="5321"/>
                  </a:lnTo>
                  <a:lnTo>
                    <a:pt x="3556" y="6464"/>
                  </a:lnTo>
                  <a:lnTo>
                    <a:pt x="0" y="6464"/>
                  </a:lnTo>
                  <a:lnTo>
                    <a:pt x="0" y="8001"/>
                  </a:lnTo>
                  <a:lnTo>
                    <a:pt x="4826" y="8001"/>
                  </a:lnTo>
                  <a:lnTo>
                    <a:pt x="5461" y="7607"/>
                  </a:lnTo>
                  <a:lnTo>
                    <a:pt x="5461" y="6985"/>
                  </a:lnTo>
                  <a:lnTo>
                    <a:pt x="3048" y="6985"/>
                  </a:lnTo>
                  <a:lnTo>
                    <a:pt x="3556" y="6718"/>
                  </a:lnTo>
                  <a:lnTo>
                    <a:pt x="5461" y="6718"/>
                  </a:lnTo>
                  <a:lnTo>
                    <a:pt x="5461" y="4178"/>
                  </a:lnTo>
                  <a:close/>
                </a:path>
                <a:path w="128904" h="8889">
                  <a:moveTo>
                    <a:pt x="18288" y="2019"/>
                  </a:moveTo>
                  <a:lnTo>
                    <a:pt x="18034" y="1524"/>
                  </a:lnTo>
                  <a:lnTo>
                    <a:pt x="16891" y="0"/>
                  </a:lnTo>
                  <a:lnTo>
                    <a:pt x="16383" y="0"/>
                  </a:lnTo>
                  <a:lnTo>
                    <a:pt x="16383" y="2540"/>
                  </a:lnTo>
                  <a:lnTo>
                    <a:pt x="16383" y="5969"/>
                  </a:lnTo>
                  <a:lnTo>
                    <a:pt x="15621" y="6985"/>
                  </a:lnTo>
                  <a:lnTo>
                    <a:pt x="13081" y="6985"/>
                  </a:lnTo>
                  <a:lnTo>
                    <a:pt x="12446" y="5969"/>
                  </a:lnTo>
                  <a:lnTo>
                    <a:pt x="12446" y="2540"/>
                  </a:lnTo>
                  <a:lnTo>
                    <a:pt x="13081" y="1524"/>
                  </a:lnTo>
                  <a:lnTo>
                    <a:pt x="15621" y="1524"/>
                  </a:lnTo>
                  <a:lnTo>
                    <a:pt x="16383" y="2540"/>
                  </a:lnTo>
                  <a:lnTo>
                    <a:pt x="16383" y="0"/>
                  </a:lnTo>
                  <a:lnTo>
                    <a:pt x="11811" y="0"/>
                  </a:lnTo>
                  <a:lnTo>
                    <a:pt x="10541" y="2019"/>
                  </a:lnTo>
                  <a:lnTo>
                    <a:pt x="10541" y="6591"/>
                  </a:lnTo>
                  <a:lnTo>
                    <a:pt x="11811" y="8509"/>
                  </a:lnTo>
                  <a:lnTo>
                    <a:pt x="16891" y="8509"/>
                  </a:lnTo>
                  <a:lnTo>
                    <a:pt x="17894" y="6985"/>
                  </a:lnTo>
                  <a:lnTo>
                    <a:pt x="18161" y="6591"/>
                  </a:lnTo>
                  <a:lnTo>
                    <a:pt x="18288" y="2019"/>
                  </a:lnTo>
                  <a:close/>
                </a:path>
                <a:path w="128904" h="8889">
                  <a:moveTo>
                    <a:pt x="30480" y="127"/>
                  </a:moveTo>
                  <a:lnTo>
                    <a:pt x="28829" y="127"/>
                  </a:lnTo>
                  <a:lnTo>
                    <a:pt x="28829" y="6350"/>
                  </a:lnTo>
                  <a:lnTo>
                    <a:pt x="28308" y="6985"/>
                  </a:lnTo>
                  <a:lnTo>
                    <a:pt x="26022" y="6985"/>
                  </a:lnTo>
                  <a:lnTo>
                    <a:pt x="25527" y="6350"/>
                  </a:lnTo>
                  <a:lnTo>
                    <a:pt x="25527" y="127"/>
                  </a:lnTo>
                  <a:lnTo>
                    <a:pt x="23736" y="127"/>
                  </a:lnTo>
                  <a:lnTo>
                    <a:pt x="23736" y="7493"/>
                  </a:lnTo>
                  <a:lnTo>
                    <a:pt x="25146" y="8509"/>
                  </a:lnTo>
                  <a:lnTo>
                    <a:pt x="29210" y="8509"/>
                  </a:lnTo>
                  <a:lnTo>
                    <a:pt x="30480" y="7493"/>
                  </a:lnTo>
                  <a:lnTo>
                    <a:pt x="30480" y="127"/>
                  </a:lnTo>
                  <a:close/>
                </a:path>
                <a:path w="128904" h="8889">
                  <a:moveTo>
                    <a:pt x="41935" y="152"/>
                  </a:moveTo>
                  <a:lnTo>
                    <a:pt x="35687" y="152"/>
                  </a:lnTo>
                  <a:lnTo>
                    <a:pt x="35687" y="1651"/>
                  </a:lnTo>
                  <a:lnTo>
                    <a:pt x="37846" y="1651"/>
                  </a:lnTo>
                  <a:lnTo>
                    <a:pt x="37846" y="8382"/>
                  </a:lnTo>
                  <a:lnTo>
                    <a:pt x="39662" y="8382"/>
                  </a:lnTo>
                  <a:lnTo>
                    <a:pt x="39662" y="1651"/>
                  </a:lnTo>
                  <a:lnTo>
                    <a:pt x="41935" y="1651"/>
                  </a:lnTo>
                  <a:lnTo>
                    <a:pt x="41935" y="152"/>
                  </a:lnTo>
                  <a:close/>
                </a:path>
                <a:path w="128904" h="8889">
                  <a:moveTo>
                    <a:pt x="54127" y="4864"/>
                  </a:moveTo>
                  <a:lnTo>
                    <a:pt x="52324" y="4864"/>
                  </a:lnTo>
                  <a:lnTo>
                    <a:pt x="52324" y="8369"/>
                  </a:lnTo>
                  <a:lnTo>
                    <a:pt x="54127" y="8369"/>
                  </a:lnTo>
                  <a:lnTo>
                    <a:pt x="54127" y="4864"/>
                  </a:lnTo>
                  <a:close/>
                </a:path>
                <a:path w="128904" h="8889">
                  <a:moveTo>
                    <a:pt x="54127" y="139"/>
                  </a:moveTo>
                  <a:lnTo>
                    <a:pt x="52311" y="139"/>
                  </a:lnTo>
                  <a:lnTo>
                    <a:pt x="52311" y="3429"/>
                  </a:lnTo>
                  <a:lnTo>
                    <a:pt x="48895" y="3429"/>
                  </a:lnTo>
                  <a:lnTo>
                    <a:pt x="48895" y="127"/>
                  </a:lnTo>
                  <a:lnTo>
                    <a:pt x="47117" y="127"/>
                  </a:lnTo>
                  <a:lnTo>
                    <a:pt x="47117" y="8382"/>
                  </a:lnTo>
                  <a:lnTo>
                    <a:pt x="48895" y="8382"/>
                  </a:lnTo>
                  <a:lnTo>
                    <a:pt x="48895" y="4826"/>
                  </a:lnTo>
                  <a:lnTo>
                    <a:pt x="54102" y="4826"/>
                  </a:lnTo>
                  <a:lnTo>
                    <a:pt x="54127" y="139"/>
                  </a:lnTo>
                  <a:close/>
                </a:path>
                <a:path w="128904" h="8889">
                  <a:moveTo>
                    <a:pt x="74676" y="8382"/>
                  </a:moveTo>
                  <a:lnTo>
                    <a:pt x="74028" y="6731"/>
                  </a:lnTo>
                  <a:lnTo>
                    <a:pt x="73533" y="5334"/>
                  </a:lnTo>
                  <a:lnTo>
                    <a:pt x="72263" y="1778"/>
                  </a:lnTo>
                  <a:lnTo>
                    <a:pt x="71742" y="457"/>
                  </a:lnTo>
                  <a:lnTo>
                    <a:pt x="71742" y="5334"/>
                  </a:lnTo>
                  <a:lnTo>
                    <a:pt x="69456" y="5334"/>
                  </a:lnTo>
                  <a:lnTo>
                    <a:pt x="70599" y="1778"/>
                  </a:lnTo>
                  <a:lnTo>
                    <a:pt x="71742" y="5334"/>
                  </a:lnTo>
                  <a:lnTo>
                    <a:pt x="71742" y="457"/>
                  </a:lnTo>
                  <a:lnTo>
                    <a:pt x="71615" y="127"/>
                  </a:lnTo>
                  <a:lnTo>
                    <a:pt x="69596" y="127"/>
                  </a:lnTo>
                  <a:lnTo>
                    <a:pt x="66548" y="8382"/>
                  </a:lnTo>
                  <a:lnTo>
                    <a:pt x="68453" y="8382"/>
                  </a:lnTo>
                  <a:lnTo>
                    <a:pt x="68961" y="6731"/>
                  </a:lnTo>
                  <a:lnTo>
                    <a:pt x="72136" y="6731"/>
                  </a:lnTo>
                  <a:lnTo>
                    <a:pt x="72758" y="8382"/>
                  </a:lnTo>
                  <a:lnTo>
                    <a:pt x="74676" y="8382"/>
                  </a:lnTo>
                  <a:close/>
                </a:path>
                <a:path w="128904" h="8889">
                  <a:moveTo>
                    <a:pt x="84836" y="127"/>
                  </a:moveTo>
                  <a:lnTo>
                    <a:pt x="79883" y="127"/>
                  </a:lnTo>
                  <a:lnTo>
                    <a:pt x="79883" y="8382"/>
                  </a:lnTo>
                  <a:lnTo>
                    <a:pt x="81648" y="8382"/>
                  </a:lnTo>
                  <a:lnTo>
                    <a:pt x="81648" y="4953"/>
                  </a:lnTo>
                  <a:lnTo>
                    <a:pt x="84455" y="4953"/>
                  </a:lnTo>
                  <a:lnTo>
                    <a:pt x="84455" y="3556"/>
                  </a:lnTo>
                  <a:lnTo>
                    <a:pt x="81648" y="3556"/>
                  </a:lnTo>
                  <a:lnTo>
                    <a:pt x="81648" y="1651"/>
                  </a:lnTo>
                  <a:lnTo>
                    <a:pt x="84836" y="1651"/>
                  </a:lnTo>
                  <a:lnTo>
                    <a:pt x="84836" y="127"/>
                  </a:lnTo>
                  <a:close/>
                </a:path>
                <a:path w="128904" h="8889">
                  <a:moveTo>
                    <a:pt x="97028" y="7112"/>
                  </a:moveTo>
                  <a:lnTo>
                    <a:pt x="96380" y="7112"/>
                  </a:lnTo>
                  <a:lnTo>
                    <a:pt x="94983" y="5080"/>
                  </a:lnTo>
                  <a:lnTo>
                    <a:pt x="94742" y="4699"/>
                  </a:lnTo>
                  <a:lnTo>
                    <a:pt x="95885" y="4305"/>
                  </a:lnTo>
                  <a:lnTo>
                    <a:pt x="96126" y="3810"/>
                  </a:lnTo>
                  <a:lnTo>
                    <a:pt x="96253" y="3429"/>
                  </a:lnTo>
                  <a:lnTo>
                    <a:pt x="96253" y="1143"/>
                  </a:lnTo>
                  <a:lnTo>
                    <a:pt x="95237" y="127"/>
                  </a:lnTo>
                  <a:lnTo>
                    <a:pt x="94475" y="127"/>
                  </a:lnTo>
                  <a:lnTo>
                    <a:pt x="94399" y="1930"/>
                  </a:lnTo>
                  <a:lnTo>
                    <a:pt x="94348" y="3429"/>
                  </a:lnTo>
                  <a:lnTo>
                    <a:pt x="94094" y="3810"/>
                  </a:lnTo>
                  <a:lnTo>
                    <a:pt x="92189" y="3810"/>
                  </a:lnTo>
                  <a:lnTo>
                    <a:pt x="92189" y="1524"/>
                  </a:lnTo>
                  <a:lnTo>
                    <a:pt x="94094" y="1524"/>
                  </a:lnTo>
                  <a:lnTo>
                    <a:pt x="94399" y="1930"/>
                  </a:lnTo>
                  <a:lnTo>
                    <a:pt x="94399" y="127"/>
                  </a:lnTo>
                  <a:lnTo>
                    <a:pt x="90411" y="127"/>
                  </a:lnTo>
                  <a:lnTo>
                    <a:pt x="90411" y="8509"/>
                  </a:lnTo>
                  <a:lnTo>
                    <a:pt x="92189" y="8509"/>
                  </a:lnTo>
                  <a:lnTo>
                    <a:pt x="92189" y="5080"/>
                  </a:lnTo>
                  <a:lnTo>
                    <a:pt x="93078" y="5080"/>
                  </a:lnTo>
                  <a:lnTo>
                    <a:pt x="95237" y="8509"/>
                  </a:lnTo>
                  <a:lnTo>
                    <a:pt x="97028" y="8509"/>
                  </a:lnTo>
                  <a:lnTo>
                    <a:pt x="97028" y="7112"/>
                  </a:lnTo>
                  <a:close/>
                </a:path>
                <a:path w="128904" h="8889">
                  <a:moveTo>
                    <a:pt x="104152" y="114"/>
                  </a:moveTo>
                  <a:lnTo>
                    <a:pt x="102362" y="114"/>
                  </a:lnTo>
                  <a:lnTo>
                    <a:pt x="102362" y="8369"/>
                  </a:lnTo>
                  <a:lnTo>
                    <a:pt x="104152" y="8369"/>
                  </a:lnTo>
                  <a:lnTo>
                    <a:pt x="104152" y="114"/>
                  </a:lnTo>
                  <a:close/>
                </a:path>
                <a:path w="128904" h="8889">
                  <a:moveTo>
                    <a:pt x="115697" y="381"/>
                  </a:moveTo>
                  <a:lnTo>
                    <a:pt x="110782" y="381"/>
                  </a:lnTo>
                  <a:lnTo>
                    <a:pt x="110871" y="254"/>
                  </a:lnTo>
                  <a:lnTo>
                    <a:pt x="110744" y="381"/>
                  </a:lnTo>
                  <a:lnTo>
                    <a:pt x="109982" y="1524"/>
                  </a:lnTo>
                  <a:lnTo>
                    <a:pt x="112395" y="1524"/>
                  </a:lnTo>
                  <a:lnTo>
                    <a:pt x="112141" y="2032"/>
                  </a:lnTo>
                  <a:lnTo>
                    <a:pt x="115697" y="2032"/>
                  </a:lnTo>
                  <a:lnTo>
                    <a:pt x="115697" y="381"/>
                  </a:lnTo>
                  <a:close/>
                </a:path>
                <a:path w="128904" h="8889">
                  <a:moveTo>
                    <a:pt x="115824" y="6985"/>
                  </a:moveTo>
                  <a:lnTo>
                    <a:pt x="112522" y="6985"/>
                  </a:lnTo>
                  <a:lnTo>
                    <a:pt x="111620" y="6096"/>
                  </a:lnTo>
                  <a:lnTo>
                    <a:pt x="111620" y="2540"/>
                  </a:lnTo>
                  <a:lnTo>
                    <a:pt x="109855" y="1765"/>
                  </a:lnTo>
                  <a:lnTo>
                    <a:pt x="109728" y="6731"/>
                  </a:lnTo>
                  <a:lnTo>
                    <a:pt x="110794" y="8128"/>
                  </a:lnTo>
                  <a:lnTo>
                    <a:pt x="115824" y="8128"/>
                  </a:lnTo>
                  <a:lnTo>
                    <a:pt x="115824" y="6985"/>
                  </a:lnTo>
                  <a:close/>
                </a:path>
                <a:path w="128904" h="8889">
                  <a:moveTo>
                    <a:pt x="115824" y="6464"/>
                  </a:moveTo>
                  <a:lnTo>
                    <a:pt x="115316" y="6731"/>
                  </a:lnTo>
                  <a:lnTo>
                    <a:pt x="115824" y="6731"/>
                  </a:lnTo>
                  <a:lnTo>
                    <a:pt x="115824" y="6464"/>
                  </a:lnTo>
                  <a:close/>
                </a:path>
                <a:path w="128904" h="8889">
                  <a:moveTo>
                    <a:pt x="128638" y="8382"/>
                  </a:moveTo>
                  <a:lnTo>
                    <a:pt x="128016" y="6731"/>
                  </a:lnTo>
                  <a:lnTo>
                    <a:pt x="127495" y="5334"/>
                  </a:lnTo>
                  <a:lnTo>
                    <a:pt x="126225" y="1778"/>
                  </a:lnTo>
                  <a:lnTo>
                    <a:pt x="125603" y="127"/>
                  </a:lnTo>
                  <a:lnTo>
                    <a:pt x="125603" y="5334"/>
                  </a:lnTo>
                  <a:lnTo>
                    <a:pt x="123444" y="5334"/>
                  </a:lnTo>
                  <a:lnTo>
                    <a:pt x="124587" y="1778"/>
                  </a:lnTo>
                  <a:lnTo>
                    <a:pt x="125603" y="5334"/>
                  </a:lnTo>
                  <a:lnTo>
                    <a:pt x="125603" y="127"/>
                  </a:lnTo>
                  <a:lnTo>
                    <a:pt x="123571" y="127"/>
                  </a:lnTo>
                  <a:lnTo>
                    <a:pt x="120510" y="8382"/>
                  </a:lnTo>
                  <a:lnTo>
                    <a:pt x="122428" y="8382"/>
                  </a:lnTo>
                  <a:lnTo>
                    <a:pt x="122923" y="6731"/>
                  </a:lnTo>
                  <a:lnTo>
                    <a:pt x="126111" y="6731"/>
                  </a:lnTo>
                  <a:lnTo>
                    <a:pt x="126619" y="8382"/>
                  </a:lnTo>
                  <a:lnTo>
                    <a:pt x="128638" y="8382"/>
                  </a:lnTo>
                  <a:close/>
                </a:path>
              </a:pathLst>
            </a:custGeom>
            <a:solidFill>
              <a:srgbClr val="7DC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34227" y="4266209"/>
              <a:ext cx="342620" cy="10500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507607" y="4266196"/>
              <a:ext cx="2540" cy="105410"/>
            </a:xfrm>
            <a:custGeom>
              <a:avLst/>
              <a:gdLst/>
              <a:ahLst/>
              <a:cxnLst/>
              <a:rect l="l" t="t" r="r" b="b"/>
              <a:pathLst>
                <a:path w="2540" h="105410">
                  <a:moveTo>
                    <a:pt x="2108" y="0"/>
                  </a:moveTo>
                  <a:lnTo>
                    <a:pt x="0" y="0"/>
                  </a:lnTo>
                  <a:lnTo>
                    <a:pt x="0" y="105016"/>
                  </a:lnTo>
                  <a:lnTo>
                    <a:pt x="2108" y="105016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93005" y="4194225"/>
              <a:ext cx="405002" cy="21330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467350" y="4211472"/>
              <a:ext cx="1042035" cy="204470"/>
            </a:xfrm>
            <a:custGeom>
              <a:avLst/>
              <a:gdLst/>
              <a:ahLst/>
              <a:cxnLst/>
              <a:rect l="l" t="t" r="r" b="b"/>
              <a:pathLst>
                <a:path w="1042034" h="204470">
                  <a:moveTo>
                    <a:pt x="2120" y="0"/>
                  </a:moveTo>
                  <a:lnTo>
                    <a:pt x="0" y="0"/>
                  </a:lnTo>
                  <a:lnTo>
                    <a:pt x="0" y="204190"/>
                  </a:lnTo>
                  <a:lnTo>
                    <a:pt x="2120" y="204190"/>
                  </a:lnTo>
                  <a:lnTo>
                    <a:pt x="2120" y="0"/>
                  </a:lnTo>
                  <a:close/>
                </a:path>
                <a:path w="1042034" h="204470">
                  <a:moveTo>
                    <a:pt x="633945" y="0"/>
                  </a:moveTo>
                  <a:lnTo>
                    <a:pt x="631825" y="0"/>
                  </a:lnTo>
                  <a:lnTo>
                    <a:pt x="631825" y="204190"/>
                  </a:lnTo>
                  <a:lnTo>
                    <a:pt x="633945" y="204190"/>
                  </a:lnTo>
                  <a:lnTo>
                    <a:pt x="633945" y="0"/>
                  </a:lnTo>
                  <a:close/>
                </a:path>
                <a:path w="1042034" h="204470">
                  <a:moveTo>
                    <a:pt x="1041755" y="54305"/>
                  </a:moveTo>
                  <a:lnTo>
                    <a:pt x="1039622" y="54305"/>
                  </a:lnTo>
                  <a:lnTo>
                    <a:pt x="1039622" y="160883"/>
                  </a:lnTo>
                  <a:lnTo>
                    <a:pt x="1041755" y="160883"/>
                  </a:lnTo>
                  <a:lnTo>
                    <a:pt x="1041755" y="54305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5514465" y="4548224"/>
            <a:ext cx="495300" cy="762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200" b="1" dirty="0">
                <a:solidFill>
                  <a:srgbClr val="12498A"/>
                </a:solidFill>
                <a:latin typeface="Century Gothic"/>
                <a:cs typeface="Century Gothic"/>
              </a:rPr>
              <a:t>Address</a:t>
            </a:r>
            <a:r>
              <a:rPr sz="200" b="1" spc="5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</a:rPr>
              <a:t>123</a:t>
            </a:r>
            <a:r>
              <a:rPr sz="200" spc="14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</a:rPr>
              <a:t>S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  <a:hlinkClick r:id="rId9"/>
              </a:rPr>
              <a:t>treet,</a:t>
            </a:r>
            <a:r>
              <a:rPr sz="200" spc="25" dirty="0">
                <a:solidFill>
                  <a:srgbClr val="12498A"/>
                </a:solidFill>
                <a:latin typeface="Century Gothic"/>
                <a:cs typeface="Century Gothic"/>
                <a:hlinkClick r:id="rId9"/>
              </a:rPr>
              <a:t> 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  <a:hlinkClick r:id="rId9"/>
              </a:rPr>
              <a:t>Cit</a:t>
            </a:r>
            <a:r>
              <a:rPr sz="200" spc="-15" dirty="0">
                <a:solidFill>
                  <a:srgbClr val="12498A"/>
                </a:solidFill>
                <a:latin typeface="Century Gothic"/>
                <a:cs typeface="Century Gothic"/>
                <a:hlinkClick r:id="rId9"/>
              </a:rPr>
              <a:t> 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  <a:hlinkClick r:id="rId9"/>
              </a:rPr>
              <a:t>y,</a:t>
            </a:r>
            <a:r>
              <a:rPr sz="200" spc="65" dirty="0">
                <a:solidFill>
                  <a:srgbClr val="12498A"/>
                </a:solidFill>
                <a:latin typeface="Century Gothic"/>
                <a:cs typeface="Century Gothic"/>
                <a:hlinkClick r:id="rId9"/>
              </a:rPr>
              <a:t> 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  <a:hlinkClick r:id="rId9"/>
              </a:rPr>
              <a:t>State</a:t>
            </a:r>
            <a:r>
              <a:rPr sz="200" spc="2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spc="-10" dirty="0">
                <a:solidFill>
                  <a:srgbClr val="12498A"/>
                </a:solidFill>
                <a:latin typeface="Century Gothic"/>
                <a:cs typeface="Century Gothic"/>
              </a:rPr>
              <a:t>456789</a:t>
            </a:r>
            <a:endParaRPr sz="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" b="1" dirty="0">
                <a:solidFill>
                  <a:srgbClr val="12498A"/>
                </a:solidFill>
                <a:latin typeface="Century Gothic"/>
                <a:cs typeface="Century Gothic"/>
              </a:rPr>
              <a:t>Phone</a:t>
            </a:r>
            <a:r>
              <a:rPr sz="200" b="1" spc="1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dirty="0">
                <a:solidFill>
                  <a:srgbClr val="12498A"/>
                </a:solidFill>
                <a:latin typeface="Century Gothic"/>
                <a:cs typeface="Century Gothic"/>
              </a:rPr>
              <a:t>1234</a:t>
            </a:r>
            <a:r>
              <a:rPr sz="200" spc="7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spc="-10" dirty="0">
                <a:solidFill>
                  <a:srgbClr val="12498A"/>
                </a:solidFill>
                <a:latin typeface="Century Gothic"/>
                <a:cs typeface="Century Gothic"/>
              </a:rPr>
              <a:t>56789</a:t>
            </a:r>
            <a:endParaRPr sz="20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999610" y="1677161"/>
            <a:ext cx="5560695" cy="310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450">
              <a:latin typeface="Times New Roman"/>
              <a:cs typeface="Times New Roman"/>
            </a:endParaRPr>
          </a:p>
          <a:p>
            <a:pPr marL="1514475">
              <a:lnSpc>
                <a:spcPts val="535"/>
              </a:lnSpc>
            </a:pPr>
            <a:r>
              <a:rPr sz="450" b="1" dirty="0">
                <a:solidFill>
                  <a:srgbClr val="12498A"/>
                </a:solidFill>
                <a:latin typeface="Century Gothic"/>
                <a:cs typeface="Century Gothic"/>
              </a:rPr>
              <a:t>John</a:t>
            </a:r>
            <a:r>
              <a:rPr sz="450" b="1" spc="-1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450" b="1" spc="-10" dirty="0">
                <a:solidFill>
                  <a:srgbClr val="12498A"/>
                </a:solidFill>
                <a:latin typeface="Century Gothic"/>
                <a:cs typeface="Century Gothic"/>
              </a:rPr>
              <a:t>Smith</a:t>
            </a:r>
            <a:endParaRPr sz="450">
              <a:latin typeface="Century Gothic"/>
              <a:cs typeface="Century Gothic"/>
            </a:endParaRPr>
          </a:p>
          <a:p>
            <a:pPr marL="1514475">
              <a:lnSpc>
                <a:spcPts val="355"/>
              </a:lnSpc>
            </a:pPr>
            <a:r>
              <a:rPr sz="300" b="1" dirty="0">
                <a:solidFill>
                  <a:srgbClr val="12498A"/>
                </a:solidFill>
                <a:latin typeface="Century Gothic"/>
                <a:cs typeface="Century Gothic"/>
              </a:rPr>
              <a:t>Position</a:t>
            </a:r>
            <a:r>
              <a:rPr sz="300" b="1" spc="25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300" b="1" spc="-10" dirty="0">
                <a:solidFill>
                  <a:srgbClr val="12498A"/>
                </a:solidFill>
                <a:latin typeface="Century Gothic"/>
                <a:cs typeface="Century Gothic"/>
              </a:rPr>
              <a:t>Title</a:t>
            </a:r>
            <a:endParaRPr sz="300">
              <a:latin typeface="Century Gothic"/>
              <a:cs typeface="Century Gothic"/>
            </a:endParaRPr>
          </a:p>
          <a:p>
            <a:pPr marL="1515110">
              <a:lnSpc>
                <a:spcPct val="100000"/>
              </a:lnSpc>
              <a:spcBef>
                <a:spcPts val="55"/>
              </a:spcBef>
            </a:pPr>
            <a:r>
              <a:rPr sz="200" b="1" spc="-20" dirty="0">
                <a:solidFill>
                  <a:srgbClr val="12498A"/>
                </a:solidFill>
                <a:latin typeface="Century Gothic"/>
                <a:cs typeface="Century Gothic"/>
              </a:rPr>
              <a:t>Web-</a:t>
            </a:r>
            <a:r>
              <a:rPr sz="200" b="1" dirty="0">
                <a:solidFill>
                  <a:srgbClr val="12498A"/>
                </a:solidFill>
                <a:latin typeface="Century Gothic"/>
                <a:cs typeface="Century Gothic"/>
              </a:rPr>
              <a:t>site</a:t>
            </a:r>
            <a:r>
              <a:rPr sz="200" b="1" spc="80" dirty="0">
                <a:solidFill>
                  <a:srgbClr val="12498A"/>
                </a:solidFill>
                <a:latin typeface="Century Gothic"/>
                <a:cs typeface="Century Gothic"/>
              </a:rPr>
              <a:t> </a:t>
            </a:r>
            <a:r>
              <a:rPr sz="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Gothic"/>
                <a:cs typeface="Century Gothic"/>
                <a:hlinkClick r:id="rId9"/>
              </a:rPr>
              <a:t>www.comanyname.co</a:t>
            </a:r>
            <a:r>
              <a:rPr sz="200" u="none" spc="-10" dirty="0">
                <a:solidFill>
                  <a:srgbClr val="0000FF"/>
                </a:solidFill>
                <a:latin typeface="Century Gothic"/>
                <a:cs typeface="Century Gothic"/>
                <a:hlinkClick r:id="rId9"/>
              </a:rPr>
              <a:t>m</a:t>
            </a:r>
            <a:endParaRPr sz="200">
              <a:latin typeface="Century Gothic"/>
              <a:cs typeface="Century Gothic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54142" y="4519167"/>
            <a:ext cx="1938655" cy="148590"/>
          </a:xfrm>
          <a:prstGeom prst="rect">
            <a:avLst/>
          </a:prstGeom>
          <a:solidFill>
            <a:srgbClr val="12498A"/>
          </a:solidFill>
        </p:spPr>
        <p:txBody>
          <a:bodyPr vert="horz" wrap="square" lIns="0" tIns="2540" rIns="0" bIns="0" rtlCol="0">
            <a:spAutoFit/>
          </a:bodyPr>
          <a:lstStyle/>
          <a:p>
            <a:pPr marL="440055">
              <a:lnSpc>
                <a:spcPct val="100000"/>
              </a:lnSpc>
              <a:spcBef>
                <a:spcPts val="20"/>
              </a:spcBef>
            </a:pPr>
            <a:r>
              <a:rPr sz="750" b="1" dirty="0">
                <a:solidFill>
                  <a:srgbClr val="FFFFFF"/>
                </a:solidFill>
                <a:latin typeface="Gill Sans MT"/>
                <a:cs typeface="Gill Sans MT"/>
              </a:rPr>
              <a:t>M</a:t>
            </a:r>
            <a:r>
              <a:rPr sz="75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50" b="1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75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50" b="1" dirty="0">
                <a:solidFill>
                  <a:srgbClr val="FFFFFF"/>
                </a:solidFill>
                <a:latin typeface="Gill Sans MT"/>
                <a:cs typeface="Gill Sans MT"/>
              </a:rPr>
              <a:t>K</a:t>
            </a:r>
            <a:r>
              <a:rPr sz="75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5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9"/>
              </a:rPr>
              <a:t>E</a:t>
            </a:r>
            <a:r>
              <a:rPr sz="750" b="1" u="sng" spc="29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9"/>
              </a:rPr>
              <a:t> </a:t>
            </a:r>
            <a:r>
              <a:rPr sz="75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9"/>
              </a:rPr>
              <a:t>IT</a:t>
            </a:r>
            <a:r>
              <a:rPr sz="750" b="1" u="none" spc="155" dirty="0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sz="750" b="1" u="none" spc="-10" dirty="0">
                <a:solidFill>
                  <a:srgbClr val="FFFFFF"/>
                </a:solidFill>
                <a:latin typeface="Gill Sans MT"/>
                <a:cs typeface="Gill Sans MT"/>
              </a:rPr>
              <a:t>COUNT</a:t>
            </a:r>
            <a:endParaRPr sz="750"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956545" y="243852"/>
            <a:ext cx="621030" cy="464184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27635">
              <a:lnSpc>
                <a:spcPts val="3529"/>
              </a:lnSpc>
            </a:pPr>
            <a:r>
              <a:rPr sz="3000" b="1" spc="-25" dirty="0">
                <a:solidFill>
                  <a:srgbClr val="FFFFFF"/>
                </a:solidFill>
                <a:latin typeface="Trebuchet MS"/>
                <a:cs typeface="Trebuchet MS"/>
              </a:rPr>
              <a:t>61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89270" y="6913879"/>
            <a:ext cx="2441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4365" marR="5080" indent="-6223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8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3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1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FOR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4592" y="259561"/>
            <a:ext cx="317373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POWERPOINT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TEMPLATE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72714" y="1053718"/>
            <a:ext cx="6075045" cy="5476875"/>
            <a:chOff x="3172714" y="1053718"/>
            <a:chExt cx="6075045" cy="54768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2714" y="1053718"/>
              <a:ext cx="5491479" cy="46739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0354" y="1179068"/>
              <a:ext cx="5156326" cy="29132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952870" y="4590643"/>
              <a:ext cx="3295015" cy="1853564"/>
            </a:xfrm>
            <a:custGeom>
              <a:avLst/>
              <a:gdLst/>
              <a:ahLst/>
              <a:cxnLst/>
              <a:rect l="l" t="t" r="r" b="b"/>
              <a:pathLst>
                <a:path w="3295015" h="1853564">
                  <a:moveTo>
                    <a:pt x="3294888" y="0"/>
                  </a:moveTo>
                  <a:lnTo>
                    <a:pt x="0" y="0"/>
                  </a:lnTo>
                  <a:lnTo>
                    <a:pt x="0" y="1853438"/>
                  </a:lnTo>
                  <a:lnTo>
                    <a:pt x="3294888" y="1853438"/>
                  </a:lnTo>
                  <a:lnTo>
                    <a:pt x="3294888" y="0"/>
                  </a:lnTo>
                  <a:close/>
                </a:path>
              </a:pathLst>
            </a:custGeom>
            <a:solidFill>
              <a:srgbClr val="F0F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9800" y="4734458"/>
              <a:ext cx="3047491" cy="179588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952871" y="4590643"/>
            <a:ext cx="3295015" cy="1853564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Times New Roman"/>
              <a:cs typeface="Times New Roman"/>
            </a:endParaRPr>
          </a:p>
          <a:p>
            <a:pPr marL="243840">
              <a:lnSpc>
                <a:spcPts val="1605"/>
              </a:lnSpc>
            </a:pPr>
            <a:r>
              <a:rPr sz="1350" spc="-10" dirty="0">
                <a:solidFill>
                  <a:srgbClr val="12498A"/>
                </a:solidFill>
                <a:latin typeface="Gill Sans MT"/>
                <a:cs typeface="Gill Sans MT"/>
              </a:rPr>
              <a:t>SlideTitle</a:t>
            </a:r>
            <a:endParaRPr sz="1350">
              <a:latin typeface="Gill Sans MT"/>
              <a:cs typeface="Gill Sans MT"/>
            </a:endParaRPr>
          </a:p>
          <a:p>
            <a:pPr marL="243840">
              <a:lnSpc>
                <a:spcPts val="1125"/>
              </a:lnSpc>
            </a:pPr>
            <a:r>
              <a:rPr sz="950" spc="-10" dirty="0">
                <a:solidFill>
                  <a:srgbClr val="12498A"/>
                </a:solidFill>
                <a:latin typeface="Gill Sans MT"/>
                <a:cs typeface="Gill Sans MT"/>
              </a:rPr>
              <a:t>Content</a:t>
            </a:r>
            <a:endParaRPr sz="95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52871" y="684021"/>
            <a:ext cx="3295015" cy="1939925"/>
            <a:chOff x="5952871" y="684021"/>
            <a:chExt cx="3295015" cy="1939925"/>
          </a:xfrm>
        </p:grpSpPr>
        <p:sp>
          <p:nvSpPr>
            <p:cNvPr id="11" name="object 11"/>
            <p:cNvSpPr/>
            <p:nvPr/>
          </p:nvSpPr>
          <p:spPr>
            <a:xfrm>
              <a:off x="5952871" y="684021"/>
              <a:ext cx="3295015" cy="1853564"/>
            </a:xfrm>
            <a:custGeom>
              <a:avLst/>
              <a:gdLst/>
              <a:ahLst/>
              <a:cxnLst/>
              <a:rect l="l" t="t" r="r" b="b"/>
              <a:pathLst>
                <a:path w="3295015" h="1853564">
                  <a:moveTo>
                    <a:pt x="3294888" y="0"/>
                  </a:moveTo>
                  <a:lnTo>
                    <a:pt x="0" y="0"/>
                  </a:lnTo>
                  <a:lnTo>
                    <a:pt x="0" y="1853438"/>
                  </a:lnTo>
                  <a:lnTo>
                    <a:pt x="3294888" y="1853438"/>
                  </a:lnTo>
                  <a:lnTo>
                    <a:pt x="3294888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61506" y="1045946"/>
              <a:ext cx="223988" cy="16296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15964" y="1233169"/>
              <a:ext cx="514984" cy="42545"/>
            </a:xfrm>
            <a:custGeom>
              <a:avLst/>
              <a:gdLst/>
              <a:ahLst/>
              <a:cxnLst/>
              <a:rect l="l" t="t" r="r" b="b"/>
              <a:pathLst>
                <a:path w="514984" h="42544">
                  <a:moveTo>
                    <a:pt x="38862" y="7239"/>
                  </a:moveTo>
                  <a:lnTo>
                    <a:pt x="34925" y="2540"/>
                  </a:lnTo>
                  <a:lnTo>
                    <a:pt x="29083" y="0"/>
                  </a:lnTo>
                  <a:lnTo>
                    <a:pt x="22098" y="0"/>
                  </a:lnTo>
                  <a:lnTo>
                    <a:pt x="13335" y="1524"/>
                  </a:lnTo>
                  <a:lnTo>
                    <a:pt x="6223" y="5969"/>
                  </a:lnTo>
                  <a:lnTo>
                    <a:pt x="1651" y="12573"/>
                  </a:lnTo>
                  <a:lnTo>
                    <a:pt x="0" y="21082"/>
                  </a:lnTo>
                  <a:lnTo>
                    <a:pt x="1651" y="29210"/>
                  </a:lnTo>
                  <a:lnTo>
                    <a:pt x="1651" y="29464"/>
                  </a:lnTo>
                  <a:lnTo>
                    <a:pt x="6223" y="36195"/>
                  </a:lnTo>
                  <a:lnTo>
                    <a:pt x="13208" y="40513"/>
                  </a:lnTo>
                  <a:lnTo>
                    <a:pt x="21971" y="42164"/>
                  </a:lnTo>
                  <a:lnTo>
                    <a:pt x="29083" y="42164"/>
                  </a:lnTo>
                  <a:lnTo>
                    <a:pt x="34925" y="39497"/>
                  </a:lnTo>
                  <a:lnTo>
                    <a:pt x="38862" y="34798"/>
                  </a:lnTo>
                  <a:lnTo>
                    <a:pt x="32766" y="29210"/>
                  </a:lnTo>
                  <a:lnTo>
                    <a:pt x="30099" y="32512"/>
                  </a:lnTo>
                  <a:lnTo>
                    <a:pt x="26670" y="34036"/>
                  </a:lnTo>
                  <a:lnTo>
                    <a:pt x="14859" y="34036"/>
                  </a:lnTo>
                  <a:lnTo>
                    <a:pt x="9525" y="28702"/>
                  </a:lnTo>
                  <a:lnTo>
                    <a:pt x="9525" y="13335"/>
                  </a:lnTo>
                  <a:lnTo>
                    <a:pt x="14859" y="8001"/>
                  </a:lnTo>
                  <a:lnTo>
                    <a:pt x="26670" y="8001"/>
                  </a:lnTo>
                  <a:lnTo>
                    <a:pt x="30099" y="9652"/>
                  </a:lnTo>
                  <a:lnTo>
                    <a:pt x="32766" y="12827"/>
                  </a:lnTo>
                  <a:lnTo>
                    <a:pt x="38862" y="7239"/>
                  </a:lnTo>
                  <a:close/>
                </a:path>
                <a:path w="514984" h="42544">
                  <a:moveTo>
                    <a:pt x="86233" y="21082"/>
                  </a:moveTo>
                  <a:lnTo>
                    <a:pt x="84696" y="13335"/>
                  </a:lnTo>
                  <a:lnTo>
                    <a:pt x="84582" y="12700"/>
                  </a:lnTo>
                  <a:lnTo>
                    <a:pt x="81407" y="8001"/>
                  </a:lnTo>
                  <a:lnTo>
                    <a:pt x="80010" y="5969"/>
                  </a:lnTo>
                  <a:lnTo>
                    <a:pt x="76708" y="3975"/>
                  </a:lnTo>
                  <a:lnTo>
                    <a:pt x="76708" y="13335"/>
                  </a:lnTo>
                  <a:lnTo>
                    <a:pt x="76708" y="28829"/>
                  </a:lnTo>
                  <a:lnTo>
                    <a:pt x="71247" y="34036"/>
                  </a:lnTo>
                  <a:lnTo>
                    <a:pt x="56769" y="34036"/>
                  </a:lnTo>
                  <a:lnTo>
                    <a:pt x="51308" y="28829"/>
                  </a:lnTo>
                  <a:lnTo>
                    <a:pt x="51308" y="13335"/>
                  </a:lnTo>
                  <a:lnTo>
                    <a:pt x="56769" y="8001"/>
                  </a:lnTo>
                  <a:lnTo>
                    <a:pt x="71247" y="8001"/>
                  </a:lnTo>
                  <a:lnTo>
                    <a:pt x="76708" y="13335"/>
                  </a:lnTo>
                  <a:lnTo>
                    <a:pt x="76708" y="3975"/>
                  </a:lnTo>
                  <a:lnTo>
                    <a:pt x="72898" y="1651"/>
                  </a:lnTo>
                  <a:lnTo>
                    <a:pt x="64008" y="0"/>
                  </a:lnTo>
                  <a:lnTo>
                    <a:pt x="55118" y="1651"/>
                  </a:lnTo>
                  <a:lnTo>
                    <a:pt x="48006" y="5969"/>
                  </a:lnTo>
                  <a:lnTo>
                    <a:pt x="43434" y="12700"/>
                  </a:lnTo>
                  <a:lnTo>
                    <a:pt x="41783" y="21082"/>
                  </a:lnTo>
                  <a:lnTo>
                    <a:pt x="43307" y="28829"/>
                  </a:lnTo>
                  <a:lnTo>
                    <a:pt x="43434" y="29464"/>
                  </a:lnTo>
                  <a:lnTo>
                    <a:pt x="48133" y="36195"/>
                  </a:lnTo>
                  <a:lnTo>
                    <a:pt x="55118" y="40513"/>
                  </a:lnTo>
                  <a:lnTo>
                    <a:pt x="64008" y="42164"/>
                  </a:lnTo>
                  <a:lnTo>
                    <a:pt x="72898" y="40513"/>
                  </a:lnTo>
                  <a:lnTo>
                    <a:pt x="79883" y="36195"/>
                  </a:lnTo>
                  <a:lnTo>
                    <a:pt x="81407" y="34036"/>
                  </a:lnTo>
                  <a:lnTo>
                    <a:pt x="84582" y="29464"/>
                  </a:lnTo>
                  <a:lnTo>
                    <a:pt x="86233" y="21082"/>
                  </a:lnTo>
                  <a:close/>
                </a:path>
                <a:path w="514984" h="42544">
                  <a:moveTo>
                    <a:pt x="139319" y="41402"/>
                  </a:moveTo>
                  <a:lnTo>
                    <a:pt x="139192" y="17018"/>
                  </a:lnTo>
                  <a:lnTo>
                    <a:pt x="139192" y="635"/>
                  </a:lnTo>
                  <a:lnTo>
                    <a:pt x="131445" y="635"/>
                  </a:lnTo>
                  <a:lnTo>
                    <a:pt x="116459" y="26035"/>
                  </a:lnTo>
                  <a:lnTo>
                    <a:pt x="111252" y="17526"/>
                  </a:lnTo>
                  <a:lnTo>
                    <a:pt x="101219" y="635"/>
                  </a:lnTo>
                  <a:lnTo>
                    <a:pt x="93345" y="635"/>
                  </a:lnTo>
                  <a:lnTo>
                    <a:pt x="93345" y="41402"/>
                  </a:lnTo>
                  <a:lnTo>
                    <a:pt x="102235" y="41402"/>
                  </a:lnTo>
                  <a:lnTo>
                    <a:pt x="102235" y="17526"/>
                  </a:lnTo>
                  <a:lnTo>
                    <a:pt x="114173" y="37084"/>
                  </a:lnTo>
                  <a:lnTo>
                    <a:pt x="118364" y="37084"/>
                  </a:lnTo>
                  <a:lnTo>
                    <a:pt x="130302" y="17018"/>
                  </a:lnTo>
                  <a:lnTo>
                    <a:pt x="130429" y="41402"/>
                  </a:lnTo>
                  <a:lnTo>
                    <a:pt x="139319" y="41402"/>
                  </a:lnTo>
                  <a:close/>
                </a:path>
                <a:path w="514984" h="42544">
                  <a:moveTo>
                    <a:pt x="184277" y="6350"/>
                  </a:moveTo>
                  <a:lnTo>
                    <a:pt x="177419" y="635"/>
                  </a:lnTo>
                  <a:lnTo>
                    <a:pt x="174752" y="635"/>
                  </a:lnTo>
                  <a:lnTo>
                    <a:pt x="174752" y="11049"/>
                  </a:lnTo>
                  <a:lnTo>
                    <a:pt x="174752" y="19939"/>
                  </a:lnTo>
                  <a:lnTo>
                    <a:pt x="171831" y="22479"/>
                  </a:lnTo>
                  <a:lnTo>
                    <a:pt x="158369" y="22479"/>
                  </a:lnTo>
                  <a:lnTo>
                    <a:pt x="158369" y="8382"/>
                  </a:lnTo>
                  <a:lnTo>
                    <a:pt x="171831" y="8382"/>
                  </a:lnTo>
                  <a:lnTo>
                    <a:pt x="174752" y="11049"/>
                  </a:lnTo>
                  <a:lnTo>
                    <a:pt x="174752" y="635"/>
                  </a:lnTo>
                  <a:lnTo>
                    <a:pt x="148971" y="635"/>
                  </a:lnTo>
                  <a:lnTo>
                    <a:pt x="148971" y="41402"/>
                  </a:lnTo>
                  <a:lnTo>
                    <a:pt x="158369" y="41402"/>
                  </a:lnTo>
                  <a:lnTo>
                    <a:pt x="158369" y="30226"/>
                  </a:lnTo>
                  <a:lnTo>
                    <a:pt x="177419" y="30226"/>
                  </a:lnTo>
                  <a:lnTo>
                    <a:pt x="184277" y="24511"/>
                  </a:lnTo>
                  <a:lnTo>
                    <a:pt x="184277" y="22479"/>
                  </a:lnTo>
                  <a:lnTo>
                    <a:pt x="184277" y="6350"/>
                  </a:lnTo>
                  <a:close/>
                </a:path>
                <a:path w="514984" h="42544">
                  <a:moveTo>
                    <a:pt x="229235" y="41402"/>
                  </a:moveTo>
                  <a:lnTo>
                    <a:pt x="225285" y="32639"/>
                  </a:lnTo>
                  <a:lnTo>
                    <a:pt x="222110" y="25527"/>
                  </a:lnTo>
                  <a:lnTo>
                    <a:pt x="215138" y="9906"/>
                  </a:lnTo>
                  <a:lnTo>
                    <a:pt x="212725" y="4584"/>
                  </a:lnTo>
                  <a:lnTo>
                    <a:pt x="212725" y="25527"/>
                  </a:lnTo>
                  <a:lnTo>
                    <a:pt x="199758" y="25527"/>
                  </a:lnTo>
                  <a:lnTo>
                    <a:pt x="206235" y="9906"/>
                  </a:lnTo>
                  <a:lnTo>
                    <a:pt x="212725" y="25527"/>
                  </a:lnTo>
                  <a:lnTo>
                    <a:pt x="212725" y="4584"/>
                  </a:lnTo>
                  <a:lnTo>
                    <a:pt x="210934" y="635"/>
                  </a:lnTo>
                  <a:lnTo>
                    <a:pt x="201676" y="635"/>
                  </a:lnTo>
                  <a:lnTo>
                    <a:pt x="183515" y="41402"/>
                  </a:lnTo>
                  <a:lnTo>
                    <a:pt x="193167" y="41402"/>
                  </a:lnTo>
                  <a:lnTo>
                    <a:pt x="196850" y="32639"/>
                  </a:lnTo>
                  <a:lnTo>
                    <a:pt x="215633" y="32639"/>
                  </a:lnTo>
                  <a:lnTo>
                    <a:pt x="219329" y="41402"/>
                  </a:lnTo>
                  <a:lnTo>
                    <a:pt x="229235" y="41402"/>
                  </a:lnTo>
                  <a:close/>
                </a:path>
                <a:path w="514984" h="42544">
                  <a:moveTo>
                    <a:pt x="270764" y="673"/>
                  </a:moveTo>
                  <a:lnTo>
                    <a:pt x="261467" y="673"/>
                  </a:lnTo>
                  <a:lnTo>
                    <a:pt x="261467" y="25400"/>
                  </a:lnTo>
                  <a:lnTo>
                    <a:pt x="254368" y="16637"/>
                  </a:lnTo>
                  <a:lnTo>
                    <a:pt x="241147" y="635"/>
                  </a:lnTo>
                  <a:lnTo>
                    <a:pt x="233413" y="635"/>
                  </a:lnTo>
                  <a:lnTo>
                    <a:pt x="233413" y="41402"/>
                  </a:lnTo>
                  <a:lnTo>
                    <a:pt x="242671" y="41402"/>
                  </a:lnTo>
                  <a:lnTo>
                    <a:pt x="242671" y="16637"/>
                  </a:lnTo>
                  <a:lnTo>
                    <a:pt x="263004" y="41402"/>
                  </a:lnTo>
                  <a:lnTo>
                    <a:pt x="270751" y="41402"/>
                  </a:lnTo>
                  <a:lnTo>
                    <a:pt x="270764" y="673"/>
                  </a:lnTo>
                  <a:close/>
                </a:path>
                <a:path w="514984" h="42544">
                  <a:moveTo>
                    <a:pt x="315849" y="635"/>
                  </a:moveTo>
                  <a:lnTo>
                    <a:pt x="306578" y="635"/>
                  </a:lnTo>
                  <a:lnTo>
                    <a:pt x="295656" y="18796"/>
                  </a:lnTo>
                  <a:lnTo>
                    <a:pt x="284734" y="635"/>
                  </a:lnTo>
                  <a:lnTo>
                    <a:pt x="274828" y="635"/>
                  </a:lnTo>
                  <a:lnTo>
                    <a:pt x="285610" y="18796"/>
                  </a:lnTo>
                  <a:lnTo>
                    <a:pt x="290576" y="26924"/>
                  </a:lnTo>
                  <a:lnTo>
                    <a:pt x="290576" y="41402"/>
                  </a:lnTo>
                  <a:lnTo>
                    <a:pt x="299974" y="41402"/>
                  </a:lnTo>
                  <a:lnTo>
                    <a:pt x="299974" y="26924"/>
                  </a:lnTo>
                  <a:lnTo>
                    <a:pt x="315849" y="635"/>
                  </a:lnTo>
                  <a:close/>
                </a:path>
                <a:path w="514984" h="42544">
                  <a:moveTo>
                    <a:pt x="373519" y="673"/>
                  </a:moveTo>
                  <a:lnTo>
                    <a:pt x="364236" y="673"/>
                  </a:lnTo>
                  <a:lnTo>
                    <a:pt x="364236" y="25400"/>
                  </a:lnTo>
                  <a:lnTo>
                    <a:pt x="344043" y="635"/>
                  </a:lnTo>
                  <a:lnTo>
                    <a:pt x="336156" y="635"/>
                  </a:lnTo>
                  <a:lnTo>
                    <a:pt x="336156" y="41402"/>
                  </a:lnTo>
                  <a:lnTo>
                    <a:pt x="345440" y="41402"/>
                  </a:lnTo>
                  <a:lnTo>
                    <a:pt x="345440" y="16637"/>
                  </a:lnTo>
                  <a:lnTo>
                    <a:pt x="365760" y="41402"/>
                  </a:lnTo>
                  <a:lnTo>
                    <a:pt x="373507" y="41402"/>
                  </a:lnTo>
                  <a:lnTo>
                    <a:pt x="373519" y="673"/>
                  </a:lnTo>
                  <a:close/>
                </a:path>
                <a:path w="514984" h="42544">
                  <a:moveTo>
                    <a:pt x="423545" y="41402"/>
                  </a:moveTo>
                  <a:lnTo>
                    <a:pt x="419620" y="32639"/>
                  </a:lnTo>
                  <a:lnTo>
                    <a:pt x="416433" y="25527"/>
                  </a:lnTo>
                  <a:lnTo>
                    <a:pt x="409448" y="9906"/>
                  </a:lnTo>
                  <a:lnTo>
                    <a:pt x="407035" y="4572"/>
                  </a:lnTo>
                  <a:lnTo>
                    <a:pt x="407035" y="25527"/>
                  </a:lnTo>
                  <a:lnTo>
                    <a:pt x="394081" y="25527"/>
                  </a:lnTo>
                  <a:lnTo>
                    <a:pt x="400558" y="9906"/>
                  </a:lnTo>
                  <a:lnTo>
                    <a:pt x="407035" y="25527"/>
                  </a:lnTo>
                  <a:lnTo>
                    <a:pt x="407035" y="4572"/>
                  </a:lnTo>
                  <a:lnTo>
                    <a:pt x="405257" y="635"/>
                  </a:lnTo>
                  <a:lnTo>
                    <a:pt x="395986" y="635"/>
                  </a:lnTo>
                  <a:lnTo>
                    <a:pt x="377825" y="41402"/>
                  </a:lnTo>
                  <a:lnTo>
                    <a:pt x="387477" y="41402"/>
                  </a:lnTo>
                  <a:lnTo>
                    <a:pt x="391160" y="32639"/>
                  </a:lnTo>
                  <a:lnTo>
                    <a:pt x="409956" y="32639"/>
                  </a:lnTo>
                  <a:lnTo>
                    <a:pt x="413639" y="41402"/>
                  </a:lnTo>
                  <a:lnTo>
                    <a:pt x="423545" y="41402"/>
                  </a:lnTo>
                  <a:close/>
                </a:path>
                <a:path w="514984" h="42544">
                  <a:moveTo>
                    <a:pt x="473583" y="17018"/>
                  </a:moveTo>
                  <a:lnTo>
                    <a:pt x="473456" y="635"/>
                  </a:lnTo>
                  <a:lnTo>
                    <a:pt x="465709" y="635"/>
                  </a:lnTo>
                  <a:lnTo>
                    <a:pt x="450723" y="26035"/>
                  </a:lnTo>
                  <a:lnTo>
                    <a:pt x="435483" y="635"/>
                  </a:lnTo>
                  <a:lnTo>
                    <a:pt x="427736" y="635"/>
                  </a:lnTo>
                  <a:lnTo>
                    <a:pt x="427736" y="41402"/>
                  </a:lnTo>
                  <a:lnTo>
                    <a:pt x="436626" y="41402"/>
                  </a:lnTo>
                  <a:lnTo>
                    <a:pt x="436626" y="17526"/>
                  </a:lnTo>
                  <a:lnTo>
                    <a:pt x="448564" y="37084"/>
                  </a:lnTo>
                  <a:lnTo>
                    <a:pt x="452755" y="37084"/>
                  </a:lnTo>
                  <a:lnTo>
                    <a:pt x="464693" y="17018"/>
                  </a:lnTo>
                  <a:lnTo>
                    <a:pt x="464820" y="41402"/>
                  </a:lnTo>
                  <a:lnTo>
                    <a:pt x="473583" y="41402"/>
                  </a:lnTo>
                  <a:lnTo>
                    <a:pt x="473583" y="17018"/>
                  </a:lnTo>
                  <a:close/>
                </a:path>
                <a:path w="514984" h="42544">
                  <a:moveTo>
                    <a:pt x="514858" y="33909"/>
                  </a:moveTo>
                  <a:lnTo>
                    <a:pt x="492633" y="33909"/>
                  </a:lnTo>
                  <a:lnTo>
                    <a:pt x="492633" y="24384"/>
                  </a:lnTo>
                  <a:lnTo>
                    <a:pt x="511556" y="24384"/>
                  </a:lnTo>
                  <a:lnTo>
                    <a:pt x="511556" y="17145"/>
                  </a:lnTo>
                  <a:lnTo>
                    <a:pt x="492633" y="17145"/>
                  </a:lnTo>
                  <a:lnTo>
                    <a:pt x="492633" y="8255"/>
                  </a:lnTo>
                  <a:lnTo>
                    <a:pt x="514096" y="8255"/>
                  </a:lnTo>
                  <a:lnTo>
                    <a:pt x="514096" y="635"/>
                  </a:lnTo>
                  <a:lnTo>
                    <a:pt x="483235" y="635"/>
                  </a:lnTo>
                  <a:lnTo>
                    <a:pt x="483235" y="41402"/>
                  </a:lnTo>
                  <a:lnTo>
                    <a:pt x="514858" y="41402"/>
                  </a:lnTo>
                  <a:lnTo>
                    <a:pt x="514858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13170" y="827785"/>
              <a:ext cx="2574290" cy="1796414"/>
            </a:xfrm>
            <a:custGeom>
              <a:avLst/>
              <a:gdLst/>
              <a:ahLst/>
              <a:cxnLst/>
              <a:rect l="l" t="t" r="r" b="b"/>
              <a:pathLst>
                <a:path w="2574290" h="1796414">
                  <a:moveTo>
                    <a:pt x="1796034" y="508889"/>
                  </a:moveTo>
                  <a:lnTo>
                    <a:pt x="1793621" y="459994"/>
                  </a:lnTo>
                  <a:lnTo>
                    <a:pt x="1786763" y="412242"/>
                  </a:lnTo>
                  <a:lnTo>
                    <a:pt x="1775714" y="366141"/>
                  </a:lnTo>
                  <a:lnTo>
                    <a:pt x="1760347" y="321818"/>
                  </a:lnTo>
                  <a:lnTo>
                    <a:pt x="1741297" y="279273"/>
                  </a:lnTo>
                  <a:lnTo>
                    <a:pt x="1718437" y="239014"/>
                  </a:lnTo>
                  <a:lnTo>
                    <a:pt x="1692148" y="201180"/>
                  </a:lnTo>
                  <a:lnTo>
                    <a:pt x="1662684" y="165862"/>
                  </a:lnTo>
                  <a:lnTo>
                    <a:pt x="1630172" y="133350"/>
                  </a:lnTo>
                  <a:lnTo>
                    <a:pt x="1594866" y="103759"/>
                  </a:lnTo>
                  <a:lnTo>
                    <a:pt x="1556893" y="77597"/>
                  </a:lnTo>
                  <a:lnTo>
                    <a:pt x="1516634" y="54737"/>
                  </a:lnTo>
                  <a:lnTo>
                    <a:pt x="1474216" y="35560"/>
                  </a:lnTo>
                  <a:lnTo>
                    <a:pt x="1429766" y="20320"/>
                  </a:lnTo>
                  <a:lnTo>
                    <a:pt x="1383665" y="9144"/>
                  </a:lnTo>
                  <a:lnTo>
                    <a:pt x="1336040" y="2286"/>
                  </a:lnTo>
                  <a:lnTo>
                    <a:pt x="1287145" y="0"/>
                  </a:lnTo>
                  <a:lnTo>
                    <a:pt x="1238123" y="2286"/>
                  </a:lnTo>
                  <a:lnTo>
                    <a:pt x="1190498" y="9144"/>
                  </a:lnTo>
                  <a:lnTo>
                    <a:pt x="1144397" y="20320"/>
                  </a:lnTo>
                  <a:lnTo>
                    <a:pt x="1100074" y="35560"/>
                  </a:lnTo>
                  <a:lnTo>
                    <a:pt x="1057529" y="54737"/>
                  </a:lnTo>
                  <a:lnTo>
                    <a:pt x="1017270" y="77597"/>
                  </a:lnTo>
                  <a:lnTo>
                    <a:pt x="979424" y="103759"/>
                  </a:lnTo>
                  <a:lnTo>
                    <a:pt x="944118" y="133350"/>
                  </a:lnTo>
                  <a:lnTo>
                    <a:pt x="911606" y="165862"/>
                  </a:lnTo>
                  <a:lnTo>
                    <a:pt x="882015" y="201180"/>
                  </a:lnTo>
                  <a:lnTo>
                    <a:pt x="855853" y="239014"/>
                  </a:lnTo>
                  <a:lnTo>
                    <a:pt x="832993" y="279273"/>
                  </a:lnTo>
                  <a:lnTo>
                    <a:pt x="813816" y="321818"/>
                  </a:lnTo>
                  <a:lnTo>
                    <a:pt x="798576" y="366141"/>
                  </a:lnTo>
                  <a:lnTo>
                    <a:pt x="787400" y="412242"/>
                  </a:lnTo>
                  <a:lnTo>
                    <a:pt x="780542" y="459994"/>
                  </a:lnTo>
                  <a:lnTo>
                    <a:pt x="778256" y="508889"/>
                  </a:lnTo>
                  <a:lnTo>
                    <a:pt x="780542" y="557784"/>
                  </a:lnTo>
                  <a:lnTo>
                    <a:pt x="787400" y="605409"/>
                  </a:lnTo>
                  <a:lnTo>
                    <a:pt x="798576" y="651637"/>
                  </a:lnTo>
                  <a:lnTo>
                    <a:pt x="813816" y="695960"/>
                  </a:lnTo>
                  <a:lnTo>
                    <a:pt x="832993" y="738378"/>
                  </a:lnTo>
                  <a:lnTo>
                    <a:pt x="855853" y="778637"/>
                  </a:lnTo>
                  <a:lnTo>
                    <a:pt x="882015" y="816610"/>
                  </a:lnTo>
                  <a:lnTo>
                    <a:pt x="911606" y="851916"/>
                  </a:lnTo>
                  <a:lnTo>
                    <a:pt x="944118" y="884428"/>
                  </a:lnTo>
                  <a:lnTo>
                    <a:pt x="979424" y="913892"/>
                  </a:lnTo>
                  <a:lnTo>
                    <a:pt x="1017270" y="940181"/>
                  </a:lnTo>
                  <a:lnTo>
                    <a:pt x="1057529" y="963041"/>
                  </a:lnTo>
                  <a:lnTo>
                    <a:pt x="1100074" y="982091"/>
                  </a:lnTo>
                  <a:lnTo>
                    <a:pt x="1144397" y="997458"/>
                  </a:lnTo>
                  <a:lnTo>
                    <a:pt x="1190498" y="1008634"/>
                  </a:lnTo>
                  <a:lnTo>
                    <a:pt x="1238123" y="1015492"/>
                  </a:lnTo>
                  <a:lnTo>
                    <a:pt x="1287145" y="1017778"/>
                  </a:lnTo>
                  <a:lnTo>
                    <a:pt x="1336040" y="1015492"/>
                  </a:lnTo>
                  <a:lnTo>
                    <a:pt x="1383665" y="1008634"/>
                  </a:lnTo>
                  <a:lnTo>
                    <a:pt x="1429766" y="997458"/>
                  </a:lnTo>
                  <a:lnTo>
                    <a:pt x="1474216" y="982091"/>
                  </a:lnTo>
                  <a:lnTo>
                    <a:pt x="1516634" y="963041"/>
                  </a:lnTo>
                  <a:lnTo>
                    <a:pt x="1556893" y="940181"/>
                  </a:lnTo>
                  <a:lnTo>
                    <a:pt x="1594866" y="913892"/>
                  </a:lnTo>
                  <a:lnTo>
                    <a:pt x="1630172" y="884428"/>
                  </a:lnTo>
                  <a:lnTo>
                    <a:pt x="1662684" y="851916"/>
                  </a:lnTo>
                  <a:lnTo>
                    <a:pt x="1692148" y="816610"/>
                  </a:lnTo>
                  <a:lnTo>
                    <a:pt x="1718437" y="778637"/>
                  </a:lnTo>
                  <a:lnTo>
                    <a:pt x="1741297" y="738378"/>
                  </a:lnTo>
                  <a:lnTo>
                    <a:pt x="1760347" y="695960"/>
                  </a:lnTo>
                  <a:lnTo>
                    <a:pt x="1775714" y="651637"/>
                  </a:lnTo>
                  <a:lnTo>
                    <a:pt x="1786763" y="605409"/>
                  </a:lnTo>
                  <a:lnTo>
                    <a:pt x="1793621" y="557784"/>
                  </a:lnTo>
                  <a:lnTo>
                    <a:pt x="1796034" y="508889"/>
                  </a:lnTo>
                  <a:close/>
                </a:path>
                <a:path w="2574290" h="1796414">
                  <a:moveTo>
                    <a:pt x="2574163" y="508889"/>
                  </a:moveTo>
                  <a:lnTo>
                    <a:pt x="2035683" y="508889"/>
                  </a:lnTo>
                  <a:lnTo>
                    <a:pt x="2034159" y="556133"/>
                  </a:lnTo>
                  <a:lnTo>
                    <a:pt x="2029841" y="602615"/>
                  </a:lnTo>
                  <a:lnTo>
                    <a:pt x="2022602" y="648335"/>
                  </a:lnTo>
                  <a:lnTo>
                    <a:pt x="2012696" y="692912"/>
                  </a:lnTo>
                  <a:lnTo>
                    <a:pt x="2000250" y="736600"/>
                  </a:lnTo>
                  <a:lnTo>
                    <a:pt x="1985137" y="779145"/>
                  </a:lnTo>
                  <a:lnTo>
                    <a:pt x="1967611" y="820420"/>
                  </a:lnTo>
                  <a:lnTo>
                    <a:pt x="1947799" y="860425"/>
                  </a:lnTo>
                  <a:lnTo>
                    <a:pt x="1925701" y="899033"/>
                  </a:lnTo>
                  <a:lnTo>
                    <a:pt x="1901317" y="936244"/>
                  </a:lnTo>
                  <a:lnTo>
                    <a:pt x="1874901" y="971804"/>
                  </a:lnTo>
                  <a:lnTo>
                    <a:pt x="1846453" y="1005713"/>
                  </a:lnTo>
                  <a:lnTo>
                    <a:pt x="1816100" y="1037844"/>
                  </a:lnTo>
                  <a:lnTo>
                    <a:pt x="1783969" y="1068197"/>
                  </a:lnTo>
                  <a:lnTo>
                    <a:pt x="1750060" y="1096645"/>
                  </a:lnTo>
                  <a:lnTo>
                    <a:pt x="1714500" y="1123061"/>
                  </a:lnTo>
                  <a:lnTo>
                    <a:pt x="1677289" y="1147445"/>
                  </a:lnTo>
                  <a:lnTo>
                    <a:pt x="1638681" y="1169543"/>
                  </a:lnTo>
                  <a:lnTo>
                    <a:pt x="1598676" y="1189355"/>
                  </a:lnTo>
                  <a:lnTo>
                    <a:pt x="1557401" y="1206881"/>
                  </a:lnTo>
                  <a:lnTo>
                    <a:pt x="1514856" y="1221994"/>
                  </a:lnTo>
                  <a:lnTo>
                    <a:pt x="1471168" y="1234440"/>
                  </a:lnTo>
                  <a:lnTo>
                    <a:pt x="1426464" y="1244346"/>
                  </a:lnTo>
                  <a:lnTo>
                    <a:pt x="1380871" y="1251585"/>
                  </a:lnTo>
                  <a:lnTo>
                    <a:pt x="1334389" y="1255903"/>
                  </a:lnTo>
                  <a:lnTo>
                    <a:pt x="1287145" y="1257427"/>
                  </a:lnTo>
                  <a:lnTo>
                    <a:pt x="1239901" y="1255903"/>
                  </a:lnTo>
                  <a:lnTo>
                    <a:pt x="1193419" y="1251585"/>
                  </a:lnTo>
                  <a:lnTo>
                    <a:pt x="1147699" y="1244346"/>
                  </a:lnTo>
                  <a:lnTo>
                    <a:pt x="1102995" y="1234440"/>
                  </a:lnTo>
                  <a:lnTo>
                    <a:pt x="1059434" y="1221994"/>
                  </a:lnTo>
                  <a:lnTo>
                    <a:pt x="1016889" y="1206881"/>
                  </a:lnTo>
                  <a:lnTo>
                    <a:pt x="975614" y="1189355"/>
                  </a:lnTo>
                  <a:lnTo>
                    <a:pt x="935482" y="1169543"/>
                  </a:lnTo>
                  <a:lnTo>
                    <a:pt x="896874" y="1147445"/>
                  </a:lnTo>
                  <a:lnTo>
                    <a:pt x="859790" y="1123061"/>
                  </a:lnTo>
                  <a:lnTo>
                    <a:pt x="824230" y="1096645"/>
                  </a:lnTo>
                  <a:lnTo>
                    <a:pt x="790321" y="1068197"/>
                  </a:lnTo>
                  <a:lnTo>
                    <a:pt x="758063" y="1037844"/>
                  </a:lnTo>
                  <a:lnTo>
                    <a:pt x="727710" y="1005713"/>
                  </a:lnTo>
                  <a:lnTo>
                    <a:pt x="699389" y="971804"/>
                  </a:lnTo>
                  <a:lnTo>
                    <a:pt x="672973" y="936244"/>
                  </a:lnTo>
                  <a:lnTo>
                    <a:pt x="648589" y="899033"/>
                  </a:lnTo>
                  <a:lnTo>
                    <a:pt x="626491" y="860425"/>
                  </a:lnTo>
                  <a:lnTo>
                    <a:pt x="606552" y="820420"/>
                  </a:lnTo>
                  <a:lnTo>
                    <a:pt x="589153" y="779145"/>
                  </a:lnTo>
                  <a:lnTo>
                    <a:pt x="574040" y="736600"/>
                  </a:lnTo>
                  <a:lnTo>
                    <a:pt x="561467" y="692912"/>
                  </a:lnTo>
                  <a:lnTo>
                    <a:pt x="551688" y="648335"/>
                  </a:lnTo>
                  <a:lnTo>
                    <a:pt x="544449" y="602615"/>
                  </a:lnTo>
                  <a:lnTo>
                    <a:pt x="540131" y="556133"/>
                  </a:lnTo>
                  <a:lnTo>
                    <a:pt x="538607" y="508889"/>
                  </a:lnTo>
                  <a:lnTo>
                    <a:pt x="0" y="508889"/>
                  </a:lnTo>
                  <a:lnTo>
                    <a:pt x="889" y="557022"/>
                  </a:lnTo>
                  <a:lnTo>
                    <a:pt x="3556" y="604774"/>
                  </a:lnTo>
                  <a:lnTo>
                    <a:pt x="8001" y="652018"/>
                  </a:lnTo>
                  <a:lnTo>
                    <a:pt x="14097" y="698754"/>
                  </a:lnTo>
                  <a:lnTo>
                    <a:pt x="21717" y="744982"/>
                  </a:lnTo>
                  <a:lnTo>
                    <a:pt x="31115" y="790702"/>
                  </a:lnTo>
                  <a:lnTo>
                    <a:pt x="42164" y="835787"/>
                  </a:lnTo>
                  <a:lnTo>
                    <a:pt x="54610" y="880237"/>
                  </a:lnTo>
                  <a:lnTo>
                    <a:pt x="68707" y="923925"/>
                  </a:lnTo>
                  <a:lnTo>
                    <a:pt x="84328" y="966978"/>
                  </a:lnTo>
                  <a:lnTo>
                    <a:pt x="101346" y="1009396"/>
                  </a:lnTo>
                  <a:lnTo>
                    <a:pt x="119888" y="1050925"/>
                  </a:lnTo>
                  <a:lnTo>
                    <a:pt x="139827" y="1091819"/>
                  </a:lnTo>
                  <a:lnTo>
                    <a:pt x="161036" y="1131824"/>
                  </a:lnTo>
                  <a:lnTo>
                    <a:pt x="183769" y="1170940"/>
                  </a:lnTo>
                  <a:lnTo>
                    <a:pt x="207645" y="1209167"/>
                  </a:lnTo>
                  <a:lnTo>
                    <a:pt x="232918" y="1246505"/>
                  </a:lnTo>
                  <a:lnTo>
                    <a:pt x="259461" y="1282954"/>
                  </a:lnTo>
                  <a:lnTo>
                    <a:pt x="287147" y="1318387"/>
                  </a:lnTo>
                  <a:lnTo>
                    <a:pt x="316103" y="1352804"/>
                  </a:lnTo>
                  <a:lnTo>
                    <a:pt x="346202" y="1386205"/>
                  </a:lnTo>
                  <a:lnTo>
                    <a:pt x="377444" y="1418590"/>
                  </a:lnTo>
                  <a:lnTo>
                    <a:pt x="409829" y="1449832"/>
                  </a:lnTo>
                  <a:lnTo>
                    <a:pt x="443230" y="1479931"/>
                  </a:lnTo>
                  <a:lnTo>
                    <a:pt x="477647" y="1508760"/>
                  </a:lnTo>
                  <a:lnTo>
                    <a:pt x="513080" y="1536573"/>
                  </a:lnTo>
                  <a:lnTo>
                    <a:pt x="549402" y="1562989"/>
                  </a:lnTo>
                  <a:lnTo>
                    <a:pt x="586740" y="1588262"/>
                  </a:lnTo>
                  <a:lnTo>
                    <a:pt x="625094" y="1612265"/>
                  </a:lnTo>
                  <a:lnTo>
                    <a:pt x="664210" y="1634871"/>
                  </a:lnTo>
                  <a:lnTo>
                    <a:pt x="704215" y="1656207"/>
                  </a:lnTo>
                  <a:lnTo>
                    <a:pt x="744982" y="1676146"/>
                  </a:lnTo>
                  <a:lnTo>
                    <a:pt x="786638" y="1694688"/>
                  </a:lnTo>
                  <a:lnTo>
                    <a:pt x="828929" y="1711706"/>
                  </a:lnTo>
                  <a:lnTo>
                    <a:pt x="872109" y="1727327"/>
                  </a:lnTo>
                  <a:lnTo>
                    <a:pt x="915797" y="1741424"/>
                  </a:lnTo>
                  <a:lnTo>
                    <a:pt x="960247" y="1753870"/>
                  </a:lnTo>
                  <a:lnTo>
                    <a:pt x="1005332" y="1764919"/>
                  </a:lnTo>
                  <a:lnTo>
                    <a:pt x="1050925" y="1774190"/>
                  </a:lnTo>
                  <a:lnTo>
                    <a:pt x="1097153" y="1781937"/>
                  </a:lnTo>
                  <a:lnTo>
                    <a:pt x="1143889" y="1788033"/>
                  </a:lnTo>
                  <a:lnTo>
                    <a:pt x="1191260" y="1792351"/>
                  </a:lnTo>
                  <a:lnTo>
                    <a:pt x="1238885" y="1795018"/>
                  </a:lnTo>
                  <a:lnTo>
                    <a:pt x="1287145" y="1795907"/>
                  </a:lnTo>
                  <a:lnTo>
                    <a:pt x="1335278" y="1795018"/>
                  </a:lnTo>
                  <a:lnTo>
                    <a:pt x="1383030" y="1792351"/>
                  </a:lnTo>
                  <a:lnTo>
                    <a:pt x="1430274" y="1788033"/>
                  </a:lnTo>
                  <a:lnTo>
                    <a:pt x="1477010" y="1781937"/>
                  </a:lnTo>
                  <a:lnTo>
                    <a:pt x="1523238" y="1774190"/>
                  </a:lnTo>
                  <a:lnTo>
                    <a:pt x="1568958" y="1764919"/>
                  </a:lnTo>
                  <a:lnTo>
                    <a:pt x="1614043" y="1753870"/>
                  </a:lnTo>
                  <a:lnTo>
                    <a:pt x="1658493" y="1741424"/>
                  </a:lnTo>
                  <a:lnTo>
                    <a:pt x="1702181" y="1727327"/>
                  </a:lnTo>
                  <a:lnTo>
                    <a:pt x="1745234" y="1711706"/>
                  </a:lnTo>
                  <a:lnTo>
                    <a:pt x="1787652" y="1694688"/>
                  </a:lnTo>
                  <a:lnTo>
                    <a:pt x="1829181" y="1676146"/>
                  </a:lnTo>
                  <a:lnTo>
                    <a:pt x="1870075" y="1656207"/>
                  </a:lnTo>
                  <a:lnTo>
                    <a:pt x="1910080" y="1634871"/>
                  </a:lnTo>
                  <a:lnTo>
                    <a:pt x="1949196" y="1612265"/>
                  </a:lnTo>
                  <a:lnTo>
                    <a:pt x="1987423" y="1588262"/>
                  </a:lnTo>
                  <a:lnTo>
                    <a:pt x="2024761" y="1562989"/>
                  </a:lnTo>
                  <a:lnTo>
                    <a:pt x="2061210" y="1536573"/>
                  </a:lnTo>
                  <a:lnTo>
                    <a:pt x="2096643" y="1508760"/>
                  </a:lnTo>
                  <a:lnTo>
                    <a:pt x="2131060" y="1479931"/>
                  </a:lnTo>
                  <a:lnTo>
                    <a:pt x="2164461" y="1449832"/>
                  </a:lnTo>
                  <a:lnTo>
                    <a:pt x="2196846" y="1418590"/>
                  </a:lnTo>
                  <a:lnTo>
                    <a:pt x="2227961" y="1386205"/>
                  </a:lnTo>
                  <a:lnTo>
                    <a:pt x="2258060" y="1352804"/>
                  </a:lnTo>
                  <a:lnTo>
                    <a:pt x="2287016" y="1318387"/>
                  </a:lnTo>
                  <a:lnTo>
                    <a:pt x="2314829" y="1282954"/>
                  </a:lnTo>
                  <a:lnTo>
                    <a:pt x="2341245" y="1246505"/>
                  </a:lnTo>
                  <a:lnTo>
                    <a:pt x="2366518" y="1209167"/>
                  </a:lnTo>
                  <a:lnTo>
                    <a:pt x="2390521" y="1170940"/>
                  </a:lnTo>
                  <a:lnTo>
                    <a:pt x="2413127" y="1131824"/>
                  </a:lnTo>
                  <a:lnTo>
                    <a:pt x="2434463" y="1091819"/>
                  </a:lnTo>
                  <a:lnTo>
                    <a:pt x="2454402" y="1050925"/>
                  </a:lnTo>
                  <a:lnTo>
                    <a:pt x="2472944" y="1009396"/>
                  </a:lnTo>
                  <a:lnTo>
                    <a:pt x="2489962" y="966978"/>
                  </a:lnTo>
                  <a:lnTo>
                    <a:pt x="2505583" y="923925"/>
                  </a:lnTo>
                  <a:lnTo>
                    <a:pt x="2519553" y="880237"/>
                  </a:lnTo>
                  <a:lnTo>
                    <a:pt x="2532126" y="835787"/>
                  </a:lnTo>
                  <a:lnTo>
                    <a:pt x="2543175" y="790702"/>
                  </a:lnTo>
                  <a:lnTo>
                    <a:pt x="2552446" y="744982"/>
                  </a:lnTo>
                  <a:lnTo>
                    <a:pt x="2560193" y="698754"/>
                  </a:lnTo>
                  <a:lnTo>
                    <a:pt x="2566289" y="652018"/>
                  </a:lnTo>
                  <a:lnTo>
                    <a:pt x="2570607" y="604774"/>
                  </a:lnTo>
                  <a:lnTo>
                    <a:pt x="2573274" y="557022"/>
                  </a:lnTo>
                  <a:lnTo>
                    <a:pt x="2574163" y="508889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952871" y="684021"/>
            <a:ext cx="3295015" cy="1853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750">
              <a:latin typeface="Times New Roman"/>
              <a:cs typeface="Times New Roman"/>
            </a:endParaRPr>
          </a:p>
          <a:p>
            <a:pPr marL="362585">
              <a:lnSpc>
                <a:spcPct val="100000"/>
              </a:lnSpc>
            </a:pPr>
            <a:r>
              <a:rPr sz="1750" spc="-135" dirty="0">
                <a:solidFill>
                  <a:srgbClr val="FFFFFF"/>
                </a:solidFill>
                <a:latin typeface="Gill Sans MT"/>
                <a:cs typeface="Gill Sans MT"/>
              </a:rPr>
              <a:t>Presentation</a:t>
            </a:r>
            <a:r>
              <a:rPr sz="1750" spc="-1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Gill Sans MT"/>
                <a:cs typeface="Gill Sans MT"/>
              </a:rPr>
              <a:t>Title</a:t>
            </a:r>
            <a:endParaRPr sz="1750">
              <a:latin typeface="Gill Sans MT"/>
              <a:cs typeface="Gill Sans MT"/>
            </a:endParaRPr>
          </a:p>
          <a:p>
            <a:pPr marL="362585">
              <a:lnSpc>
                <a:spcPct val="100000"/>
              </a:lnSpc>
              <a:spcBef>
                <a:spcPts val="35"/>
              </a:spcBef>
            </a:pPr>
            <a:r>
              <a:rPr sz="950" spc="-10" dirty="0">
                <a:solidFill>
                  <a:srgbClr val="FFFFFF"/>
                </a:solidFill>
                <a:latin typeface="Gill Sans MT"/>
                <a:cs typeface="Gill Sans MT"/>
              </a:rPr>
              <a:t>SubHeading</a:t>
            </a:r>
            <a:endParaRPr sz="950">
              <a:latin typeface="Gill Sans MT"/>
              <a:cs typeface="Gill Sans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952871" y="2637281"/>
            <a:ext cx="3295015" cy="1939925"/>
            <a:chOff x="5952871" y="2637281"/>
            <a:chExt cx="3295015" cy="1939925"/>
          </a:xfrm>
        </p:grpSpPr>
        <p:sp>
          <p:nvSpPr>
            <p:cNvPr id="17" name="object 17"/>
            <p:cNvSpPr/>
            <p:nvPr/>
          </p:nvSpPr>
          <p:spPr>
            <a:xfrm>
              <a:off x="5952871" y="2637281"/>
              <a:ext cx="3295015" cy="1853564"/>
            </a:xfrm>
            <a:custGeom>
              <a:avLst/>
              <a:gdLst/>
              <a:ahLst/>
              <a:cxnLst/>
              <a:rect l="l" t="t" r="r" b="b"/>
              <a:pathLst>
                <a:path w="3295015" h="1853564">
                  <a:moveTo>
                    <a:pt x="3294888" y="0"/>
                  </a:moveTo>
                  <a:lnTo>
                    <a:pt x="0" y="0"/>
                  </a:lnTo>
                  <a:lnTo>
                    <a:pt x="0" y="1853438"/>
                  </a:lnTo>
                  <a:lnTo>
                    <a:pt x="3294888" y="1853438"/>
                  </a:lnTo>
                  <a:lnTo>
                    <a:pt x="3294888" y="0"/>
                  </a:lnTo>
                  <a:close/>
                </a:path>
              </a:pathLst>
            </a:custGeom>
            <a:solidFill>
              <a:srgbClr val="F0F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9800" y="2781173"/>
              <a:ext cx="3027666" cy="179590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5952871" y="2637281"/>
            <a:ext cx="3295015" cy="1853564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Times New Roman"/>
              <a:cs typeface="Times New Roman"/>
            </a:endParaRPr>
          </a:p>
          <a:p>
            <a:pPr marL="243840">
              <a:lnSpc>
                <a:spcPts val="1605"/>
              </a:lnSpc>
            </a:pPr>
            <a:r>
              <a:rPr sz="1350" spc="-10" dirty="0">
                <a:solidFill>
                  <a:srgbClr val="12498A"/>
                </a:solidFill>
                <a:latin typeface="Gill Sans MT"/>
                <a:cs typeface="Gill Sans MT"/>
              </a:rPr>
              <a:t>SlideTitle</a:t>
            </a:r>
            <a:endParaRPr sz="1350">
              <a:latin typeface="Gill Sans MT"/>
              <a:cs typeface="Gill Sans MT"/>
            </a:endParaRPr>
          </a:p>
          <a:p>
            <a:pPr marL="243840">
              <a:lnSpc>
                <a:spcPts val="1125"/>
              </a:lnSpc>
            </a:pPr>
            <a:r>
              <a:rPr sz="950" spc="-10" dirty="0">
                <a:solidFill>
                  <a:srgbClr val="12498A"/>
                </a:solidFill>
                <a:latin typeface="Gill Sans MT"/>
                <a:cs typeface="Gill Sans MT"/>
              </a:rPr>
              <a:t>Content</a:t>
            </a:r>
            <a:endParaRPr sz="950">
              <a:latin typeface="Gill Sans MT"/>
              <a:cs typeface="Gill Sans M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4495" y="4699127"/>
            <a:ext cx="2366136" cy="261352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76021" y="2843859"/>
            <a:ext cx="2268855" cy="1564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209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presentations,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make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sure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appears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on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all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slides.</a:t>
            </a:r>
            <a:endParaRPr sz="1200">
              <a:latin typeface="Arial"/>
              <a:cs typeface="Arial"/>
            </a:endParaRPr>
          </a:p>
          <a:p>
            <a:pPr marL="18415" marR="5080">
              <a:lnSpc>
                <a:spcPct val="100000"/>
              </a:lnSpc>
              <a:spcBef>
                <a:spcPts val="600"/>
              </a:spcBef>
            </a:pP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spc="-1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AT(SA)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logos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content</a:t>
            </a:r>
            <a:r>
              <a:rPr sz="1200" spc="-9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slides,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a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position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where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it</a:t>
            </a:r>
            <a:r>
              <a:rPr sz="1200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wouldn’t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distract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from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obscure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content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presentation.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6021" y="4556226"/>
            <a:ext cx="2083435" cy="77216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60"/>
              </a:spcBef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Avoid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creative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elements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standard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slides.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Rather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include those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Title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Slide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Section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Breaks.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74264" y="6573416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8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3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8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9956545" y="243852"/>
            <a:ext cx="572135" cy="464184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27635">
              <a:lnSpc>
                <a:spcPts val="3529"/>
              </a:lnSpc>
            </a:pPr>
            <a:r>
              <a:rPr spc="-45" dirty="0"/>
              <a:t>62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5448" y="253871"/>
            <a:ext cx="1169670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0"/>
              </a:spcBef>
            </a:pPr>
            <a:r>
              <a:rPr sz="2000" b="0" spc="-10" dirty="0">
                <a:latin typeface="Arial"/>
                <a:cs typeface="Arial"/>
              </a:rPr>
              <a:t>DIGITAL WEBSITE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79998" y="2466594"/>
            <a:ext cx="5112385" cy="2372995"/>
            <a:chOff x="5579998" y="2466594"/>
            <a:chExt cx="5112385" cy="23729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1756" y="2466594"/>
              <a:ext cx="3176520" cy="22833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9998" y="2596260"/>
              <a:ext cx="5112002" cy="22431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34631" y="4265878"/>
              <a:ext cx="2891155" cy="354965"/>
            </a:xfrm>
            <a:custGeom>
              <a:avLst/>
              <a:gdLst/>
              <a:ahLst/>
              <a:cxnLst/>
              <a:rect l="l" t="t" r="r" b="b"/>
              <a:pathLst>
                <a:path w="2891154" h="354964">
                  <a:moveTo>
                    <a:pt x="2890647" y="0"/>
                  </a:moveTo>
                  <a:lnTo>
                    <a:pt x="0" y="0"/>
                  </a:lnTo>
                  <a:lnTo>
                    <a:pt x="0" y="354380"/>
                  </a:lnTo>
                  <a:lnTo>
                    <a:pt x="2890647" y="354380"/>
                  </a:lnTo>
                  <a:lnTo>
                    <a:pt x="2890647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46996" y="4374362"/>
              <a:ext cx="354963" cy="14302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870340" y="4387595"/>
              <a:ext cx="308610" cy="83185"/>
            </a:xfrm>
            <a:custGeom>
              <a:avLst/>
              <a:gdLst/>
              <a:ahLst/>
              <a:cxnLst/>
              <a:rect l="l" t="t" r="r" b="b"/>
              <a:pathLst>
                <a:path w="308609" h="83185">
                  <a:moveTo>
                    <a:pt x="34683" y="46164"/>
                  </a:moveTo>
                  <a:lnTo>
                    <a:pt x="22059" y="34925"/>
                  </a:lnTo>
                  <a:lnTo>
                    <a:pt x="15836" y="31877"/>
                  </a:lnTo>
                  <a:lnTo>
                    <a:pt x="11772" y="27686"/>
                  </a:lnTo>
                  <a:lnTo>
                    <a:pt x="10375" y="21590"/>
                  </a:lnTo>
                  <a:lnTo>
                    <a:pt x="10375" y="13335"/>
                  </a:lnTo>
                  <a:lnTo>
                    <a:pt x="16979" y="7874"/>
                  </a:lnTo>
                  <a:lnTo>
                    <a:pt x="33604" y="7874"/>
                  </a:lnTo>
                  <a:lnTo>
                    <a:pt x="25361" y="381"/>
                  </a:lnTo>
                  <a:lnTo>
                    <a:pt x="16471" y="1778"/>
                  </a:lnTo>
                  <a:lnTo>
                    <a:pt x="8851" y="6096"/>
                  </a:lnTo>
                  <a:lnTo>
                    <a:pt x="3517" y="12954"/>
                  </a:lnTo>
                  <a:lnTo>
                    <a:pt x="1612" y="22352"/>
                  </a:lnTo>
                  <a:lnTo>
                    <a:pt x="3898" y="31877"/>
                  </a:lnTo>
                  <a:lnTo>
                    <a:pt x="34683" y="46164"/>
                  </a:lnTo>
                  <a:close/>
                </a:path>
                <a:path w="308609" h="83185">
                  <a:moveTo>
                    <a:pt x="36385" y="10414"/>
                  </a:moveTo>
                  <a:lnTo>
                    <a:pt x="35521" y="7874"/>
                  </a:lnTo>
                  <a:lnTo>
                    <a:pt x="33604" y="7874"/>
                  </a:lnTo>
                  <a:lnTo>
                    <a:pt x="36385" y="10414"/>
                  </a:lnTo>
                  <a:close/>
                </a:path>
                <a:path w="308609" h="83185">
                  <a:moveTo>
                    <a:pt x="40855" y="49022"/>
                  </a:moveTo>
                  <a:lnTo>
                    <a:pt x="34683" y="46164"/>
                  </a:lnTo>
                  <a:lnTo>
                    <a:pt x="40855" y="51650"/>
                  </a:lnTo>
                  <a:lnTo>
                    <a:pt x="40855" y="49022"/>
                  </a:lnTo>
                  <a:close/>
                </a:path>
                <a:path w="308609" h="83185">
                  <a:moveTo>
                    <a:pt x="47967" y="20955"/>
                  </a:moveTo>
                  <a:lnTo>
                    <a:pt x="36385" y="10414"/>
                  </a:lnTo>
                  <a:lnTo>
                    <a:pt x="38188" y="15748"/>
                  </a:lnTo>
                  <a:lnTo>
                    <a:pt x="39204" y="20955"/>
                  </a:lnTo>
                  <a:lnTo>
                    <a:pt x="47967" y="20955"/>
                  </a:lnTo>
                  <a:close/>
                </a:path>
                <a:path w="308609" h="83185">
                  <a:moveTo>
                    <a:pt x="49745" y="59563"/>
                  </a:moveTo>
                  <a:lnTo>
                    <a:pt x="40855" y="51650"/>
                  </a:lnTo>
                  <a:lnTo>
                    <a:pt x="40855" y="69088"/>
                  </a:lnTo>
                  <a:lnTo>
                    <a:pt x="33235" y="75438"/>
                  </a:lnTo>
                  <a:lnTo>
                    <a:pt x="19900" y="75438"/>
                  </a:lnTo>
                  <a:lnTo>
                    <a:pt x="10248" y="72644"/>
                  </a:lnTo>
                  <a:lnTo>
                    <a:pt x="8991" y="59563"/>
                  </a:lnTo>
                  <a:lnTo>
                    <a:pt x="0" y="59563"/>
                  </a:lnTo>
                  <a:lnTo>
                    <a:pt x="2120" y="68834"/>
                  </a:lnTo>
                  <a:lnTo>
                    <a:pt x="2247" y="69469"/>
                  </a:lnTo>
                  <a:lnTo>
                    <a:pt x="7708" y="76962"/>
                  </a:lnTo>
                  <a:lnTo>
                    <a:pt x="15455" y="81534"/>
                  </a:lnTo>
                  <a:lnTo>
                    <a:pt x="24980" y="83058"/>
                  </a:lnTo>
                  <a:lnTo>
                    <a:pt x="35140" y="81280"/>
                  </a:lnTo>
                  <a:lnTo>
                    <a:pt x="42887" y="76200"/>
                  </a:lnTo>
                  <a:lnTo>
                    <a:pt x="43395" y="75438"/>
                  </a:lnTo>
                  <a:lnTo>
                    <a:pt x="47967" y="68834"/>
                  </a:lnTo>
                  <a:lnTo>
                    <a:pt x="49745" y="59563"/>
                  </a:lnTo>
                  <a:close/>
                </a:path>
                <a:path w="308609" h="83185">
                  <a:moveTo>
                    <a:pt x="126974" y="80772"/>
                  </a:moveTo>
                  <a:lnTo>
                    <a:pt x="117703" y="58420"/>
                  </a:lnTo>
                  <a:lnTo>
                    <a:pt x="114655" y="51181"/>
                  </a:lnTo>
                  <a:lnTo>
                    <a:pt x="105384" y="28625"/>
                  </a:lnTo>
                  <a:lnTo>
                    <a:pt x="105384" y="51181"/>
                  </a:lnTo>
                  <a:lnTo>
                    <a:pt x="73761" y="51181"/>
                  </a:lnTo>
                  <a:lnTo>
                    <a:pt x="89509" y="11303"/>
                  </a:lnTo>
                  <a:lnTo>
                    <a:pt x="105384" y="51181"/>
                  </a:lnTo>
                  <a:lnTo>
                    <a:pt x="105384" y="28625"/>
                  </a:lnTo>
                  <a:lnTo>
                    <a:pt x="98272" y="11303"/>
                  </a:lnTo>
                  <a:lnTo>
                    <a:pt x="94081" y="1397"/>
                  </a:lnTo>
                  <a:lnTo>
                    <a:pt x="85572" y="1397"/>
                  </a:lnTo>
                  <a:lnTo>
                    <a:pt x="52425" y="80772"/>
                  </a:lnTo>
                  <a:lnTo>
                    <a:pt x="61950" y="80772"/>
                  </a:lnTo>
                  <a:lnTo>
                    <a:pt x="71094" y="58420"/>
                  </a:lnTo>
                  <a:lnTo>
                    <a:pt x="108051" y="58420"/>
                  </a:lnTo>
                  <a:lnTo>
                    <a:pt x="117322" y="80772"/>
                  </a:lnTo>
                  <a:lnTo>
                    <a:pt x="126974" y="80772"/>
                  </a:lnTo>
                  <a:close/>
                </a:path>
                <a:path w="308609" h="83185">
                  <a:moveTo>
                    <a:pt x="144526" y="1384"/>
                  </a:moveTo>
                  <a:lnTo>
                    <a:pt x="135737" y="1384"/>
                  </a:lnTo>
                  <a:lnTo>
                    <a:pt x="135737" y="80772"/>
                  </a:lnTo>
                  <a:lnTo>
                    <a:pt x="144526" y="80772"/>
                  </a:lnTo>
                  <a:lnTo>
                    <a:pt x="144526" y="1384"/>
                  </a:lnTo>
                  <a:close/>
                </a:path>
                <a:path w="308609" h="83185">
                  <a:moveTo>
                    <a:pt x="234670" y="23114"/>
                  </a:moveTo>
                  <a:lnTo>
                    <a:pt x="229844" y="15240"/>
                  </a:lnTo>
                  <a:lnTo>
                    <a:pt x="222097" y="7747"/>
                  </a:lnTo>
                  <a:lnTo>
                    <a:pt x="211556" y="2159"/>
                  </a:lnTo>
                  <a:lnTo>
                    <a:pt x="198094" y="0"/>
                  </a:lnTo>
                  <a:lnTo>
                    <a:pt x="181711" y="3175"/>
                  </a:lnTo>
                  <a:lnTo>
                    <a:pt x="168630" y="12065"/>
                  </a:lnTo>
                  <a:lnTo>
                    <a:pt x="159994" y="25019"/>
                  </a:lnTo>
                  <a:lnTo>
                    <a:pt x="156819" y="41021"/>
                  </a:lnTo>
                  <a:lnTo>
                    <a:pt x="159994" y="57150"/>
                  </a:lnTo>
                  <a:lnTo>
                    <a:pt x="168757" y="70231"/>
                  </a:lnTo>
                  <a:lnTo>
                    <a:pt x="181838" y="78994"/>
                  </a:lnTo>
                  <a:lnTo>
                    <a:pt x="198221" y="82169"/>
                  </a:lnTo>
                  <a:lnTo>
                    <a:pt x="210667" y="80264"/>
                  </a:lnTo>
                  <a:lnTo>
                    <a:pt x="221081" y="75311"/>
                  </a:lnTo>
                  <a:lnTo>
                    <a:pt x="229336" y="68072"/>
                  </a:lnTo>
                  <a:lnTo>
                    <a:pt x="234670" y="59436"/>
                  </a:lnTo>
                  <a:lnTo>
                    <a:pt x="225145" y="59436"/>
                  </a:lnTo>
                  <a:lnTo>
                    <a:pt x="222478" y="62992"/>
                  </a:lnTo>
                  <a:lnTo>
                    <a:pt x="217144" y="67945"/>
                  </a:lnTo>
                  <a:lnTo>
                    <a:pt x="209143" y="72390"/>
                  </a:lnTo>
                  <a:lnTo>
                    <a:pt x="198094" y="74295"/>
                  </a:lnTo>
                  <a:lnTo>
                    <a:pt x="185267" y="71755"/>
                  </a:lnTo>
                  <a:lnTo>
                    <a:pt x="174980" y="64643"/>
                  </a:lnTo>
                  <a:lnTo>
                    <a:pt x="168122" y="54102"/>
                  </a:lnTo>
                  <a:lnTo>
                    <a:pt x="165709" y="41021"/>
                  </a:lnTo>
                  <a:lnTo>
                    <a:pt x="168122" y="27940"/>
                  </a:lnTo>
                  <a:lnTo>
                    <a:pt x="174980" y="17399"/>
                  </a:lnTo>
                  <a:lnTo>
                    <a:pt x="185267" y="10414"/>
                  </a:lnTo>
                  <a:lnTo>
                    <a:pt x="198094" y="7747"/>
                  </a:lnTo>
                  <a:lnTo>
                    <a:pt x="208508" y="9525"/>
                  </a:lnTo>
                  <a:lnTo>
                    <a:pt x="216382" y="13716"/>
                  </a:lnTo>
                  <a:lnTo>
                    <a:pt x="221970" y="18796"/>
                  </a:lnTo>
                  <a:lnTo>
                    <a:pt x="225145" y="23114"/>
                  </a:lnTo>
                  <a:lnTo>
                    <a:pt x="234670" y="23114"/>
                  </a:lnTo>
                  <a:close/>
                </a:path>
                <a:path w="308609" h="83185">
                  <a:moveTo>
                    <a:pt x="308457" y="80772"/>
                  </a:moveTo>
                  <a:lnTo>
                    <a:pt x="299186" y="58420"/>
                  </a:lnTo>
                  <a:lnTo>
                    <a:pt x="296138" y="51181"/>
                  </a:lnTo>
                  <a:lnTo>
                    <a:pt x="286867" y="28625"/>
                  </a:lnTo>
                  <a:lnTo>
                    <a:pt x="286867" y="51181"/>
                  </a:lnTo>
                  <a:lnTo>
                    <a:pt x="255244" y="51181"/>
                  </a:lnTo>
                  <a:lnTo>
                    <a:pt x="270992" y="11303"/>
                  </a:lnTo>
                  <a:lnTo>
                    <a:pt x="286867" y="51181"/>
                  </a:lnTo>
                  <a:lnTo>
                    <a:pt x="286867" y="28625"/>
                  </a:lnTo>
                  <a:lnTo>
                    <a:pt x="279755" y="11303"/>
                  </a:lnTo>
                  <a:lnTo>
                    <a:pt x="275564" y="1397"/>
                  </a:lnTo>
                  <a:lnTo>
                    <a:pt x="267055" y="1397"/>
                  </a:lnTo>
                  <a:lnTo>
                    <a:pt x="233908" y="80772"/>
                  </a:lnTo>
                  <a:lnTo>
                    <a:pt x="243433" y="80772"/>
                  </a:lnTo>
                  <a:lnTo>
                    <a:pt x="252577" y="58420"/>
                  </a:lnTo>
                  <a:lnTo>
                    <a:pt x="289534" y="58420"/>
                  </a:lnTo>
                  <a:lnTo>
                    <a:pt x="298805" y="80772"/>
                  </a:lnTo>
                  <a:lnTo>
                    <a:pt x="308457" y="807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27947" y="4376800"/>
              <a:ext cx="102120" cy="10185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849728" y="4388497"/>
              <a:ext cx="1905" cy="83820"/>
            </a:xfrm>
            <a:custGeom>
              <a:avLst/>
              <a:gdLst/>
              <a:ahLst/>
              <a:cxnLst/>
              <a:rect l="l" t="t" r="r" b="b"/>
              <a:pathLst>
                <a:path w="1904" h="83820">
                  <a:moveTo>
                    <a:pt x="1841" y="0"/>
                  </a:moveTo>
                  <a:lnTo>
                    <a:pt x="0" y="0"/>
                  </a:lnTo>
                  <a:lnTo>
                    <a:pt x="0" y="83553"/>
                  </a:lnTo>
                  <a:lnTo>
                    <a:pt x="1841" y="83553"/>
                  </a:lnTo>
                  <a:lnTo>
                    <a:pt x="1841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898763" y="4498085"/>
              <a:ext cx="259079" cy="17145"/>
            </a:xfrm>
            <a:custGeom>
              <a:avLst/>
              <a:gdLst/>
              <a:ahLst/>
              <a:cxnLst/>
              <a:rect l="l" t="t" r="r" b="b"/>
              <a:pathLst>
                <a:path w="259079" h="17145">
                  <a:moveTo>
                    <a:pt x="13589" y="6858"/>
                  </a:moveTo>
                  <a:lnTo>
                    <a:pt x="13081" y="4953"/>
                  </a:lnTo>
                  <a:lnTo>
                    <a:pt x="11303" y="2540"/>
                  </a:lnTo>
                  <a:lnTo>
                    <a:pt x="11176" y="13081"/>
                  </a:lnTo>
                  <a:lnTo>
                    <a:pt x="11049" y="13081"/>
                  </a:lnTo>
                  <a:lnTo>
                    <a:pt x="8001" y="14478"/>
                  </a:lnTo>
                  <a:lnTo>
                    <a:pt x="2286" y="14478"/>
                  </a:lnTo>
                  <a:lnTo>
                    <a:pt x="2286" y="2540"/>
                  </a:lnTo>
                  <a:lnTo>
                    <a:pt x="9652" y="2540"/>
                  </a:lnTo>
                  <a:lnTo>
                    <a:pt x="11176" y="6096"/>
                  </a:lnTo>
                  <a:lnTo>
                    <a:pt x="11176" y="2374"/>
                  </a:lnTo>
                  <a:lnTo>
                    <a:pt x="10668" y="1651"/>
                  </a:lnTo>
                  <a:lnTo>
                    <a:pt x="8636" y="254"/>
                  </a:lnTo>
                  <a:lnTo>
                    <a:pt x="0" y="254"/>
                  </a:lnTo>
                  <a:lnTo>
                    <a:pt x="0" y="16637"/>
                  </a:lnTo>
                  <a:lnTo>
                    <a:pt x="7493" y="16637"/>
                  </a:lnTo>
                  <a:lnTo>
                    <a:pt x="9652" y="16129"/>
                  </a:lnTo>
                  <a:lnTo>
                    <a:pt x="12700" y="13081"/>
                  </a:lnTo>
                  <a:lnTo>
                    <a:pt x="13589" y="10668"/>
                  </a:lnTo>
                  <a:lnTo>
                    <a:pt x="13589" y="6858"/>
                  </a:lnTo>
                  <a:close/>
                </a:path>
                <a:path w="259079" h="17145">
                  <a:moveTo>
                    <a:pt x="20535" y="304"/>
                  </a:moveTo>
                  <a:lnTo>
                    <a:pt x="18161" y="304"/>
                  </a:lnTo>
                  <a:lnTo>
                    <a:pt x="18161" y="16637"/>
                  </a:lnTo>
                  <a:lnTo>
                    <a:pt x="20535" y="16637"/>
                  </a:lnTo>
                  <a:lnTo>
                    <a:pt x="20535" y="304"/>
                  </a:lnTo>
                  <a:close/>
                </a:path>
                <a:path w="259079" h="17145">
                  <a:moveTo>
                    <a:pt x="33528" y="266"/>
                  </a:moveTo>
                  <a:lnTo>
                    <a:pt x="25273" y="266"/>
                  </a:lnTo>
                  <a:lnTo>
                    <a:pt x="25273" y="16649"/>
                  </a:lnTo>
                  <a:lnTo>
                    <a:pt x="27686" y="16649"/>
                  </a:lnTo>
                  <a:lnTo>
                    <a:pt x="27686" y="9537"/>
                  </a:lnTo>
                  <a:lnTo>
                    <a:pt x="33528" y="9537"/>
                  </a:lnTo>
                  <a:lnTo>
                    <a:pt x="33528" y="7378"/>
                  </a:lnTo>
                  <a:lnTo>
                    <a:pt x="27686" y="7378"/>
                  </a:lnTo>
                  <a:lnTo>
                    <a:pt x="27686" y="2552"/>
                  </a:lnTo>
                  <a:lnTo>
                    <a:pt x="33528" y="2552"/>
                  </a:lnTo>
                  <a:lnTo>
                    <a:pt x="33528" y="266"/>
                  </a:lnTo>
                  <a:close/>
                </a:path>
                <a:path w="259079" h="17145">
                  <a:moveTo>
                    <a:pt x="45974" y="266"/>
                  </a:moveTo>
                  <a:lnTo>
                    <a:pt x="37706" y="266"/>
                  </a:lnTo>
                  <a:lnTo>
                    <a:pt x="37706" y="16649"/>
                  </a:lnTo>
                  <a:lnTo>
                    <a:pt x="40132" y="16649"/>
                  </a:lnTo>
                  <a:lnTo>
                    <a:pt x="40132" y="9537"/>
                  </a:lnTo>
                  <a:lnTo>
                    <a:pt x="45974" y="9537"/>
                  </a:lnTo>
                  <a:lnTo>
                    <a:pt x="45974" y="7378"/>
                  </a:lnTo>
                  <a:lnTo>
                    <a:pt x="40132" y="7378"/>
                  </a:lnTo>
                  <a:lnTo>
                    <a:pt x="40132" y="2552"/>
                  </a:lnTo>
                  <a:lnTo>
                    <a:pt x="45974" y="2552"/>
                  </a:lnTo>
                  <a:lnTo>
                    <a:pt x="45974" y="266"/>
                  </a:lnTo>
                  <a:close/>
                </a:path>
                <a:path w="259079" h="17145">
                  <a:moveTo>
                    <a:pt x="58915" y="266"/>
                  </a:moveTo>
                  <a:lnTo>
                    <a:pt x="50152" y="266"/>
                  </a:lnTo>
                  <a:lnTo>
                    <a:pt x="50152" y="16649"/>
                  </a:lnTo>
                  <a:lnTo>
                    <a:pt x="58915" y="16649"/>
                  </a:lnTo>
                  <a:lnTo>
                    <a:pt x="58915" y="14490"/>
                  </a:lnTo>
                  <a:lnTo>
                    <a:pt x="52565" y="14490"/>
                  </a:lnTo>
                  <a:lnTo>
                    <a:pt x="52565" y="9537"/>
                  </a:lnTo>
                  <a:lnTo>
                    <a:pt x="58915" y="9537"/>
                  </a:lnTo>
                  <a:lnTo>
                    <a:pt x="58915" y="7251"/>
                  </a:lnTo>
                  <a:lnTo>
                    <a:pt x="52565" y="7251"/>
                  </a:lnTo>
                  <a:lnTo>
                    <a:pt x="52565" y="2552"/>
                  </a:lnTo>
                  <a:lnTo>
                    <a:pt x="58915" y="2552"/>
                  </a:lnTo>
                  <a:lnTo>
                    <a:pt x="58915" y="266"/>
                  </a:lnTo>
                  <a:close/>
                </a:path>
                <a:path w="259079" h="17145">
                  <a:moveTo>
                    <a:pt x="74282" y="4203"/>
                  </a:moveTo>
                  <a:lnTo>
                    <a:pt x="73787" y="2679"/>
                  </a:lnTo>
                  <a:lnTo>
                    <a:pt x="71882" y="889"/>
                  </a:lnTo>
                  <a:lnTo>
                    <a:pt x="71882" y="4203"/>
                  </a:lnTo>
                  <a:lnTo>
                    <a:pt x="71882" y="8775"/>
                  </a:lnTo>
                  <a:lnTo>
                    <a:pt x="65786" y="8775"/>
                  </a:lnTo>
                  <a:lnTo>
                    <a:pt x="65786" y="2552"/>
                  </a:lnTo>
                  <a:lnTo>
                    <a:pt x="70993" y="2552"/>
                  </a:lnTo>
                  <a:lnTo>
                    <a:pt x="71882" y="4203"/>
                  </a:lnTo>
                  <a:lnTo>
                    <a:pt x="71882" y="889"/>
                  </a:lnTo>
                  <a:lnTo>
                    <a:pt x="70739" y="266"/>
                  </a:lnTo>
                  <a:lnTo>
                    <a:pt x="63373" y="266"/>
                  </a:lnTo>
                  <a:lnTo>
                    <a:pt x="63373" y="16649"/>
                  </a:lnTo>
                  <a:lnTo>
                    <a:pt x="65786" y="16649"/>
                  </a:lnTo>
                  <a:lnTo>
                    <a:pt x="65786" y="9017"/>
                  </a:lnTo>
                  <a:lnTo>
                    <a:pt x="71247" y="16649"/>
                  </a:lnTo>
                  <a:lnTo>
                    <a:pt x="74168" y="16649"/>
                  </a:lnTo>
                  <a:lnTo>
                    <a:pt x="69596" y="10553"/>
                  </a:lnTo>
                  <a:lnTo>
                    <a:pt x="70612" y="10553"/>
                  </a:lnTo>
                  <a:lnTo>
                    <a:pt x="74282" y="9918"/>
                  </a:lnTo>
                  <a:lnTo>
                    <a:pt x="74282" y="9017"/>
                  </a:lnTo>
                  <a:lnTo>
                    <a:pt x="74282" y="8775"/>
                  </a:lnTo>
                  <a:lnTo>
                    <a:pt x="74282" y="4203"/>
                  </a:lnTo>
                  <a:close/>
                </a:path>
                <a:path w="259079" h="17145">
                  <a:moveTo>
                    <a:pt x="87122" y="266"/>
                  </a:moveTo>
                  <a:lnTo>
                    <a:pt x="78232" y="266"/>
                  </a:lnTo>
                  <a:lnTo>
                    <a:pt x="78232" y="16649"/>
                  </a:lnTo>
                  <a:lnTo>
                    <a:pt x="87122" y="16649"/>
                  </a:lnTo>
                  <a:lnTo>
                    <a:pt x="87122" y="14490"/>
                  </a:lnTo>
                  <a:lnTo>
                    <a:pt x="80645" y="14490"/>
                  </a:lnTo>
                  <a:lnTo>
                    <a:pt x="80645" y="9537"/>
                  </a:lnTo>
                  <a:lnTo>
                    <a:pt x="87122" y="9537"/>
                  </a:lnTo>
                  <a:lnTo>
                    <a:pt x="87122" y="7251"/>
                  </a:lnTo>
                  <a:lnTo>
                    <a:pt x="80645" y="7251"/>
                  </a:lnTo>
                  <a:lnTo>
                    <a:pt x="80645" y="2552"/>
                  </a:lnTo>
                  <a:lnTo>
                    <a:pt x="87122" y="2552"/>
                  </a:lnTo>
                  <a:lnTo>
                    <a:pt x="87122" y="266"/>
                  </a:lnTo>
                  <a:close/>
                </a:path>
                <a:path w="259079" h="17145">
                  <a:moveTo>
                    <a:pt x="104648" y="254"/>
                  </a:moveTo>
                  <a:lnTo>
                    <a:pt x="102362" y="254"/>
                  </a:lnTo>
                  <a:lnTo>
                    <a:pt x="102362" y="12700"/>
                  </a:lnTo>
                  <a:lnTo>
                    <a:pt x="96647" y="4064"/>
                  </a:lnTo>
                  <a:lnTo>
                    <a:pt x="94361" y="254"/>
                  </a:lnTo>
                  <a:lnTo>
                    <a:pt x="91694" y="254"/>
                  </a:lnTo>
                  <a:lnTo>
                    <a:pt x="91694" y="16637"/>
                  </a:lnTo>
                  <a:lnTo>
                    <a:pt x="94107" y="16637"/>
                  </a:lnTo>
                  <a:lnTo>
                    <a:pt x="94107" y="4064"/>
                  </a:lnTo>
                  <a:lnTo>
                    <a:pt x="102235" y="16637"/>
                  </a:lnTo>
                  <a:lnTo>
                    <a:pt x="104648" y="16637"/>
                  </a:lnTo>
                  <a:lnTo>
                    <a:pt x="104648" y="254"/>
                  </a:lnTo>
                  <a:close/>
                </a:path>
                <a:path w="259079" h="17145">
                  <a:moveTo>
                    <a:pt x="124841" y="4445"/>
                  </a:moveTo>
                  <a:lnTo>
                    <a:pt x="123825" y="2667"/>
                  </a:lnTo>
                  <a:lnTo>
                    <a:pt x="123190" y="2159"/>
                  </a:lnTo>
                  <a:lnTo>
                    <a:pt x="120650" y="254"/>
                  </a:lnTo>
                  <a:lnTo>
                    <a:pt x="118618" y="0"/>
                  </a:lnTo>
                  <a:lnTo>
                    <a:pt x="112776" y="0"/>
                  </a:lnTo>
                  <a:lnTo>
                    <a:pt x="108966" y="3683"/>
                  </a:lnTo>
                  <a:lnTo>
                    <a:pt x="108966" y="13081"/>
                  </a:lnTo>
                  <a:lnTo>
                    <a:pt x="112776" y="16891"/>
                  </a:lnTo>
                  <a:lnTo>
                    <a:pt x="119888" y="16891"/>
                  </a:lnTo>
                  <a:lnTo>
                    <a:pt x="120650" y="13970"/>
                  </a:lnTo>
                  <a:lnTo>
                    <a:pt x="119126" y="14732"/>
                  </a:lnTo>
                  <a:lnTo>
                    <a:pt x="114173" y="14732"/>
                  </a:lnTo>
                  <a:lnTo>
                    <a:pt x="111379" y="11938"/>
                  </a:lnTo>
                  <a:lnTo>
                    <a:pt x="111379" y="4953"/>
                  </a:lnTo>
                  <a:lnTo>
                    <a:pt x="114046" y="2159"/>
                  </a:lnTo>
                  <a:lnTo>
                    <a:pt x="120015" y="2159"/>
                  </a:lnTo>
                  <a:lnTo>
                    <a:pt x="121539" y="3937"/>
                  </a:lnTo>
                  <a:lnTo>
                    <a:pt x="122047" y="4445"/>
                  </a:lnTo>
                  <a:lnTo>
                    <a:pt x="124841" y="4445"/>
                  </a:lnTo>
                  <a:close/>
                </a:path>
                <a:path w="259079" h="17145">
                  <a:moveTo>
                    <a:pt x="137414" y="266"/>
                  </a:moveTo>
                  <a:lnTo>
                    <a:pt x="128651" y="266"/>
                  </a:lnTo>
                  <a:lnTo>
                    <a:pt x="128651" y="16649"/>
                  </a:lnTo>
                  <a:lnTo>
                    <a:pt x="137414" y="16649"/>
                  </a:lnTo>
                  <a:lnTo>
                    <a:pt x="137414" y="14490"/>
                  </a:lnTo>
                  <a:lnTo>
                    <a:pt x="130937" y="14490"/>
                  </a:lnTo>
                  <a:lnTo>
                    <a:pt x="130937" y="9537"/>
                  </a:lnTo>
                  <a:lnTo>
                    <a:pt x="137414" y="9537"/>
                  </a:lnTo>
                  <a:lnTo>
                    <a:pt x="137414" y="7251"/>
                  </a:lnTo>
                  <a:lnTo>
                    <a:pt x="130937" y="7251"/>
                  </a:lnTo>
                  <a:lnTo>
                    <a:pt x="130937" y="2552"/>
                  </a:lnTo>
                  <a:lnTo>
                    <a:pt x="137414" y="2552"/>
                  </a:lnTo>
                  <a:lnTo>
                    <a:pt x="137414" y="266"/>
                  </a:lnTo>
                  <a:close/>
                </a:path>
                <a:path w="259079" h="17145">
                  <a:moveTo>
                    <a:pt x="167259" y="254"/>
                  </a:moveTo>
                  <a:lnTo>
                    <a:pt x="163449" y="254"/>
                  </a:lnTo>
                  <a:lnTo>
                    <a:pt x="158623" y="12827"/>
                  </a:lnTo>
                  <a:lnTo>
                    <a:pt x="153670" y="254"/>
                  </a:lnTo>
                  <a:lnTo>
                    <a:pt x="149860" y="254"/>
                  </a:lnTo>
                  <a:lnTo>
                    <a:pt x="149860" y="16637"/>
                  </a:lnTo>
                  <a:lnTo>
                    <a:pt x="152273" y="16637"/>
                  </a:lnTo>
                  <a:lnTo>
                    <a:pt x="152273" y="2794"/>
                  </a:lnTo>
                  <a:lnTo>
                    <a:pt x="157861" y="16637"/>
                  </a:lnTo>
                  <a:lnTo>
                    <a:pt x="159258" y="16637"/>
                  </a:lnTo>
                  <a:lnTo>
                    <a:pt x="164846" y="2794"/>
                  </a:lnTo>
                  <a:lnTo>
                    <a:pt x="164846" y="16637"/>
                  </a:lnTo>
                  <a:lnTo>
                    <a:pt x="167259" y="16637"/>
                  </a:lnTo>
                  <a:lnTo>
                    <a:pt x="167259" y="254"/>
                  </a:lnTo>
                  <a:close/>
                </a:path>
                <a:path w="259079" h="17145">
                  <a:moveTo>
                    <a:pt x="185420" y="16637"/>
                  </a:moveTo>
                  <a:lnTo>
                    <a:pt x="183642" y="11811"/>
                  </a:lnTo>
                  <a:lnTo>
                    <a:pt x="182753" y="9652"/>
                  </a:lnTo>
                  <a:lnTo>
                    <a:pt x="180467" y="3429"/>
                  </a:lnTo>
                  <a:lnTo>
                    <a:pt x="180340" y="9652"/>
                  </a:lnTo>
                  <a:lnTo>
                    <a:pt x="176149" y="9652"/>
                  </a:lnTo>
                  <a:lnTo>
                    <a:pt x="178181" y="3429"/>
                  </a:lnTo>
                  <a:lnTo>
                    <a:pt x="180340" y="9652"/>
                  </a:lnTo>
                  <a:lnTo>
                    <a:pt x="180340" y="3429"/>
                  </a:lnTo>
                  <a:lnTo>
                    <a:pt x="180340" y="3086"/>
                  </a:lnTo>
                  <a:lnTo>
                    <a:pt x="179324" y="254"/>
                  </a:lnTo>
                  <a:lnTo>
                    <a:pt x="177165" y="254"/>
                  </a:lnTo>
                  <a:lnTo>
                    <a:pt x="170942" y="16637"/>
                  </a:lnTo>
                  <a:lnTo>
                    <a:pt x="173482" y="16637"/>
                  </a:lnTo>
                  <a:lnTo>
                    <a:pt x="175260" y="11811"/>
                  </a:lnTo>
                  <a:lnTo>
                    <a:pt x="181102" y="11811"/>
                  </a:lnTo>
                  <a:lnTo>
                    <a:pt x="182880" y="16637"/>
                  </a:lnTo>
                  <a:lnTo>
                    <a:pt x="185420" y="16637"/>
                  </a:lnTo>
                  <a:close/>
                </a:path>
                <a:path w="259079" h="17145">
                  <a:moveTo>
                    <a:pt x="191884" y="266"/>
                  </a:moveTo>
                  <a:lnTo>
                    <a:pt x="189471" y="266"/>
                  </a:lnTo>
                  <a:lnTo>
                    <a:pt x="189471" y="16649"/>
                  </a:lnTo>
                  <a:lnTo>
                    <a:pt x="191884" y="16649"/>
                  </a:lnTo>
                  <a:lnTo>
                    <a:pt x="191884" y="266"/>
                  </a:lnTo>
                  <a:close/>
                </a:path>
                <a:path w="259079" h="17145">
                  <a:moveTo>
                    <a:pt x="201041" y="266"/>
                  </a:moveTo>
                  <a:lnTo>
                    <a:pt x="198120" y="266"/>
                  </a:lnTo>
                  <a:lnTo>
                    <a:pt x="191897" y="8394"/>
                  </a:lnTo>
                  <a:lnTo>
                    <a:pt x="198120" y="16649"/>
                  </a:lnTo>
                  <a:lnTo>
                    <a:pt x="201041" y="16649"/>
                  </a:lnTo>
                  <a:lnTo>
                    <a:pt x="194691" y="8394"/>
                  </a:lnTo>
                  <a:lnTo>
                    <a:pt x="201041" y="266"/>
                  </a:lnTo>
                  <a:close/>
                </a:path>
                <a:path w="259079" h="17145">
                  <a:moveTo>
                    <a:pt x="213093" y="266"/>
                  </a:moveTo>
                  <a:lnTo>
                    <a:pt x="204330" y="266"/>
                  </a:lnTo>
                  <a:lnTo>
                    <a:pt x="204330" y="16649"/>
                  </a:lnTo>
                  <a:lnTo>
                    <a:pt x="213093" y="16649"/>
                  </a:lnTo>
                  <a:lnTo>
                    <a:pt x="213093" y="14490"/>
                  </a:lnTo>
                  <a:lnTo>
                    <a:pt x="206743" y="14490"/>
                  </a:lnTo>
                  <a:lnTo>
                    <a:pt x="206743" y="9537"/>
                  </a:lnTo>
                  <a:lnTo>
                    <a:pt x="213093" y="9537"/>
                  </a:lnTo>
                  <a:lnTo>
                    <a:pt x="213093" y="7251"/>
                  </a:lnTo>
                  <a:lnTo>
                    <a:pt x="206743" y="7251"/>
                  </a:lnTo>
                  <a:lnTo>
                    <a:pt x="206743" y="2552"/>
                  </a:lnTo>
                  <a:lnTo>
                    <a:pt x="213093" y="2552"/>
                  </a:lnTo>
                  <a:lnTo>
                    <a:pt x="213093" y="266"/>
                  </a:lnTo>
                  <a:close/>
                </a:path>
                <a:path w="259079" h="17145">
                  <a:moveTo>
                    <a:pt x="228460" y="4267"/>
                  </a:moveTo>
                  <a:lnTo>
                    <a:pt x="228092" y="2667"/>
                  </a:lnTo>
                  <a:lnTo>
                    <a:pt x="226098" y="2667"/>
                  </a:lnTo>
                  <a:lnTo>
                    <a:pt x="225234" y="2667"/>
                  </a:lnTo>
                  <a:lnTo>
                    <a:pt x="226072" y="4267"/>
                  </a:lnTo>
                  <a:lnTo>
                    <a:pt x="226047" y="8763"/>
                  </a:lnTo>
                  <a:lnTo>
                    <a:pt x="219964" y="8763"/>
                  </a:lnTo>
                  <a:lnTo>
                    <a:pt x="219964" y="2679"/>
                  </a:lnTo>
                  <a:lnTo>
                    <a:pt x="225234" y="2679"/>
                  </a:lnTo>
                  <a:lnTo>
                    <a:pt x="225158" y="2552"/>
                  </a:lnTo>
                  <a:lnTo>
                    <a:pt x="227838" y="2552"/>
                  </a:lnTo>
                  <a:lnTo>
                    <a:pt x="226123" y="838"/>
                  </a:lnTo>
                  <a:lnTo>
                    <a:pt x="224917" y="266"/>
                  </a:lnTo>
                  <a:lnTo>
                    <a:pt x="217551" y="266"/>
                  </a:lnTo>
                  <a:lnTo>
                    <a:pt x="217551" y="2552"/>
                  </a:lnTo>
                  <a:lnTo>
                    <a:pt x="219964" y="2552"/>
                  </a:lnTo>
                  <a:lnTo>
                    <a:pt x="217551" y="2667"/>
                  </a:lnTo>
                  <a:lnTo>
                    <a:pt x="217551" y="16637"/>
                  </a:lnTo>
                  <a:lnTo>
                    <a:pt x="219964" y="16637"/>
                  </a:lnTo>
                  <a:lnTo>
                    <a:pt x="219964" y="9004"/>
                  </a:lnTo>
                  <a:lnTo>
                    <a:pt x="225425" y="16637"/>
                  </a:lnTo>
                  <a:lnTo>
                    <a:pt x="228333" y="16637"/>
                  </a:lnTo>
                  <a:lnTo>
                    <a:pt x="223761" y="10541"/>
                  </a:lnTo>
                  <a:lnTo>
                    <a:pt x="224904" y="10541"/>
                  </a:lnTo>
                  <a:lnTo>
                    <a:pt x="228460" y="9906"/>
                  </a:lnTo>
                  <a:lnTo>
                    <a:pt x="228460" y="4267"/>
                  </a:lnTo>
                  <a:close/>
                </a:path>
                <a:path w="259079" h="17145">
                  <a:moveTo>
                    <a:pt x="235737" y="6324"/>
                  </a:moveTo>
                  <a:lnTo>
                    <a:pt x="234302" y="4648"/>
                  </a:lnTo>
                  <a:lnTo>
                    <a:pt x="234302" y="5981"/>
                  </a:lnTo>
                  <a:lnTo>
                    <a:pt x="235737" y="6324"/>
                  </a:lnTo>
                  <a:close/>
                </a:path>
                <a:path w="259079" h="17145">
                  <a:moveTo>
                    <a:pt x="241160" y="1778"/>
                  </a:moveTo>
                  <a:lnTo>
                    <a:pt x="239141" y="12"/>
                  </a:lnTo>
                  <a:lnTo>
                    <a:pt x="233426" y="12"/>
                  </a:lnTo>
                  <a:lnTo>
                    <a:pt x="232156" y="2159"/>
                  </a:lnTo>
                  <a:lnTo>
                    <a:pt x="234302" y="4648"/>
                  </a:lnTo>
                  <a:lnTo>
                    <a:pt x="234302" y="3441"/>
                  </a:lnTo>
                  <a:lnTo>
                    <a:pt x="235077" y="2159"/>
                  </a:lnTo>
                  <a:lnTo>
                    <a:pt x="237477" y="2159"/>
                  </a:lnTo>
                  <a:lnTo>
                    <a:pt x="238747" y="2679"/>
                  </a:lnTo>
                  <a:lnTo>
                    <a:pt x="238747" y="4648"/>
                  </a:lnTo>
                  <a:lnTo>
                    <a:pt x="241160" y="4648"/>
                  </a:lnTo>
                  <a:lnTo>
                    <a:pt x="241160" y="1778"/>
                  </a:lnTo>
                  <a:close/>
                </a:path>
                <a:path w="259079" h="17145">
                  <a:moveTo>
                    <a:pt x="241427" y="8140"/>
                  </a:moveTo>
                  <a:lnTo>
                    <a:pt x="238506" y="7378"/>
                  </a:lnTo>
                  <a:lnTo>
                    <a:pt x="236016" y="6426"/>
                  </a:lnTo>
                  <a:lnTo>
                    <a:pt x="235851" y="6426"/>
                  </a:lnTo>
                  <a:lnTo>
                    <a:pt x="239141" y="10160"/>
                  </a:lnTo>
                  <a:lnTo>
                    <a:pt x="239141" y="13728"/>
                  </a:lnTo>
                  <a:lnTo>
                    <a:pt x="237871" y="14871"/>
                  </a:lnTo>
                  <a:lnTo>
                    <a:pt x="234061" y="14871"/>
                  </a:lnTo>
                  <a:lnTo>
                    <a:pt x="233807" y="12319"/>
                  </a:lnTo>
                  <a:lnTo>
                    <a:pt x="233807" y="11823"/>
                  </a:lnTo>
                  <a:lnTo>
                    <a:pt x="231394" y="11823"/>
                  </a:lnTo>
                  <a:lnTo>
                    <a:pt x="231394" y="15506"/>
                  </a:lnTo>
                  <a:lnTo>
                    <a:pt x="234188" y="16891"/>
                  </a:lnTo>
                  <a:lnTo>
                    <a:pt x="239522" y="16891"/>
                  </a:lnTo>
                  <a:lnTo>
                    <a:pt x="241427" y="14871"/>
                  </a:lnTo>
                  <a:lnTo>
                    <a:pt x="241427" y="8140"/>
                  </a:lnTo>
                  <a:close/>
                </a:path>
                <a:path w="259079" h="17145">
                  <a:moveTo>
                    <a:pt x="251714" y="1016"/>
                  </a:moveTo>
                  <a:lnTo>
                    <a:pt x="248158" y="1016"/>
                  </a:lnTo>
                  <a:lnTo>
                    <a:pt x="248158" y="1524"/>
                  </a:lnTo>
                  <a:lnTo>
                    <a:pt x="249555" y="1524"/>
                  </a:lnTo>
                  <a:lnTo>
                    <a:pt x="249555" y="6731"/>
                  </a:lnTo>
                  <a:lnTo>
                    <a:pt x="250304" y="6731"/>
                  </a:lnTo>
                  <a:lnTo>
                    <a:pt x="250304" y="1524"/>
                  </a:lnTo>
                  <a:lnTo>
                    <a:pt x="251714" y="1524"/>
                  </a:lnTo>
                  <a:lnTo>
                    <a:pt x="251714" y="1016"/>
                  </a:lnTo>
                  <a:close/>
                </a:path>
                <a:path w="259079" h="17145">
                  <a:moveTo>
                    <a:pt x="258699" y="1016"/>
                  </a:moveTo>
                  <a:lnTo>
                    <a:pt x="257810" y="1016"/>
                  </a:lnTo>
                  <a:lnTo>
                    <a:pt x="255778" y="5854"/>
                  </a:lnTo>
                  <a:lnTo>
                    <a:pt x="253619" y="1016"/>
                  </a:lnTo>
                  <a:lnTo>
                    <a:pt x="252730" y="1016"/>
                  </a:lnTo>
                  <a:lnTo>
                    <a:pt x="252730" y="6731"/>
                  </a:lnTo>
                  <a:lnTo>
                    <a:pt x="253238" y="6731"/>
                  </a:lnTo>
                  <a:lnTo>
                    <a:pt x="253238" y="1651"/>
                  </a:lnTo>
                  <a:lnTo>
                    <a:pt x="255524" y="6731"/>
                  </a:lnTo>
                  <a:lnTo>
                    <a:pt x="255905" y="6731"/>
                  </a:lnTo>
                  <a:lnTo>
                    <a:pt x="258191" y="1651"/>
                  </a:lnTo>
                  <a:lnTo>
                    <a:pt x="258191" y="6731"/>
                  </a:lnTo>
                  <a:lnTo>
                    <a:pt x="258699" y="6731"/>
                  </a:lnTo>
                  <a:lnTo>
                    <a:pt x="258699" y="10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19183" y="4376813"/>
              <a:ext cx="3175" cy="138430"/>
            </a:xfrm>
            <a:custGeom>
              <a:avLst/>
              <a:gdLst/>
              <a:ahLst/>
              <a:cxnLst/>
              <a:rect l="l" t="t" r="r" b="b"/>
              <a:pathLst>
                <a:path w="3175" h="138429">
                  <a:moveTo>
                    <a:pt x="2768" y="0"/>
                  </a:moveTo>
                  <a:lnTo>
                    <a:pt x="0" y="0"/>
                  </a:lnTo>
                  <a:lnTo>
                    <a:pt x="0" y="138163"/>
                  </a:lnTo>
                  <a:lnTo>
                    <a:pt x="2768" y="138163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34631" y="2596133"/>
              <a:ext cx="2891155" cy="1270635"/>
            </a:xfrm>
            <a:custGeom>
              <a:avLst/>
              <a:gdLst/>
              <a:ahLst/>
              <a:cxnLst/>
              <a:rect l="l" t="t" r="r" b="b"/>
              <a:pathLst>
                <a:path w="2891154" h="1270635">
                  <a:moveTo>
                    <a:pt x="2890647" y="0"/>
                  </a:moveTo>
                  <a:lnTo>
                    <a:pt x="0" y="0"/>
                  </a:lnTo>
                  <a:lnTo>
                    <a:pt x="0" y="1270635"/>
                  </a:lnTo>
                  <a:lnTo>
                    <a:pt x="2890647" y="1270635"/>
                  </a:lnTo>
                  <a:lnTo>
                    <a:pt x="2890647" y="0"/>
                  </a:lnTo>
                  <a:close/>
                </a:path>
              </a:pathLst>
            </a:custGeom>
            <a:solidFill>
              <a:srgbClr val="C5C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99400" y="2596260"/>
              <a:ext cx="1515110" cy="549910"/>
            </a:xfrm>
            <a:custGeom>
              <a:avLst/>
              <a:gdLst/>
              <a:ahLst/>
              <a:cxnLst/>
              <a:rect l="l" t="t" r="r" b="b"/>
              <a:pathLst>
                <a:path w="1515109" h="549910">
                  <a:moveTo>
                    <a:pt x="1515109" y="0"/>
                  </a:moveTo>
                  <a:lnTo>
                    <a:pt x="0" y="0"/>
                  </a:lnTo>
                  <a:lnTo>
                    <a:pt x="442086" y="224282"/>
                  </a:lnTo>
                  <a:lnTo>
                    <a:pt x="565149" y="184658"/>
                  </a:lnTo>
                  <a:lnTo>
                    <a:pt x="1300225" y="549910"/>
                  </a:lnTo>
                  <a:lnTo>
                    <a:pt x="1387855" y="354076"/>
                  </a:lnTo>
                  <a:lnTo>
                    <a:pt x="1191259" y="261620"/>
                  </a:lnTo>
                  <a:lnTo>
                    <a:pt x="1215008" y="224282"/>
                  </a:lnTo>
                  <a:lnTo>
                    <a:pt x="1322704" y="230504"/>
                  </a:lnTo>
                  <a:lnTo>
                    <a:pt x="1384680" y="223774"/>
                  </a:lnTo>
                  <a:lnTo>
                    <a:pt x="1424177" y="196342"/>
                  </a:lnTo>
                  <a:lnTo>
                    <a:pt x="1464690" y="140208"/>
                  </a:lnTo>
                  <a:lnTo>
                    <a:pt x="1515109" y="0"/>
                  </a:lnTo>
                  <a:close/>
                </a:path>
              </a:pathLst>
            </a:custGeom>
            <a:solidFill>
              <a:srgbClr val="B7D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910320" y="2596260"/>
              <a:ext cx="572770" cy="1270635"/>
            </a:xfrm>
            <a:custGeom>
              <a:avLst/>
              <a:gdLst/>
              <a:ahLst/>
              <a:cxnLst/>
              <a:rect l="l" t="t" r="r" b="b"/>
              <a:pathLst>
                <a:path w="572770" h="1270635">
                  <a:moveTo>
                    <a:pt x="572770" y="0"/>
                  </a:moveTo>
                  <a:lnTo>
                    <a:pt x="0" y="1270508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120251" y="2730498"/>
              <a:ext cx="303530" cy="149860"/>
            </a:xfrm>
            <a:custGeom>
              <a:avLst/>
              <a:gdLst/>
              <a:ahLst/>
              <a:cxnLst/>
              <a:rect l="l" t="t" r="r" b="b"/>
              <a:pathLst>
                <a:path w="303529" h="149860">
                  <a:moveTo>
                    <a:pt x="303022" y="0"/>
                  </a:moveTo>
                  <a:lnTo>
                    <a:pt x="235712" y="97917"/>
                  </a:lnTo>
                  <a:lnTo>
                    <a:pt x="181737" y="143891"/>
                  </a:lnTo>
                  <a:lnTo>
                    <a:pt x="112649" y="149733"/>
                  </a:lnTo>
                  <a:lnTo>
                    <a:pt x="0" y="12738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36328" y="3079494"/>
              <a:ext cx="272415" cy="70485"/>
            </a:xfrm>
            <a:custGeom>
              <a:avLst/>
              <a:gdLst/>
              <a:ahLst/>
              <a:cxnLst/>
              <a:rect l="l" t="t" r="r" b="b"/>
              <a:pathLst>
                <a:path w="272415" h="70485">
                  <a:moveTo>
                    <a:pt x="272160" y="27050"/>
                  </a:moveTo>
                  <a:lnTo>
                    <a:pt x="174116" y="3301"/>
                  </a:lnTo>
                  <a:lnTo>
                    <a:pt x="113029" y="0"/>
                  </a:lnTo>
                  <a:lnTo>
                    <a:pt x="63499" y="20954"/>
                  </a:lnTo>
                  <a:lnTo>
                    <a:pt x="0" y="7023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614534" y="2596259"/>
              <a:ext cx="111125" cy="75565"/>
            </a:xfrm>
            <a:custGeom>
              <a:avLst/>
              <a:gdLst/>
              <a:ahLst/>
              <a:cxnLst/>
              <a:rect l="l" t="t" r="r" b="b"/>
              <a:pathLst>
                <a:path w="111125" h="75564">
                  <a:moveTo>
                    <a:pt x="110744" y="75184"/>
                  </a:moveTo>
                  <a:lnTo>
                    <a:pt x="0" y="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807578" y="2596258"/>
              <a:ext cx="1917700" cy="982980"/>
            </a:xfrm>
            <a:custGeom>
              <a:avLst/>
              <a:gdLst/>
              <a:ahLst/>
              <a:cxnLst/>
              <a:rect l="l" t="t" r="r" b="b"/>
              <a:pathLst>
                <a:path w="1917700" h="982979">
                  <a:moveTo>
                    <a:pt x="1917700" y="982852"/>
                  </a:moveTo>
                  <a:lnTo>
                    <a:pt x="0" y="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489694" y="3533010"/>
              <a:ext cx="144780" cy="334010"/>
            </a:xfrm>
            <a:custGeom>
              <a:avLst/>
              <a:gdLst/>
              <a:ahLst/>
              <a:cxnLst/>
              <a:rect l="l" t="t" r="r" b="b"/>
              <a:pathLst>
                <a:path w="144779" h="334010">
                  <a:moveTo>
                    <a:pt x="144272" y="0"/>
                  </a:moveTo>
                  <a:lnTo>
                    <a:pt x="0" y="333756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834631" y="2870324"/>
              <a:ext cx="2151380" cy="836294"/>
            </a:xfrm>
            <a:custGeom>
              <a:avLst/>
              <a:gdLst/>
              <a:ahLst/>
              <a:cxnLst/>
              <a:rect l="l" t="t" r="r" b="b"/>
              <a:pathLst>
                <a:path w="2151379" h="836295">
                  <a:moveTo>
                    <a:pt x="2151253" y="825373"/>
                  </a:moveTo>
                  <a:lnTo>
                    <a:pt x="2105914" y="835914"/>
                  </a:lnTo>
                  <a:lnTo>
                    <a:pt x="2060194" y="835787"/>
                  </a:lnTo>
                  <a:lnTo>
                    <a:pt x="2014601" y="826389"/>
                  </a:lnTo>
                  <a:lnTo>
                    <a:pt x="1969896" y="809498"/>
                  </a:lnTo>
                  <a:lnTo>
                    <a:pt x="1926843" y="786257"/>
                  </a:lnTo>
                  <a:lnTo>
                    <a:pt x="1886203" y="758571"/>
                  </a:lnTo>
                  <a:lnTo>
                    <a:pt x="1848612" y="727710"/>
                  </a:lnTo>
                  <a:lnTo>
                    <a:pt x="1813178" y="694944"/>
                  </a:lnTo>
                  <a:lnTo>
                    <a:pt x="1778253" y="661416"/>
                  </a:lnTo>
                  <a:lnTo>
                    <a:pt x="1743075" y="628015"/>
                  </a:lnTo>
                  <a:lnTo>
                    <a:pt x="1706879" y="596265"/>
                  </a:lnTo>
                  <a:lnTo>
                    <a:pt x="1669160" y="567309"/>
                  </a:lnTo>
                  <a:lnTo>
                    <a:pt x="1629155" y="542290"/>
                  </a:lnTo>
                  <a:lnTo>
                    <a:pt x="1586229" y="522351"/>
                  </a:lnTo>
                  <a:lnTo>
                    <a:pt x="1542287" y="509270"/>
                  </a:lnTo>
                  <a:lnTo>
                    <a:pt x="1497583" y="502285"/>
                  </a:lnTo>
                  <a:lnTo>
                    <a:pt x="1452371" y="500380"/>
                  </a:lnTo>
                  <a:lnTo>
                    <a:pt x="1406524" y="502920"/>
                  </a:lnTo>
                  <a:lnTo>
                    <a:pt x="1360296" y="508889"/>
                  </a:lnTo>
                  <a:lnTo>
                    <a:pt x="1313814" y="517398"/>
                  </a:lnTo>
                  <a:lnTo>
                    <a:pt x="1267078" y="527558"/>
                  </a:lnTo>
                  <a:lnTo>
                    <a:pt x="1220342" y="538607"/>
                  </a:lnTo>
                  <a:lnTo>
                    <a:pt x="1173480" y="549656"/>
                  </a:lnTo>
                  <a:lnTo>
                    <a:pt x="1126870" y="559816"/>
                  </a:lnTo>
                  <a:lnTo>
                    <a:pt x="1080389" y="568071"/>
                  </a:lnTo>
                  <a:lnTo>
                    <a:pt x="1034414" y="573659"/>
                  </a:lnTo>
                  <a:lnTo>
                    <a:pt x="988694" y="575818"/>
                  </a:lnTo>
                  <a:lnTo>
                    <a:pt x="943609" y="573532"/>
                  </a:lnTo>
                  <a:lnTo>
                    <a:pt x="899159" y="565912"/>
                  </a:lnTo>
                  <a:lnTo>
                    <a:pt x="855471" y="552069"/>
                  </a:lnTo>
                  <a:lnTo>
                    <a:pt x="814323" y="532384"/>
                  </a:lnTo>
                  <a:lnTo>
                    <a:pt x="775969" y="507492"/>
                  </a:lnTo>
                  <a:lnTo>
                    <a:pt x="740028" y="478790"/>
                  </a:lnTo>
                  <a:lnTo>
                    <a:pt x="706119" y="447167"/>
                  </a:lnTo>
                  <a:lnTo>
                    <a:pt x="673480" y="413639"/>
                  </a:lnTo>
                  <a:lnTo>
                    <a:pt x="641984" y="379476"/>
                  </a:lnTo>
                  <a:lnTo>
                    <a:pt x="607948" y="342392"/>
                  </a:lnTo>
                  <a:lnTo>
                    <a:pt x="574039" y="305181"/>
                  </a:lnTo>
                  <a:lnTo>
                    <a:pt x="540003" y="267970"/>
                  </a:lnTo>
                  <a:lnTo>
                    <a:pt x="505967" y="230759"/>
                  </a:lnTo>
                  <a:lnTo>
                    <a:pt x="471931" y="193675"/>
                  </a:lnTo>
                  <a:lnTo>
                    <a:pt x="438022" y="156464"/>
                  </a:lnTo>
                  <a:lnTo>
                    <a:pt x="404621" y="120777"/>
                  </a:lnTo>
                  <a:lnTo>
                    <a:pt x="369442" y="86233"/>
                  </a:lnTo>
                  <a:lnTo>
                    <a:pt x="332104" y="54991"/>
                  </a:lnTo>
                  <a:lnTo>
                    <a:pt x="292226" y="28829"/>
                  </a:lnTo>
                  <a:lnTo>
                    <a:pt x="249427" y="9906"/>
                  </a:lnTo>
                  <a:lnTo>
                    <a:pt x="203580" y="0"/>
                  </a:lnTo>
                  <a:lnTo>
                    <a:pt x="152400" y="1143"/>
                  </a:lnTo>
                  <a:lnTo>
                    <a:pt x="102107" y="11811"/>
                  </a:lnTo>
                  <a:lnTo>
                    <a:pt x="52323" y="28067"/>
                  </a:lnTo>
                  <a:lnTo>
                    <a:pt x="2539" y="45847"/>
                  </a:lnTo>
                  <a:lnTo>
                    <a:pt x="0" y="46609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414892" y="2997195"/>
              <a:ext cx="170815" cy="384810"/>
            </a:xfrm>
            <a:custGeom>
              <a:avLst/>
              <a:gdLst/>
              <a:ahLst/>
              <a:cxnLst/>
              <a:rect l="l" t="t" r="r" b="b"/>
              <a:pathLst>
                <a:path w="170815" h="384810">
                  <a:moveTo>
                    <a:pt x="0" y="384428"/>
                  </a:moveTo>
                  <a:lnTo>
                    <a:pt x="170434" y="0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490583" y="3203824"/>
              <a:ext cx="589915" cy="286385"/>
            </a:xfrm>
            <a:custGeom>
              <a:avLst/>
              <a:gdLst/>
              <a:ahLst/>
              <a:cxnLst/>
              <a:rect l="l" t="t" r="r" b="b"/>
              <a:pathLst>
                <a:path w="589915" h="286385">
                  <a:moveTo>
                    <a:pt x="0" y="0"/>
                  </a:moveTo>
                  <a:lnTo>
                    <a:pt x="589534" y="285877"/>
                  </a:lnTo>
                </a:path>
              </a:pathLst>
            </a:custGeom>
            <a:ln w="286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012429" y="2831463"/>
              <a:ext cx="246379" cy="588645"/>
            </a:xfrm>
            <a:custGeom>
              <a:avLst/>
              <a:gdLst/>
              <a:ahLst/>
              <a:cxnLst/>
              <a:rect l="l" t="t" r="r" b="b"/>
              <a:pathLst>
                <a:path w="246379" h="588645">
                  <a:moveTo>
                    <a:pt x="246252" y="0"/>
                  </a:moveTo>
                  <a:lnTo>
                    <a:pt x="0" y="588518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252206" y="2596259"/>
              <a:ext cx="923925" cy="432434"/>
            </a:xfrm>
            <a:custGeom>
              <a:avLst/>
              <a:gdLst/>
              <a:ahLst/>
              <a:cxnLst/>
              <a:rect l="l" t="t" r="r" b="b"/>
              <a:pathLst>
                <a:path w="923925" h="432435">
                  <a:moveTo>
                    <a:pt x="923544" y="432180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523352" y="2596259"/>
              <a:ext cx="688340" cy="334010"/>
            </a:xfrm>
            <a:custGeom>
              <a:avLst/>
              <a:gdLst/>
              <a:ahLst/>
              <a:cxnLst/>
              <a:rect l="l" t="t" r="r" b="b"/>
              <a:pathLst>
                <a:path w="688340" h="334010">
                  <a:moveTo>
                    <a:pt x="0" y="0"/>
                  </a:moveTo>
                  <a:lnTo>
                    <a:pt x="687959" y="333629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721219" y="2687318"/>
              <a:ext cx="260985" cy="130175"/>
            </a:xfrm>
            <a:custGeom>
              <a:avLst/>
              <a:gdLst/>
              <a:ahLst/>
              <a:cxnLst/>
              <a:rect l="l" t="t" r="r" b="b"/>
              <a:pathLst>
                <a:path w="260984" h="130175">
                  <a:moveTo>
                    <a:pt x="260476" y="0"/>
                  </a:moveTo>
                  <a:lnTo>
                    <a:pt x="0" y="129667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600569" y="2596259"/>
              <a:ext cx="65405" cy="168275"/>
            </a:xfrm>
            <a:custGeom>
              <a:avLst/>
              <a:gdLst/>
              <a:ahLst/>
              <a:cxnLst/>
              <a:rect l="l" t="t" r="r" b="b"/>
              <a:pathLst>
                <a:path w="65404" h="168275">
                  <a:moveTo>
                    <a:pt x="65150" y="0"/>
                  </a:moveTo>
                  <a:lnTo>
                    <a:pt x="0" y="167894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134223" y="2596006"/>
              <a:ext cx="111760" cy="295910"/>
            </a:xfrm>
            <a:custGeom>
              <a:avLst/>
              <a:gdLst/>
              <a:ahLst/>
              <a:cxnLst/>
              <a:rect l="l" t="t" r="r" b="b"/>
              <a:pathLst>
                <a:path w="111759" h="295910">
                  <a:moveTo>
                    <a:pt x="111251" y="0"/>
                  </a:moveTo>
                  <a:lnTo>
                    <a:pt x="0" y="295529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834630" y="3458462"/>
              <a:ext cx="953135" cy="408305"/>
            </a:xfrm>
            <a:custGeom>
              <a:avLst/>
              <a:gdLst/>
              <a:ahLst/>
              <a:cxnLst/>
              <a:rect l="l" t="t" r="r" b="b"/>
              <a:pathLst>
                <a:path w="953134" h="408304">
                  <a:moveTo>
                    <a:pt x="0" y="0"/>
                  </a:moveTo>
                  <a:lnTo>
                    <a:pt x="952881" y="408305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524241" y="3422394"/>
              <a:ext cx="166370" cy="444500"/>
            </a:xfrm>
            <a:custGeom>
              <a:avLst/>
              <a:gdLst/>
              <a:ahLst/>
              <a:cxnLst/>
              <a:rect l="l" t="t" r="r" b="b"/>
              <a:pathLst>
                <a:path w="166370" h="444500">
                  <a:moveTo>
                    <a:pt x="165861" y="0"/>
                  </a:moveTo>
                  <a:lnTo>
                    <a:pt x="0" y="444373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485122" y="3089273"/>
              <a:ext cx="291465" cy="777875"/>
            </a:xfrm>
            <a:custGeom>
              <a:avLst/>
              <a:gdLst/>
              <a:ahLst/>
              <a:cxnLst/>
              <a:rect l="l" t="t" r="r" b="b"/>
              <a:pathLst>
                <a:path w="291465" h="777875">
                  <a:moveTo>
                    <a:pt x="291210" y="0"/>
                  </a:moveTo>
                  <a:lnTo>
                    <a:pt x="0" y="777494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970901" y="2935476"/>
              <a:ext cx="208279" cy="580390"/>
            </a:xfrm>
            <a:custGeom>
              <a:avLst/>
              <a:gdLst/>
              <a:ahLst/>
              <a:cxnLst/>
              <a:rect l="l" t="t" r="r" b="b"/>
              <a:pathLst>
                <a:path w="208279" h="580389">
                  <a:moveTo>
                    <a:pt x="208279" y="0"/>
                  </a:moveTo>
                  <a:lnTo>
                    <a:pt x="0" y="579882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027671" y="3364736"/>
              <a:ext cx="584200" cy="272415"/>
            </a:xfrm>
            <a:custGeom>
              <a:avLst/>
              <a:gdLst/>
              <a:ahLst/>
              <a:cxnLst/>
              <a:rect l="l" t="t" r="r" b="b"/>
              <a:pathLst>
                <a:path w="584200" h="272414">
                  <a:moveTo>
                    <a:pt x="583946" y="272288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292847" y="3515358"/>
              <a:ext cx="50800" cy="131445"/>
            </a:xfrm>
            <a:custGeom>
              <a:avLst/>
              <a:gdLst/>
              <a:ahLst/>
              <a:cxnLst/>
              <a:rect l="l" t="t" r="r" b="b"/>
              <a:pathLst>
                <a:path w="50800" h="131445">
                  <a:moveTo>
                    <a:pt x="50419" y="0"/>
                  </a:moveTo>
                  <a:lnTo>
                    <a:pt x="0" y="131318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135492" y="3124580"/>
              <a:ext cx="331470" cy="139700"/>
            </a:xfrm>
            <a:custGeom>
              <a:avLst/>
              <a:gdLst/>
              <a:ahLst/>
              <a:cxnLst/>
              <a:rect l="l" t="t" r="r" b="b"/>
              <a:pathLst>
                <a:path w="331470" h="139700">
                  <a:moveTo>
                    <a:pt x="0" y="0"/>
                  </a:moveTo>
                  <a:lnTo>
                    <a:pt x="331470" y="139319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709783" y="2631184"/>
              <a:ext cx="15875" cy="29845"/>
            </a:xfrm>
            <a:custGeom>
              <a:avLst/>
              <a:gdLst/>
              <a:ahLst/>
              <a:cxnLst/>
              <a:rect l="l" t="t" r="r" b="b"/>
              <a:pathLst>
                <a:path w="15875" h="29844">
                  <a:moveTo>
                    <a:pt x="0" y="29590"/>
                  </a:moveTo>
                  <a:lnTo>
                    <a:pt x="15494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539351" y="2641598"/>
              <a:ext cx="186055" cy="392430"/>
            </a:xfrm>
            <a:custGeom>
              <a:avLst/>
              <a:gdLst/>
              <a:ahLst/>
              <a:cxnLst/>
              <a:rect l="l" t="t" r="r" b="b"/>
              <a:pathLst>
                <a:path w="186054" h="392430">
                  <a:moveTo>
                    <a:pt x="185927" y="392302"/>
                  </a:moveTo>
                  <a:lnTo>
                    <a:pt x="0" y="281050"/>
                  </a:lnTo>
                  <a:lnTo>
                    <a:pt x="118363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593707" y="2792982"/>
              <a:ext cx="132080" cy="71755"/>
            </a:xfrm>
            <a:custGeom>
              <a:avLst/>
              <a:gdLst/>
              <a:ahLst/>
              <a:cxnLst/>
              <a:rect l="l" t="t" r="r" b="b"/>
              <a:pathLst>
                <a:path w="132079" h="71755">
                  <a:moveTo>
                    <a:pt x="131572" y="71627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372218" y="2847466"/>
              <a:ext cx="835025" cy="354330"/>
            </a:xfrm>
            <a:custGeom>
              <a:avLst/>
              <a:gdLst/>
              <a:ahLst/>
              <a:cxnLst/>
              <a:rect l="l" t="t" r="r" b="b"/>
              <a:pathLst>
                <a:path w="835025" h="354330">
                  <a:moveTo>
                    <a:pt x="834898" y="353949"/>
                  </a:moveTo>
                  <a:lnTo>
                    <a:pt x="75819" y="0"/>
                  </a:lnTo>
                  <a:lnTo>
                    <a:pt x="0" y="25654"/>
                  </a:lnTo>
                </a:path>
              </a:pathLst>
            </a:custGeom>
            <a:ln w="76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22232" y="3171951"/>
              <a:ext cx="506859" cy="38480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555228" y="2796031"/>
              <a:ext cx="182245" cy="552450"/>
            </a:xfrm>
            <a:custGeom>
              <a:avLst/>
              <a:gdLst/>
              <a:ahLst/>
              <a:cxnLst/>
              <a:rect l="l" t="t" r="r" b="b"/>
              <a:pathLst>
                <a:path w="182245" h="552450">
                  <a:moveTo>
                    <a:pt x="127634" y="0"/>
                  </a:moveTo>
                  <a:lnTo>
                    <a:pt x="90804" y="13843"/>
                  </a:lnTo>
                  <a:lnTo>
                    <a:pt x="66166" y="47625"/>
                  </a:lnTo>
                  <a:lnTo>
                    <a:pt x="53974" y="106172"/>
                  </a:lnTo>
                  <a:lnTo>
                    <a:pt x="57149" y="136017"/>
                  </a:lnTo>
                  <a:lnTo>
                    <a:pt x="77088" y="184277"/>
                  </a:lnTo>
                  <a:lnTo>
                    <a:pt x="104266" y="219836"/>
                  </a:lnTo>
                  <a:lnTo>
                    <a:pt x="119379" y="236474"/>
                  </a:lnTo>
                  <a:lnTo>
                    <a:pt x="134365" y="253238"/>
                  </a:lnTo>
                  <a:lnTo>
                    <a:pt x="161543" y="288925"/>
                  </a:lnTo>
                  <a:lnTo>
                    <a:pt x="179196" y="330200"/>
                  </a:lnTo>
                  <a:lnTo>
                    <a:pt x="181990" y="352679"/>
                  </a:lnTo>
                  <a:lnTo>
                    <a:pt x="179704" y="374777"/>
                  </a:lnTo>
                  <a:lnTo>
                    <a:pt x="158241" y="411606"/>
                  </a:lnTo>
                  <a:lnTo>
                    <a:pt x="122681" y="434213"/>
                  </a:lnTo>
                  <a:lnTo>
                    <a:pt x="82676" y="448691"/>
                  </a:lnTo>
                  <a:lnTo>
                    <a:pt x="62864" y="455930"/>
                  </a:lnTo>
                  <a:lnTo>
                    <a:pt x="26415" y="476631"/>
                  </a:lnTo>
                  <a:lnTo>
                    <a:pt x="2666" y="511937"/>
                  </a:lnTo>
                  <a:lnTo>
                    <a:pt x="0" y="532638"/>
                  </a:lnTo>
                  <a:lnTo>
                    <a:pt x="5714" y="552323"/>
                  </a:lnTo>
                </a:path>
              </a:pathLst>
            </a:custGeom>
            <a:ln w="95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630541" y="3459479"/>
              <a:ext cx="939165" cy="407670"/>
            </a:xfrm>
            <a:custGeom>
              <a:avLst/>
              <a:gdLst/>
              <a:ahLst/>
              <a:cxnLst/>
              <a:rect l="l" t="t" r="r" b="b"/>
              <a:pathLst>
                <a:path w="939165" h="407670">
                  <a:moveTo>
                    <a:pt x="714375" y="0"/>
                  </a:moveTo>
                  <a:lnTo>
                    <a:pt x="665480" y="1778"/>
                  </a:lnTo>
                  <a:lnTo>
                    <a:pt x="613410" y="8382"/>
                  </a:lnTo>
                  <a:lnTo>
                    <a:pt x="559562" y="18415"/>
                  </a:lnTo>
                  <a:lnTo>
                    <a:pt x="504952" y="30607"/>
                  </a:lnTo>
                  <a:lnTo>
                    <a:pt x="398907" y="55626"/>
                  </a:lnTo>
                  <a:lnTo>
                    <a:pt x="349631" y="65532"/>
                  </a:lnTo>
                  <a:lnTo>
                    <a:pt x="304673" y="72009"/>
                  </a:lnTo>
                  <a:lnTo>
                    <a:pt x="265176" y="73533"/>
                  </a:lnTo>
                  <a:lnTo>
                    <a:pt x="189737" y="67183"/>
                  </a:lnTo>
                  <a:lnTo>
                    <a:pt x="142240" y="58039"/>
                  </a:lnTo>
                  <a:lnTo>
                    <a:pt x="117601" y="49784"/>
                  </a:lnTo>
                  <a:lnTo>
                    <a:pt x="110490" y="46228"/>
                  </a:lnTo>
                  <a:lnTo>
                    <a:pt x="0" y="280162"/>
                  </a:lnTo>
                  <a:lnTo>
                    <a:pt x="291465" y="407289"/>
                  </a:lnTo>
                  <a:lnTo>
                    <a:pt x="796544" y="407289"/>
                  </a:lnTo>
                  <a:lnTo>
                    <a:pt x="939038" y="99060"/>
                  </a:lnTo>
                  <a:lnTo>
                    <a:pt x="914019" y="59817"/>
                  </a:lnTo>
                  <a:lnTo>
                    <a:pt x="886968" y="36830"/>
                  </a:lnTo>
                  <a:lnTo>
                    <a:pt x="840867" y="21463"/>
                  </a:lnTo>
                  <a:lnTo>
                    <a:pt x="759079" y="4572"/>
                  </a:lnTo>
                  <a:lnTo>
                    <a:pt x="714375" y="0"/>
                  </a:lnTo>
                  <a:close/>
                </a:path>
              </a:pathLst>
            </a:custGeom>
            <a:solidFill>
              <a:srgbClr val="B7D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686035" y="2596260"/>
              <a:ext cx="1039494" cy="603250"/>
            </a:xfrm>
            <a:custGeom>
              <a:avLst/>
              <a:gdLst/>
              <a:ahLst/>
              <a:cxnLst/>
              <a:rect l="l" t="t" r="r" b="b"/>
              <a:pathLst>
                <a:path w="1039495" h="603250">
                  <a:moveTo>
                    <a:pt x="1039241" y="603123"/>
                  </a:moveTo>
                  <a:lnTo>
                    <a:pt x="0" y="0"/>
                  </a:lnTo>
                </a:path>
              </a:pathLst>
            </a:custGeom>
            <a:ln w="76314">
              <a:solidFill>
                <a:srgbClr val="F9D5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073004" y="3520185"/>
              <a:ext cx="652780" cy="243840"/>
            </a:xfrm>
            <a:custGeom>
              <a:avLst/>
              <a:gdLst/>
              <a:ahLst/>
              <a:cxnLst/>
              <a:rect l="l" t="t" r="r" b="b"/>
              <a:pathLst>
                <a:path w="652779" h="243839">
                  <a:moveTo>
                    <a:pt x="652272" y="243332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256011" y="3625849"/>
              <a:ext cx="110489" cy="235585"/>
            </a:xfrm>
            <a:custGeom>
              <a:avLst/>
              <a:gdLst/>
              <a:ahLst/>
              <a:cxnLst/>
              <a:rect l="l" t="t" r="r" b="b"/>
              <a:pathLst>
                <a:path w="110490" h="235585">
                  <a:moveTo>
                    <a:pt x="110490" y="0"/>
                  </a:moveTo>
                  <a:lnTo>
                    <a:pt x="0" y="235458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006711" y="3669158"/>
              <a:ext cx="298450" cy="86995"/>
            </a:xfrm>
            <a:custGeom>
              <a:avLst/>
              <a:gdLst/>
              <a:ahLst/>
              <a:cxnLst/>
              <a:rect l="l" t="t" r="r" b="b"/>
              <a:pathLst>
                <a:path w="298450" h="86995">
                  <a:moveTo>
                    <a:pt x="298196" y="86487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143998" y="3568191"/>
              <a:ext cx="60325" cy="144145"/>
            </a:xfrm>
            <a:custGeom>
              <a:avLst/>
              <a:gdLst/>
              <a:ahLst/>
              <a:cxnLst/>
              <a:rect l="l" t="t" r="r" b="b"/>
              <a:pathLst>
                <a:path w="60325" h="144145">
                  <a:moveTo>
                    <a:pt x="0" y="144145"/>
                  </a:moveTo>
                  <a:lnTo>
                    <a:pt x="59944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694798" y="2951351"/>
              <a:ext cx="30480" cy="62865"/>
            </a:xfrm>
            <a:custGeom>
              <a:avLst/>
              <a:gdLst/>
              <a:ahLst/>
              <a:cxnLst/>
              <a:rect l="l" t="t" r="r" b="b"/>
              <a:pathLst>
                <a:path w="30479" h="62864">
                  <a:moveTo>
                    <a:pt x="30479" y="0"/>
                  </a:moveTo>
                  <a:lnTo>
                    <a:pt x="0" y="62611"/>
                  </a:lnTo>
                </a:path>
              </a:pathLst>
            </a:custGeom>
            <a:ln w="95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834630" y="2643631"/>
              <a:ext cx="344805" cy="133350"/>
            </a:xfrm>
            <a:custGeom>
              <a:avLst/>
              <a:gdLst/>
              <a:ahLst/>
              <a:cxnLst/>
              <a:rect l="l" t="t" r="r" b="b"/>
              <a:pathLst>
                <a:path w="344804" h="133350">
                  <a:moveTo>
                    <a:pt x="0" y="0"/>
                  </a:moveTo>
                  <a:lnTo>
                    <a:pt x="344551" y="13335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834630" y="2871468"/>
              <a:ext cx="160020" cy="444500"/>
            </a:xfrm>
            <a:custGeom>
              <a:avLst/>
              <a:gdLst/>
              <a:ahLst/>
              <a:cxnLst/>
              <a:rect l="l" t="t" r="r" b="b"/>
              <a:pathLst>
                <a:path w="160020" h="444500">
                  <a:moveTo>
                    <a:pt x="159893" y="0"/>
                  </a:moveTo>
                  <a:lnTo>
                    <a:pt x="0" y="443992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834630" y="3206494"/>
              <a:ext cx="241935" cy="8255"/>
            </a:xfrm>
            <a:custGeom>
              <a:avLst/>
              <a:gdLst/>
              <a:ahLst/>
              <a:cxnLst/>
              <a:rect l="l" t="t" r="r" b="b"/>
              <a:pathLst>
                <a:path w="241934" h="8255">
                  <a:moveTo>
                    <a:pt x="0" y="0"/>
                  </a:moveTo>
                  <a:lnTo>
                    <a:pt x="241935" y="7747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957821" y="3568952"/>
              <a:ext cx="120014" cy="297815"/>
            </a:xfrm>
            <a:custGeom>
              <a:avLst/>
              <a:gdLst/>
              <a:ahLst/>
              <a:cxnLst/>
              <a:rect l="l" t="t" r="r" b="b"/>
              <a:pathLst>
                <a:path w="120015" h="297814">
                  <a:moveTo>
                    <a:pt x="119633" y="0"/>
                  </a:moveTo>
                  <a:lnTo>
                    <a:pt x="0" y="297815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834630" y="3668774"/>
              <a:ext cx="462915" cy="160020"/>
            </a:xfrm>
            <a:custGeom>
              <a:avLst/>
              <a:gdLst/>
              <a:ahLst/>
              <a:cxnLst/>
              <a:rect l="l" t="t" r="r" b="b"/>
              <a:pathLst>
                <a:path w="462915" h="160020">
                  <a:moveTo>
                    <a:pt x="462915" y="159638"/>
                  </a:moveTo>
                  <a:lnTo>
                    <a:pt x="0" y="0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315451" y="2913125"/>
              <a:ext cx="118745" cy="278765"/>
            </a:xfrm>
            <a:custGeom>
              <a:avLst/>
              <a:gdLst/>
              <a:ahLst/>
              <a:cxnLst/>
              <a:rect l="l" t="t" r="r" b="b"/>
              <a:pathLst>
                <a:path w="118745" h="278764">
                  <a:moveTo>
                    <a:pt x="118364" y="0"/>
                  </a:moveTo>
                  <a:lnTo>
                    <a:pt x="0" y="278638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70238" y="3372738"/>
              <a:ext cx="38100" cy="226060"/>
            </a:xfrm>
            <a:custGeom>
              <a:avLst/>
              <a:gdLst/>
              <a:ahLst/>
              <a:cxnLst/>
              <a:rect l="l" t="t" r="r" b="b"/>
              <a:pathLst>
                <a:path w="38100" h="226060">
                  <a:moveTo>
                    <a:pt x="37846" y="0"/>
                  </a:moveTo>
                  <a:lnTo>
                    <a:pt x="0" y="225933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435972" y="3494531"/>
              <a:ext cx="125095" cy="160655"/>
            </a:xfrm>
            <a:custGeom>
              <a:avLst/>
              <a:gdLst/>
              <a:ahLst/>
              <a:cxnLst/>
              <a:rect l="l" t="t" r="r" b="b"/>
              <a:pathLst>
                <a:path w="125095" h="160654">
                  <a:moveTo>
                    <a:pt x="124586" y="0"/>
                  </a:moveTo>
                  <a:lnTo>
                    <a:pt x="0" y="160147"/>
                  </a:lnTo>
                </a:path>
              </a:pathLst>
            </a:custGeom>
            <a:ln w="190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180576" y="2997198"/>
              <a:ext cx="216535" cy="26670"/>
            </a:xfrm>
            <a:custGeom>
              <a:avLst/>
              <a:gdLst/>
              <a:ahLst/>
              <a:cxnLst/>
              <a:rect l="l" t="t" r="r" b="b"/>
              <a:pathLst>
                <a:path w="216534" h="26669">
                  <a:moveTo>
                    <a:pt x="216534" y="0"/>
                  </a:moveTo>
                  <a:lnTo>
                    <a:pt x="0" y="26416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220707" y="3010407"/>
              <a:ext cx="69850" cy="149225"/>
            </a:xfrm>
            <a:custGeom>
              <a:avLst/>
              <a:gdLst/>
              <a:ahLst/>
              <a:cxnLst/>
              <a:rect l="l" t="t" r="r" b="b"/>
              <a:pathLst>
                <a:path w="69850" h="149225">
                  <a:moveTo>
                    <a:pt x="69850" y="0"/>
                  </a:moveTo>
                  <a:lnTo>
                    <a:pt x="0" y="148971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092946" y="3236593"/>
              <a:ext cx="350520" cy="109220"/>
            </a:xfrm>
            <a:custGeom>
              <a:avLst/>
              <a:gdLst/>
              <a:ahLst/>
              <a:cxnLst/>
              <a:rect l="l" t="t" r="r" b="b"/>
              <a:pathLst>
                <a:path w="350520" h="109220">
                  <a:moveTo>
                    <a:pt x="0" y="0"/>
                  </a:moveTo>
                  <a:lnTo>
                    <a:pt x="350393" y="108966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339072" y="3236211"/>
              <a:ext cx="53340" cy="133350"/>
            </a:xfrm>
            <a:custGeom>
              <a:avLst/>
              <a:gdLst/>
              <a:ahLst/>
              <a:cxnLst/>
              <a:rect l="l" t="t" r="r" b="b"/>
              <a:pathLst>
                <a:path w="53340" h="133350">
                  <a:moveTo>
                    <a:pt x="53340" y="0"/>
                  </a:moveTo>
                  <a:lnTo>
                    <a:pt x="0" y="13335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153271" y="3172585"/>
              <a:ext cx="88900" cy="215265"/>
            </a:xfrm>
            <a:custGeom>
              <a:avLst/>
              <a:gdLst/>
              <a:ahLst/>
              <a:cxnLst/>
              <a:rect l="l" t="t" r="r" b="b"/>
              <a:pathLst>
                <a:path w="88900" h="215264">
                  <a:moveTo>
                    <a:pt x="88773" y="0"/>
                  </a:moveTo>
                  <a:lnTo>
                    <a:pt x="0" y="215011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284716" y="3208650"/>
              <a:ext cx="41910" cy="90170"/>
            </a:xfrm>
            <a:custGeom>
              <a:avLst/>
              <a:gdLst/>
              <a:ahLst/>
              <a:cxnLst/>
              <a:rect l="l" t="t" r="r" b="b"/>
              <a:pathLst>
                <a:path w="41909" h="90170">
                  <a:moveTo>
                    <a:pt x="41401" y="0"/>
                  </a:moveTo>
                  <a:lnTo>
                    <a:pt x="0" y="90043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223377" y="2943474"/>
              <a:ext cx="398145" cy="20955"/>
            </a:xfrm>
            <a:custGeom>
              <a:avLst/>
              <a:gdLst/>
              <a:ahLst/>
              <a:cxnLst/>
              <a:rect l="l" t="t" r="r" b="b"/>
              <a:pathLst>
                <a:path w="398145" h="20955">
                  <a:moveTo>
                    <a:pt x="397636" y="0"/>
                  </a:moveTo>
                  <a:lnTo>
                    <a:pt x="0" y="20828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436482" y="2719321"/>
              <a:ext cx="69850" cy="231140"/>
            </a:xfrm>
            <a:custGeom>
              <a:avLst/>
              <a:gdLst/>
              <a:ahLst/>
              <a:cxnLst/>
              <a:rect l="l" t="t" r="r" b="b"/>
              <a:pathLst>
                <a:path w="69850" h="231139">
                  <a:moveTo>
                    <a:pt x="0" y="230632"/>
                  </a:moveTo>
                  <a:lnTo>
                    <a:pt x="69342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337042" y="2956301"/>
              <a:ext cx="41275" cy="127000"/>
            </a:xfrm>
            <a:custGeom>
              <a:avLst/>
              <a:gdLst/>
              <a:ahLst/>
              <a:cxnLst/>
              <a:rect l="l" t="t" r="r" b="b"/>
              <a:pathLst>
                <a:path w="41275" h="127000">
                  <a:moveTo>
                    <a:pt x="41021" y="0"/>
                  </a:moveTo>
                  <a:lnTo>
                    <a:pt x="0" y="126619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205978" y="2720843"/>
              <a:ext cx="268605" cy="112395"/>
            </a:xfrm>
            <a:custGeom>
              <a:avLst/>
              <a:gdLst/>
              <a:ahLst/>
              <a:cxnLst/>
              <a:rect l="l" t="t" r="r" b="b"/>
              <a:pathLst>
                <a:path w="268604" h="112394">
                  <a:moveTo>
                    <a:pt x="0" y="0"/>
                  </a:moveTo>
                  <a:lnTo>
                    <a:pt x="268351" y="112141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370189" y="3124576"/>
              <a:ext cx="367665" cy="16510"/>
            </a:xfrm>
            <a:custGeom>
              <a:avLst/>
              <a:gdLst/>
              <a:ahLst/>
              <a:cxnLst/>
              <a:rect l="l" t="t" r="r" b="b"/>
              <a:pathLst>
                <a:path w="367665" h="16510">
                  <a:moveTo>
                    <a:pt x="367665" y="16001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868791" y="2977129"/>
              <a:ext cx="191135" cy="461645"/>
            </a:xfrm>
            <a:custGeom>
              <a:avLst/>
              <a:gdLst/>
              <a:ahLst/>
              <a:cxnLst/>
              <a:rect l="l" t="t" r="r" b="b"/>
              <a:pathLst>
                <a:path w="191134" h="461645">
                  <a:moveTo>
                    <a:pt x="191007" y="0"/>
                  </a:moveTo>
                  <a:lnTo>
                    <a:pt x="0" y="461264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911463" y="3334378"/>
              <a:ext cx="135890" cy="29209"/>
            </a:xfrm>
            <a:custGeom>
              <a:avLst/>
              <a:gdLst/>
              <a:ahLst/>
              <a:cxnLst/>
              <a:rect l="l" t="t" r="r" b="b"/>
              <a:pathLst>
                <a:path w="135890" h="29210">
                  <a:moveTo>
                    <a:pt x="135763" y="28828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834630" y="3474079"/>
              <a:ext cx="34925" cy="101600"/>
            </a:xfrm>
            <a:custGeom>
              <a:avLst/>
              <a:gdLst/>
              <a:ahLst/>
              <a:cxnLst/>
              <a:rect l="l" t="t" r="r" b="b"/>
              <a:pathLst>
                <a:path w="34925" h="101600">
                  <a:moveTo>
                    <a:pt x="34417" y="0"/>
                  </a:moveTo>
                  <a:lnTo>
                    <a:pt x="0" y="101219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834630" y="3583424"/>
              <a:ext cx="203835" cy="79375"/>
            </a:xfrm>
            <a:custGeom>
              <a:avLst/>
              <a:gdLst/>
              <a:ahLst/>
              <a:cxnLst/>
              <a:rect l="l" t="t" r="r" b="b"/>
              <a:pathLst>
                <a:path w="203834" h="79375">
                  <a:moveTo>
                    <a:pt x="203707" y="79248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402447" y="3571359"/>
              <a:ext cx="57150" cy="134620"/>
            </a:xfrm>
            <a:custGeom>
              <a:avLst/>
              <a:gdLst/>
              <a:ahLst/>
              <a:cxnLst/>
              <a:rect l="l" t="t" r="r" b="b"/>
              <a:pathLst>
                <a:path w="57150" h="134620">
                  <a:moveTo>
                    <a:pt x="56896" y="0"/>
                  </a:moveTo>
                  <a:lnTo>
                    <a:pt x="0" y="13462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311007" y="3597014"/>
              <a:ext cx="274320" cy="113664"/>
            </a:xfrm>
            <a:custGeom>
              <a:avLst/>
              <a:gdLst/>
              <a:ahLst/>
              <a:cxnLst/>
              <a:rect l="l" t="t" r="r" b="b"/>
              <a:pathLst>
                <a:path w="274320" h="113664">
                  <a:moveTo>
                    <a:pt x="273811" y="113664"/>
                  </a:moveTo>
                  <a:lnTo>
                    <a:pt x="0" y="0"/>
                  </a:lnTo>
                </a:path>
              </a:pathLst>
            </a:custGeom>
            <a:ln w="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7866124" y="3970399"/>
            <a:ext cx="88201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45" dirty="0">
                <a:solidFill>
                  <a:srgbClr val="414142"/>
                </a:solidFill>
                <a:latin typeface="Trebuchet MS"/>
                <a:cs typeface="Trebuchet MS"/>
              </a:rPr>
              <a:t>Contact</a:t>
            </a:r>
            <a:r>
              <a:rPr sz="950" spc="-75" dirty="0">
                <a:solidFill>
                  <a:srgbClr val="414142"/>
                </a:solidFill>
                <a:latin typeface="Trebuchet MS"/>
                <a:cs typeface="Trebuchet MS"/>
              </a:rPr>
              <a:t> </a:t>
            </a:r>
            <a:r>
              <a:rPr sz="950" spc="-20" dirty="0">
                <a:solidFill>
                  <a:srgbClr val="414142"/>
                </a:solidFill>
                <a:latin typeface="Trebuchet MS"/>
                <a:cs typeface="Trebuchet MS"/>
              </a:rPr>
              <a:t>us</a:t>
            </a:r>
            <a:r>
              <a:rPr sz="950" spc="-15" dirty="0">
                <a:solidFill>
                  <a:srgbClr val="414142"/>
                </a:solidFill>
                <a:latin typeface="Trebuchet MS"/>
                <a:cs typeface="Trebuchet MS"/>
              </a:rPr>
              <a:t> </a:t>
            </a:r>
            <a:r>
              <a:rPr sz="950" spc="-10" dirty="0">
                <a:solidFill>
                  <a:srgbClr val="414142"/>
                </a:solidFill>
                <a:latin typeface="Trebuchet MS"/>
                <a:cs typeface="Trebuchet MS"/>
              </a:rPr>
              <a:t>today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474040" y="1762379"/>
            <a:ext cx="6480175" cy="3781425"/>
            <a:chOff x="474040" y="1762379"/>
            <a:chExt cx="6480175" cy="3781425"/>
          </a:xfrm>
        </p:grpSpPr>
        <p:pic>
          <p:nvPicPr>
            <p:cNvPr id="78" name="object 7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4102" y="5336069"/>
              <a:ext cx="5479921" cy="20747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4196" y="1762379"/>
              <a:ext cx="5252210" cy="3479545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114525" y="1785238"/>
              <a:ext cx="5252085" cy="3465195"/>
            </a:xfrm>
            <a:custGeom>
              <a:avLst/>
              <a:gdLst/>
              <a:ahLst/>
              <a:cxnLst/>
              <a:rect l="l" t="t" r="r" b="b"/>
              <a:pathLst>
                <a:path w="5252085" h="3465195">
                  <a:moveTo>
                    <a:pt x="5091836" y="0"/>
                  </a:moveTo>
                  <a:lnTo>
                    <a:pt x="159664" y="0"/>
                  </a:lnTo>
                  <a:lnTo>
                    <a:pt x="116497" y="6985"/>
                  </a:lnTo>
                  <a:lnTo>
                    <a:pt x="78943" y="26288"/>
                  </a:lnTo>
                  <a:lnTo>
                    <a:pt x="49314" y="55626"/>
                  </a:lnTo>
                  <a:lnTo>
                    <a:pt x="29857" y="92964"/>
                  </a:lnTo>
                  <a:lnTo>
                    <a:pt x="22872" y="135763"/>
                  </a:lnTo>
                  <a:lnTo>
                    <a:pt x="22885" y="3456686"/>
                  </a:lnTo>
                  <a:lnTo>
                    <a:pt x="0" y="3456686"/>
                  </a:lnTo>
                  <a:lnTo>
                    <a:pt x="0" y="3465195"/>
                  </a:lnTo>
                  <a:lnTo>
                    <a:pt x="5251856" y="3465195"/>
                  </a:lnTo>
                  <a:lnTo>
                    <a:pt x="5251856" y="3456686"/>
                  </a:lnTo>
                  <a:lnTo>
                    <a:pt x="5228742" y="3456686"/>
                  </a:lnTo>
                  <a:lnTo>
                    <a:pt x="5228742" y="135763"/>
                  </a:lnTo>
                  <a:lnTo>
                    <a:pt x="5221757" y="92964"/>
                  </a:lnTo>
                  <a:lnTo>
                    <a:pt x="5202199" y="55626"/>
                  </a:lnTo>
                  <a:lnTo>
                    <a:pt x="5172608" y="26288"/>
                  </a:lnTo>
                  <a:lnTo>
                    <a:pt x="5135016" y="6985"/>
                  </a:lnTo>
                  <a:lnTo>
                    <a:pt x="5091836" y="0"/>
                  </a:lnTo>
                  <a:close/>
                </a:path>
              </a:pathLst>
            </a:custGeom>
            <a:solidFill>
              <a:srgbClr val="0103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4040" y="5250346"/>
              <a:ext cx="6480047" cy="102956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49295" y="5250446"/>
              <a:ext cx="929588" cy="8063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4040" y="5353367"/>
              <a:ext cx="6480047" cy="8641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28293" y="2013839"/>
              <a:ext cx="4823955" cy="3023996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00065" y="4615421"/>
              <a:ext cx="804174" cy="323988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4246754" y="4646166"/>
              <a:ext cx="113030" cy="187325"/>
            </a:xfrm>
            <a:custGeom>
              <a:avLst/>
              <a:gdLst/>
              <a:ahLst/>
              <a:cxnLst/>
              <a:rect l="l" t="t" r="r" b="b"/>
              <a:pathLst>
                <a:path w="113029" h="187325">
                  <a:moveTo>
                    <a:pt x="57530" y="0"/>
                  </a:moveTo>
                  <a:lnTo>
                    <a:pt x="37337" y="3302"/>
                  </a:lnTo>
                  <a:lnTo>
                    <a:pt x="20065" y="12954"/>
                  </a:lnTo>
                  <a:lnTo>
                    <a:pt x="8000" y="28575"/>
                  </a:lnTo>
                  <a:lnTo>
                    <a:pt x="3682" y="49911"/>
                  </a:lnTo>
                  <a:lnTo>
                    <a:pt x="8889" y="71247"/>
                  </a:lnTo>
                  <a:lnTo>
                    <a:pt x="21335" y="84963"/>
                  </a:lnTo>
                  <a:lnTo>
                    <a:pt x="36575" y="93218"/>
                  </a:lnTo>
                  <a:lnTo>
                    <a:pt x="65531" y="102997"/>
                  </a:lnTo>
                  <a:lnTo>
                    <a:pt x="79247" y="109728"/>
                  </a:lnTo>
                  <a:lnTo>
                    <a:pt x="89026" y="120015"/>
                  </a:lnTo>
                  <a:lnTo>
                    <a:pt x="92709" y="135636"/>
                  </a:lnTo>
                  <a:lnTo>
                    <a:pt x="89661" y="149479"/>
                  </a:lnTo>
                  <a:lnTo>
                    <a:pt x="81660" y="160401"/>
                  </a:lnTo>
                  <a:lnTo>
                    <a:pt x="70103" y="167640"/>
                  </a:lnTo>
                  <a:lnTo>
                    <a:pt x="56514" y="170180"/>
                  </a:lnTo>
                  <a:lnTo>
                    <a:pt x="46481" y="168656"/>
                  </a:lnTo>
                  <a:lnTo>
                    <a:pt x="35305" y="163195"/>
                  </a:lnTo>
                  <a:lnTo>
                    <a:pt x="25653" y="152146"/>
                  </a:lnTo>
                  <a:lnTo>
                    <a:pt x="20319" y="133731"/>
                  </a:lnTo>
                  <a:lnTo>
                    <a:pt x="0" y="133731"/>
                  </a:lnTo>
                  <a:lnTo>
                    <a:pt x="5206" y="156591"/>
                  </a:lnTo>
                  <a:lnTo>
                    <a:pt x="17525" y="173482"/>
                  </a:lnTo>
                  <a:lnTo>
                    <a:pt x="35305" y="183769"/>
                  </a:lnTo>
                  <a:lnTo>
                    <a:pt x="56768" y="187325"/>
                  </a:lnTo>
                  <a:lnTo>
                    <a:pt x="79755" y="183134"/>
                  </a:lnTo>
                  <a:lnTo>
                    <a:pt x="97408" y="171831"/>
                  </a:lnTo>
                  <a:lnTo>
                    <a:pt x="108711" y="154940"/>
                  </a:lnTo>
                  <a:lnTo>
                    <a:pt x="112775" y="134239"/>
                  </a:lnTo>
                  <a:lnTo>
                    <a:pt x="82803" y="90678"/>
                  </a:lnTo>
                  <a:lnTo>
                    <a:pt x="50164" y="78232"/>
                  </a:lnTo>
                  <a:lnTo>
                    <a:pt x="35940" y="71247"/>
                  </a:lnTo>
                  <a:lnTo>
                    <a:pt x="26796" y="61849"/>
                  </a:lnTo>
                  <a:lnTo>
                    <a:pt x="23748" y="48133"/>
                  </a:lnTo>
                  <a:lnTo>
                    <a:pt x="26415" y="35306"/>
                  </a:lnTo>
                  <a:lnTo>
                    <a:pt x="33527" y="25527"/>
                  </a:lnTo>
                  <a:lnTo>
                    <a:pt x="43941" y="19304"/>
                  </a:lnTo>
                  <a:lnTo>
                    <a:pt x="56768" y="17145"/>
                  </a:lnTo>
                  <a:lnTo>
                    <a:pt x="71627" y="20066"/>
                  </a:lnTo>
                  <a:lnTo>
                    <a:pt x="80898" y="27432"/>
                  </a:lnTo>
                  <a:lnTo>
                    <a:pt x="86232" y="37084"/>
                  </a:lnTo>
                  <a:lnTo>
                    <a:pt x="88772" y="46736"/>
                  </a:lnTo>
                  <a:lnTo>
                    <a:pt x="108838" y="46736"/>
                  </a:lnTo>
                  <a:lnTo>
                    <a:pt x="102742" y="24892"/>
                  </a:lnTo>
                  <a:lnTo>
                    <a:pt x="90550" y="10541"/>
                  </a:lnTo>
                  <a:lnTo>
                    <a:pt x="74675" y="2413"/>
                  </a:lnTo>
                  <a:lnTo>
                    <a:pt x="57530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02225" y="4645279"/>
              <a:ext cx="343279" cy="186054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4365498" y="4648364"/>
              <a:ext cx="208915" cy="180340"/>
            </a:xfrm>
            <a:custGeom>
              <a:avLst/>
              <a:gdLst/>
              <a:ahLst/>
              <a:cxnLst/>
              <a:rect l="l" t="t" r="r" b="b"/>
              <a:pathLst>
                <a:path w="208914" h="180339">
                  <a:moveTo>
                    <a:pt x="168910" y="179793"/>
                  </a:moveTo>
                  <a:lnTo>
                    <a:pt x="147942" y="129247"/>
                  </a:lnTo>
                  <a:lnTo>
                    <a:pt x="141097" y="112737"/>
                  </a:lnTo>
                  <a:lnTo>
                    <a:pt x="120015" y="61658"/>
                  </a:lnTo>
                  <a:lnTo>
                    <a:pt x="120015" y="112737"/>
                  </a:lnTo>
                  <a:lnTo>
                    <a:pt x="48387" y="112737"/>
                  </a:lnTo>
                  <a:lnTo>
                    <a:pt x="84074" y="22567"/>
                  </a:lnTo>
                  <a:lnTo>
                    <a:pt x="120015" y="112737"/>
                  </a:lnTo>
                  <a:lnTo>
                    <a:pt x="120015" y="61658"/>
                  </a:lnTo>
                  <a:lnTo>
                    <a:pt x="103886" y="22567"/>
                  </a:lnTo>
                  <a:lnTo>
                    <a:pt x="94488" y="88"/>
                  </a:lnTo>
                  <a:lnTo>
                    <a:pt x="75057" y="88"/>
                  </a:lnTo>
                  <a:lnTo>
                    <a:pt x="0" y="179793"/>
                  </a:lnTo>
                  <a:lnTo>
                    <a:pt x="21590" y="179793"/>
                  </a:lnTo>
                  <a:lnTo>
                    <a:pt x="42291" y="129247"/>
                  </a:lnTo>
                  <a:lnTo>
                    <a:pt x="126111" y="129247"/>
                  </a:lnTo>
                  <a:lnTo>
                    <a:pt x="147066" y="179793"/>
                  </a:lnTo>
                  <a:lnTo>
                    <a:pt x="168910" y="179793"/>
                  </a:lnTo>
                  <a:close/>
                </a:path>
                <a:path w="208914" h="180339">
                  <a:moveTo>
                    <a:pt x="208775" y="0"/>
                  </a:moveTo>
                  <a:lnTo>
                    <a:pt x="188836" y="0"/>
                  </a:lnTo>
                  <a:lnTo>
                    <a:pt x="188836" y="179806"/>
                  </a:lnTo>
                  <a:lnTo>
                    <a:pt x="208775" y="179806"/>
                  </a:lnTo>
                  <a:lnTo>
                    <a:pt x="208775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24300" y="4620996"/>
              <a:ext cx="231393" cy="230783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4200270" y="4647386"/>
              <a:ext cx="4445" cy="189865"/>
            </a:xfrm>
            <a:custGeom>
              <a:avLst/>
              <a:gdLst/>
              <a:ahLst/>
              <a:cxnLst/>
              <a:rect l="l" t="t" r="r" b="b"/>
              <a:pathLst>
                <a:path w="4445" h="189864">
                  <a:moveTo>
                    <a:pt x="4127" y="0"/>
                  </a:moveTo>
                  <a:lnTo>
                    <a:pt x="0" y="0"/>
                  </a:lnTo>
                  <a:lnTo>
                    <a:pt x="0" y="189280"/>
                  </a:lnTo>
                  <a:lnTo>
                    <a:pt x="4127" y="189280"/>
                  </a:lnTo>
                  <a:lnTo>
                    <a:pt x="4127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311142" y="4895595"/>
              <a:ext cx="586740" cy="38735"/>
            </a:xfrm>
            <a:custGeom>
              <a:avLst/>
              <a:gdLst/>
              <a:ahLst/>
              <a:cxnLst/>
              <a:rect l="l" t="t" r="r" b="b"/>
              <a:pathLst>
                <a:path w="586739" h="38735">
                  <a:moveTo>
                    <a:pt x="30861" y="15621"/>
                  </a:moveTo>
                  <a:lnTo>
                    <a:pt x="29718" y="11176"/>
                  </a:lnTo>
                  <a:lnTo>
                    <a:pt x="25781" y="5588"/>
                  </a:lnTo>
                  <a:lnTo>
                    <a:pt x="25527" y="5334"/>
                  </a:lnTo>
                  <a:lnTo>
                    <a:pt x="25527" y="13716"/>
                  </a:lnTo>
                  <a:lnTo>
                    <a:pt x="25527" y="29591"/>
                  </a:lnTo>
                  <a:lnTo>
                    <a:pt x="25247" y="29591"/>
                  </a:lnTo>
                  <a:lnTo>
                    <a:pt x="18415" y="32766"/>
                  </a:lnTo>
                  <a:lnTo>
                    <a:pt x="5461" y="32766"/>
                  </a:lnTo>
                  <a:lnTo>
                    <a:pt x="5461" y="5588"/>
                  </a:lnTo>
                  <a:lnTo>
                    <a:pt x="22098" y="5588"/>
                  </a:lnTo>
                  <a:lnTo>
                    <a:pt x="25527" y="13716"/>
                  </a:lnTo>
                  <a:lnTo>
                    <a:pt x="25527" y="5334"/>
                  </a:lnTo>
                  <a:lnTo>
                    <a:pt x="24257" y="3683"/>
                  </a:lnTo>
                  <a:lnTo>
                    <a:pt x="19685" y="635"/>
                  </a:lnTo>
                  <a:lnTo>
                    <a:pt x="0" y="635"/>
                  </a:lnTo>
                  <a:lnTo>
                    <a:pt x="0" y="37719"/>
                  </a:lnTo>
                  <a:lnTo>
                    <a:pt x="17018" y="37719"/>
                  </a:lnTo>
                  <a:lnTo>
                    <a:pt x="21971" y="36576"/>
                  </a:lnTo>
                  <a:lnTo>
                    <a:pt x="25908" y="32766"/>
                  </a:lnTo>
                  <a:lnTo>
                    <a:pt x="28956" y="29591"/>
                  </a:lnTo>
                  <a:lnTo>
                    <a:pt x="30861" y="24257"/>
                  </a:lnTo>
                  <a:lnTo>
                    <a:pt x="30861" y="15621"/>
                  </a:lnTo>
                  <a:close/>
                </a:path>
                <a:path w="586739" h="38735">
                  <a:moveTo>
                    <a:pt x="46545" y="723"/>
                  </a:moveTo>
                  <a:lnTo>
                    <a:pt x="41148" y="723"/>
                  </a:lnTo>
                  <a:lnTo>
                    <a:pt x="41148" y="37719"/>
                  </a:lnTo>
                  <a:lnTo>
                    <a:pt x="46545" y="37719"/>
                  </a:lnTo>
                  <a:lnTo>
                    <a:pt x="46545" y="723"/>
                  </a:lnTo>
                  <a:close/>
                </a:path>
                <a:path w="586739" h="38735">
                  <a:moveTo>
                    <a:pt x="76200" y="635"/>
                  </a:moveTo>
                  <a:lnTo>
                    <a:pt x="57531" y="635"/>
                  </a:lnTo>
                  <a:lnTo>
                    <a:pt x="57531" y="37719"/>
                  </a:lnTo>
                  <a:lnTo>
                    <a:pt x="62865" y="37719"/>
                  </a:lnTo>
                  <a:lnTo>
                    <a:pt x="62865" y="21717"/>
                  </a:lnTo>
                  <a:lnTo>
                    <a:pt x="76200" y="21717"/>
                  </a:lnTo>
                  <a:lnTo>
                    <a:pt x="76200" y="16764"/>
                  </a:lnTo>
                  <a:lnTo>
                    <a:pt x="62865" y="16764"/>
                  </a:lnTo>
                  <a:lnTo>
                    <a:pt x="62865" y="5588"/>
                  </a:lnTo>
                  <a:lnTo>
                    <a:pt x="76200" y="5588"/>
                  </a:lnTo>
                  <a:lnTo>
                    <a:pt x="76200" y="635"/>
                  </a:lnTo>
                  <a:close/>
                </a:path>
                <a:path w="586739" h="38735">
                  <a:moveTo>
                    <a:pt x="104267" y="635"/>
                  </a:moveTo>
                  <a:lnTo>
                    <a:pt x="85598" y="635"/>
                  </a:lnTo>
                  <a:lnTo>
                    <a:pt x="85598" y="37719"/>
                  </a:lnTo>
                  <a:lnTo>
                    <a:pt x="90932" y="37719"/>
                  </a:lnTo>
                  <a:lnTo>
                    <a:pt x="90932" y="21717"/>
                  </a:lnTo>
                  <a:lnTo>
                    <a:pt x="104267" y="21717"/>
                  </a:lnTo>
                  <a:lnTo>
                    <a:pt x="104267" y="16764"/>
                  </a:lnTo>
                  <a:lnTo>
                    <a:pt x="90932" y="16764"/>
                  </a:lnTo>
                  <a:lnTo>
                    <a:pt x="90932" y="5588"/>
                  </a:lnTo>
                  <a:lnTo>
                    <a:pt x="104267" y="5588"/>
                  </a:lnTo>
                  <a:lnTo>
                    <a:pt x="104267" y="635"/>
                  </a:lnTo>
                  <a:close/>
                </a:path>
                <a:path w="586739" h="38735">
                  <a:moveTo>
                    <a:pt x="133604" y="635"/>
                  </a:moveTo>
                  <a:lnTo>
                    <a:pt x="113665" y="635"/>
                  </a:lnTo>
                  <a:lnTo>
                    <a:pt x="113665" y="37719"/>
                  </a:lnTo>
                  <a:lnTo>
                    <a:pt x="133604" y="37719"/>
                  </a:lnTo>
                  <a:lnTo>
                    <a:pt x="133604" y="32766"/>
                  </a:lnTo>
                  <a:lnTo>
                    <a:pt x="119126" y="32766"/>
                  </a:lnTo>
                  <a:lnTo>
                    <a:pt x="119126" y="21463"/>
                  </a:lnTo>
                  <a:lnTo>
                    <a:pt x="133604" y="21463"/>
                  </a:lnTo>
                  <a:lnTo>
                    <a:pt x="133604" y="16510"/>
                  </a:lnTo>
                  <a:lnTo>
                    <a:pt x="119126" y="16510"/>
                  </a:lnTo>
                  <a:lnTo>
                    <a:pt x="119126" y="5588"/>
                  </a:lnTo>
                  <a:lnTo>
                    <a:pt x="133604" y="5588"/>
                  </a:lnTo>
                  <a:lnTo>
                    <a:pt x="133604" y="635"/>
                  </a:lnTo>
                  <a:close/>
                </a:path>
                <a:path w="586739" h="38735">
                  <a:moveTo>
                    <a:pt x="168402" y="19812"/>
                  </a:moveTo>
                  <a:lnTo>
                    <a:pt x="168351" y="9334"/>
                  </a:lnTo>
                  <a:lnTo>
                    <a:pt x="167386" y="5969"/>
                  </a:lnTo>
                  <a:lnTo>
                    <a:pt x="166878" y="5588"/>
                  </a:lnTo>
                  <a:lnTo>
                    <a:pt x="162991" y="1854"/>
                  </a:lnTo>
                  <a:lnTo>
                    <a:pt x="162966" y="9334"/>
                  </a:lnTo>
                  <a:lnTo>
                    <a:pt x="162941" y="19812"/>
                  </a:lnTo>
                  <a:lnTo>
                    <a:pt x="149098" y="19812"/>
                  </a:lnTo>
                  <a:lnTo>
                    <a:pt x="149098" y="5588"/>
                  </a:lnTo>
                  <a:lnTo>
                    <a:pt x="160909" y="5588"/>
                  </a:lnTo>
                  <a:lnTo>
                    <a:pt x="162966" y="9334"/>
                  </a:lnTo>
                  <a:lnTo>
                    <a:pt x="162953" y="5588"/>
                  </a:lnTo>
                  <a:lnTo>
                    <a:pt x="162979" y="1854"/>
                  </a:lnTo>
                  <a:lnTo>
                    <a:pt x="160401" y="635"/>
                  </a:lnTo>
                  <a:lnTo>
                    <a:pt x="143637" y="635"/>
                  </a:lnTo>
                  <a:lnTo>
                    <a:pt x="143637" y="37719"/>
                  </a:lnTo>
                  <a:lnTo>
                    <a:pt x="149098" y="37719"/>
                  </a:lnTo>
                  <a:lnTo>
                    <a:pt x="149098" y="20574"/>
                  </a:lnTo>
                  <a:lnTo>
                    <a:pt x="161417" y="37719"/>
                  </a:lnTo>
                  <a:lnTo>
                    <a:pt x="168148" y="37719"/>
                  </a:lnTo>
                  <a:lnTo>
                    <a:pt x="157734" y="23876"/>
                  </a:lnTo>
                  <a:lnTo>
                    <a:pt x="160147" y="23876"/>
                  </a:lnTo>
                  <a:lnTo>
                    <a:pt x="168402" y="22352"/>
                  </a:lnTo>
                  <a:lnTo>
                    <a:pt x="168402" y="20574"/>
                  </a:lnTo>
                  <a:lnTo>
                    <a:pt x="168402" y="19812"/>
                  </a:lnTo>
                  <a:close/>
                </a:path>
                <a:path w="586739" h="38735">
                  <a:moveTo>
                    <a:pt x="197358" y="635"/>
                  </a:moveTo>
                  <a:lnTo>
                    <a:pt x="177419" y="635"/>
                  </a:lnTo>
                  <a:lnTo>
                    <a:pt x="177419" y="37719"/>
                  </a:lnTo>
                  <a:lnTo>
                    <a:pt x="197358" y="37719"/>
                  </a:lnTo>
                  <a:lnTo>
                    <a:pt x="197358" y="32766"/>
                  </a:lnTo>
                  <a:lnTo>
                    <a:pt x="182753" y="32766"/>
                  </a:lnTo>
                  <a:lnTo>
                    <a:pt x="182753" y="21463"/>
                  </a:lnTo>
                  <a:lnTo>
                    <a:pt x="197358" y="21463"/>
                  </a:lnTo>
                  <a:lnTo>
                    <a:pt x="197358" y="16510"/>
                  </a:lnTo>
                  <a:lnTo>
                    <a:pt x="182753" y="16510"/>
                  </a:lnTo>
                  <a:lnTo>
                    <a:pt x="182753" y="5588"/>
                  </a:lnTo>
                  <a:lnTo>
                    <a:pt x="197358" y="5588"/>
                  </a:lnTo>
                  <a:lnTo>
                    <a:pt x="197358" y="635"/>
                  </a:lnTo>
                  <a:close/>
                </a:path>
                <a:path w="586739" h="38735">
                  <a:moveTo>
                    <a:pt x="237363" y="635"/>
                  </a:moveTo>
                  <a:lnTo>
                    <a:pt x="231902" y="635"/>
                  </a:lnTo>
                  <a:lnTo>
                    <a:pt x="231902" y="28829"/>
                  </a:lnTo>
                  <a:lnTo>
                    <a:pt x="213868" y="635"/>
                  </a:lnTo>
                  <a:lnTo>
                    <a:pt x="207899" y="635"/>
                  </a:lnTo>
                  <a:lnTo>
                    <a:pt x="207899" y="37719"/>
                  </a:lnTo>
                  <a:lnTo>
                    <a:pt x="213360" y="37719"/>
                  </a:lnTo>
                  <a:lnTo>
                    <a:pt x="213360" y="9017"/>
                  </a:lnTo>
                  <a:lnTo>
                    <a:pt x="231775" y="37719"/>
                  </a:lnTo>
                  <a:lnTo>
                    <a:pt x="237363" y="37719"/>
                  </a:lnTo>
                  <a:lnTo>
                    <a:pt x="237363" y="635"/>
                  </a:lnTo>
                  <a:close/>
                </a:path>
                <a:path w="586739" h="38735">
                  <a:moveTo>
                    <a:pt x="283083" y="10160"/>
                  </a:moveTo>
                  <a:lnTo>
                    <a:pt x="282067" y="8509"/>
                  </a:lnTo>
                  <a:lnTo>
                    <a:pt x="280670" y="5969"/>
                  </a:lnTo>
                  <a:lnTo>
                    <a:pt x="273304" y="635"/>
                  </a:lnTo>
                  <a:lnTo>
                    <a:pt x="268859" y="0"/>
                  </a:lnTo>
                  <a:lnTo>
                    <a:pt x="266065" y="0"/>
                  </a:lnTo>
                  <a:lnTo>
                    <a:pt x="258699" y="1397"/>
                  </a:lnTo>
                  <a:lnTo>
                    <a:pt x="252603" y="5461"/>
                  </a:lnTo>
                  <a:lnTo>
                    <a:pt x="248539" y="11557"/>
                  </a:lnTo>
                  <a:lnTo>
                    <a:pt x="247015" y="19050"/>
                  </a:lnTo>
                  <a:lnTo>
                    <a:pt x="248412" y="26543"/>
                  </a:lnTo>
                  <a:lnTo>
                    <a:pt x="252476" y="32639"/>
                  </a:lnTo>
                  <a:lnTo>
                    <a:pt x="258572" y="36830"/>
                  </a:lnTo>
                  <a:lnTo>
                    <a:pt x="265938" y="38354"/>
                  </a:lnTo>
                  <a:lnTo>
                    <a:pt x="271780" y="38354"/>
                  </a:lnTo>
                  <a:lnTo>
                    <a:pt x="278638" y="35814"/>
                  </a:lnTo>
                  <a:lnTo>
                    <a:pt x="282829" y="28575"/>
                  </a:lnTo>
                  <a:lnTo>
                    <a:pt x="276098" y="28575"/>
                  </a:lnTo>
                  <a:lnTo>
                    <a:pt x="273558" y="31496"/>
                  </a:lnTo>
                  <a:lnTo>
                    <a:pt x="269875" y="33401"/>
                  </a:lnTo>
                  <a:lnTo>
                    <a:pt x="258826" y="33401"/>
                  </a:lnTo>
                  <a:lnTo>
                    <a:pt x="252349" y="27051"/>
                  </a:lnTo>
                  <a:lnTo>
                    <a:pt x="252349" y="11303"/>
                  </a:lnTo>
                  <a:lnTo>
                    <a:pt x="258445" y="4953"/>
                  </a:lnTo>
                  <a:lnTo>
                    <a:pt x="272161" y="4953"/>
                  </a:lnTo>
                  <a:lnTo>
                    <a:pt x="276479" y="10160"/>
                  </a:lnTo>
                  <a:lnTo>
                    <a:pt x="283083" y="10160"/>
                  </a:lnTo>
                  <a:close/>
                </a:path>
                <a:path w="586739" h="38735">
                  <a:moveTo>
                    <a:pt x="311404" y="635"/>
                  </a:moveTo>
                  <a:lnTo>
                    <a:pt x="291465" y="635"/>
                  </a:lnTo>
                  <a:lnTo>
                    <a:pt x="291465" y="37719"/>
                  </a:lnTo>
                  <a:lnTo>
                    <a:pt x="311404" y="37719"/>
                  </a:lnTo>
                  <a:lnTo>
                    <a:pt x="311404" y="32766"/>
                  </a:lnTo>
                  <a:lnTo>
                    <a:pt x="296799" y="32766"/>
                  </a:lnTo>
                  <a:lnTo>
                    <a:pt x="296799" y="21463"/>
                  </a:lnTo>
                  <a:lnTo>
                    <a:pt x="311404" y="21463"/>
                  </a:lnTo>
                  <a:lnTo>
                    <a:pt x="311404" y="16510"/>
                  </a:lnTo>
                  <a:lnTo>
                    <a:pt x="296799" y="16510"/>
                  </a:lnTo>
                  <a:lnTo>
                    <a:pt x="296799" y="5588"/>
                  </a:lnTo>
                  <a:lnTo>
                    <a:pt x="311404" y="5588"/>
                  </a:lnTo>
                  <a:lnTo>
                    <a:pt x="311404" y="635"/>
                  </a:lnTo>
                  <a:close/>
                </a:path>
                <a:path w="586739" h="38735">
                  <a:moveTo>
                    <a:pt x="378968" y="635"/>
                  </a:moveTo>
                  <a:lnTo>
                    <a:pt x="370459" y="635"/>
                  </a:lnTo>
                  <a:lnTo>
                    <a:pt x="359283" y="29083"/>
                  </a:lnTo>
                  <a:lnTo>
                    <a:pt x="348234" y="635"/>
                  </a:lnTo>
                  <a:lnTo>
                    <a:pt x="339725" y="635"/>
                  </a:lnTo>
                  <a:lnTo>
                    <a:pt x="339725" y="37719"/>
                  </a:lnTo>
                  <a:lnTo>
                    <a:pt x="345186" y="37719"/>
                  </a:lnTo>
                  <a:lnTo>
                    <a:pt x="345186" y="6477"/>
                  </a:lnTo>
                  <a:lnTo>
                    <a:pt x="357759" y="37719"/>
                  </a:lnTo>
                  <a:lnTo>
                    <a:pt x="360934" y="37719"/>
                  </a:lnTo>
                  <a:lnTo>
                    <a:pt x="364490" y="29083"/>
                  </a:lnTo>
                  <a:lnTo>
                    <a:pt x="373380" y="6477"/>
                  </a:lnTo>
                  <a:lnTo>
                    <a:pt x="373634" y="6477"/>
                  </a:lnTo>
                  <a:lnTo>
                    <a:pt x="373634" y="37719"/>
                  </a:lnTo>
                  <a:lnTo>
                    <a:pt x="378968" y="37719"/>
                  </a:lnTo>
                  <a:lnTo>
                    <a:pt x="378968" y="635"/>
                  </a:lnTo>
                  <a:close/>
                </a:path>
                <a:path w="586739" h="38735">
                  <a:moveTo>
                    <a:pt x="420243" y="37719"/>
                  </a:moveTo>
                  <a:lnTo>
                    <a:pt x="416179" y="26797"/>
                  </a:lnTo>
                  <a:lnTo>
                    <a:pt x="414274" y="21844"/>
                  </a:lnTo>
                  <a:lnTo>
                    <a:pt x="408940" y="7747"/>
                  </a:lnTo>
                  <a:lnTo>
                    <a:pt x="408559" y="6858"/>
                  </a:lnTo>
                  <a:lnTo>
                    <a:pt x="408559" y="21844"/>
                  </a:lnTo>
                  <a:lnTo>
                    <a:pt x="399034" y="21844"/>
                  </a:lnTo>
                  <a:lnTo>
                    <a:pt x="403860" y="7747"/>
                  </a:lnTo>
                  <a:lnTo>
                    <a:pt x="408559" y="21844"/>
                  </a:lnTo>
                  <a:lnTo>
                    <a:pt x="408559" y="6858"/>
                  </a:lnTo>
                  <a:lnTo>
                    <a:pt x="406273" y="635"/>
                  </a:lnTo>
                  <a:lnTo>
                    <a:pt x="401447" y="635"/>
                  </a:lnTo>
                  <a:lnTo>
                    <a:pt x="387350" y="37719"/>
                  </a:lnTo>
                  <a:lnTo>
                    <a:pt x="393065" y="37719"/>
                  </a:lnTo>
                  <a:lnTo>
                    <a:pt x="397129" y="26797"/>
                  </a:lnTo>
                  <a:lnTo>
                    <a:pt x="410464" y="26797"/>
                  </a:lnTo>
                  <a:lnTo>
                    <a:pt x="414528" y="37719"/>
                  </a:lnTo>
                  <a:lnTo>
                    <a:pt x="420243" y="37719"/>
                  </a:lnTo>
                  <a:close/>
                </a:path>
                <a:path w="586739" h="38735">
                  <a:moveTo>
                    <a:pt x="434784" y="723"/>
                  </a:moveTo>
                  <a:lnTo>
                    <a:pt x="429387" y="723"/>
                  </a:lnTo>
                  <a:lnTo>
                    <a:pt x="429387" y="37719"/>
                  </a:lnTo>
                  <a:lnTo>
                    <a:pt x="434784" y="37719"/>
                  </a:lnTo>
                  <a:lnTo>
                    <a:pt x="434784" y="723"/>
                  </a:lnTo>
                  <a:close/>
                </a:path>
                <a:path w="586739" h="38735">
                  <a:moveTo>
                    <a:pt x="455549" y="635"/>
                  </a:moveTo>
                  <a:lnTo>
                    <a:pt x="448945" y="635"/>
                  </a:lnTo>
                  <a:lnTo>
                    <a:pt x="438150" y="14859"/>
                  </a:lnTo>
                  <a:lnTo>
                    <a:pt x="434848" y="19050"/>
                  </a:lnTo>
                  <a:lnTo>
                    <a:pt x="448945" y="37719"/>
                  </a:lnTo>
                  <a:lnTo>
                    <a:pt x="455549" y="37719"/>
                  </a:lnTo>
                  <a:lnTo>
                    <a:pt x="441198" y="19050"/>
                  </a:lnTo>
                  <a:lnTo>
                    <a:pt x="444373" y="14859"/>
                  </a:lnTo>
                  <a:lnTo>
                    <a:pt x="455549" y="635"/>
                  </a:lnTo>
                  <a:close/>
                </a:path>
                <a:path w="586739" h="38735">
                  <a:moveTo>
                    <a:pt x="482981" y="635"/>
                  </a:moveTo>
                  <a:lnTo>
                    <a:pt x="463042" y="635"/>
                  </a:lnTo>
                  <a:lnTo>
                    <a:pt x="463042" y="37719"/>
                  </a:lnTo>
                  <a:lnTo>
                    <a:pt x="482981" y="37719"/>
                  </a:lnTo>
                  <a:lnTo>
                    <a:pt x="482981" y="32766"/>
                  </a:lnTo>
                  <a:lnTo>
                    <a:pt x="468503" y="32766"/>
                  </a:lnTo>
                  <a:lnTo>
                    <a:pt x="468503" y="21463"/>
                  </a:lnTo>
                  <a:lnTo>
                    <a:pt x="482981" y="21463"/>
                  </a:lnTo>
                  <a:lnTo>
                    <a:pt x="482981" y="16510"/>
                  </a:lnTo>
                  <a:lnTo>
                    <a:pt x="468503" y="16510"/>
                  </a:lnTo>
                  <a:lnTo>
                    <a:pt x="468503" y="5588"/>
                  </a:lnTo>
                  <a:lnTo>
                    <a:pt x="482981" y="5588"/>
                  </a:lnTo>
                  <a:lnTo>
                    <a:pt x="482981" y="635"/>
                  </a:lnTo>
                  <a:close/>
                </a:path>
                <a:path w="586739" h="38735">
                  <a:moveTo>
                    <a:pt x="517779" y="9398"/>
                  </a:moveTo>
                  <a:lnTo>
                    <a:pt x="512318" y="1905"/>
                  </a:lnTo>
                  <a:lnTo>
                    <a:pt x="512318" y="9398"/>
                  </a:lnTo>
                  <a:lnTo>
                    <a:pt x="512318" y="19812"/>
                  </a:lnTo>
                  <a:lnTo>
                    <a:pt x="498475" y="19812"/>
                  </a:lnTo>
                  <a:lnTo>
                    <a:pt x="498475" y="5588"/>
                  </a:lnTo>
                  <a:lnTo>
                    <a:pt x="510286" y="5588"/>
                  </a:lnTo>
                  <a:lnTo>
                    <a:pt x="512318" y="9398"/>
                  </a:lnTo>
                  <a:lnTo>
                    <a:pt x="512318" y="1905"/>
                  </a:lnTo>
                  <a:lnTo>
                    <a:pt x="509778" y="635"/>
                  </a:lnTo>
                  <a:lnTo>
                    <a:pt x="493014" y="635"/>
                  </a:lnTo>
                  <a:lnTo>
                    <a:pt x="493014" y="37719"/>
                  </a:lnTo>
                  <a:lnTo>
                    <a:pt x="498475" y="37719"/>
                  </a:lnTo>
                  <a:lnTo>
                    <a:pt x="498475" y="20574"/>
                  </a:lnTo>
                  <a:lnTo>
                    <a:pt x="510794" y="37719"/>
                  </a:lnTo>
                  <a:lnTo>
                    <a:pt x="517525" y="37719"/>
                  </a:lnTo>
                  <a:lnTo>
                    <a:pt x="507111" y="23876"/>
                  </a:lnTo>
                  <a:lnTo>
                    <a:pt x="509524" y="23876"/>
                  </a:lnTo>
                  <a:lnTo>
                    <a:pt x="517779" y="22352"/>
                  </a:lnTo>
                  <a:lnTo>
                    <a:pt x="517779" y="20574"/>
                  </a:lnTo>
                  <a:lnTo>
                    <a:pt x="517779" y="19812"/>
                  </a:lnTo>
                  <a:lnTo>
                    <a:pt x="517779" y="9398"/>
                  </a:lnTo>
                  <a:close/>
                </a:path>
                <a:path w="586739" h="38735">
                  <a:moveTo>
                    <a:pt x="547243" y="18288"/>
                  </a:moveTo>
                  <a:lnTo>
                    <a:pt x="540512" y="16891"/>
                  </a:lnTo>
                  <a:lnTo>
                    <a:pt x="534289" y="14478"/>
                  </a:lnTo>
                  <a:lnTo>
                    <a:pt x="530860" y="13589"/>
                  </a:lnTo>
                  <a:lnTo>
                    <a:pt x="530860" y="7874"/>
                  </a:lnTo>
                  <a:lnTo>
                    <a:pt x="532638" y="4953"/>
                  </a:lnTo>
                  <a:lnTo>
                    <a:pt x="537972" y="4953"/>
                  </a:lnTo>
                  <a:lnTo>
                    <a:pt x="541020" y="6223"/>
                  </a:lnTo>
                  <a:lnTo>
                    <a:pt x="541020" y="10287"/>
                  </a:lnTo>
                  <a:lnTo>
                    <a:pt x="546481" y="10287"/>
                  </a:lnTo>
                  <a:lnTo>
                    <a:pt x="546481" y="4064"/>
                  </a:lnTo>
                  <a:lnTo>
                    <a:pt x="542036" y="0"/>
                  </a:lnTo>
                  <a:lnTo>
                    <a:pt x="528828" y="0"/>
                  </a:lnTo>
                  <a:lnTo>
                    <a:pt x="525526" y="5715"/>
                  </a:lnTo>
                  <a:lnTo>
                    <a:pt x="525526" y="12573"/>
                  </a:lnTo>
                  <a:lnTo>
                    <a:pt x="526288" y="15367"/>
                  </a:lnTo>
                  <a:lnTo>
                    <a:pt x="529717" y="18669"/>
                  </a:lnTo>
                  <a:lnTo>
                    <a:pt x="530860" y="19177"/>
                  </a:lnTo>
                  <a:lnTo>
                    <a:pt x="538353" y="22098"/>
                  </a:lnTo>
                  <a:lnTo>
                    <a:pt x="541782" y="22987"/>
                  </a:lnTo>
                  <a:lnTo>
                    <a:pt x="541782" y="31115"/>
                  </a:lnTo>
                  <a:lnTo>
                    <a:pt x="539242" y="33401"/>
                  </a:lnTo>
                  <a:lnTo>
                    <a:pt x="530352" y="33401"/>
                  </a:lnTo>
                  <a:lnTo>
                    <a:pt x="529844" y="27940"/>
                  </a:lnTo>
                  <a:lnTo>
                    <a:pt x="529844" y="26797"/>
                  </a:lnTo>
                  <a:lnTo>
                    <a:pt x="524383" y="26797"/>
                  </a:lnTo>
                  <a:lnTo>
                    <a:pt x="524383" y="35052"/>
                  </a:lnTo>
                  <a:lnTo>
                    <a:pt x="530733" y="38354"/>
                  </a:lnTo>
                  <a:lnTo>
                    <a:pt x="542671" y="38354"/>
                  </a:lnTo>
                  <a:lnTo>
                    <a:pt x="547243" y="33655"/>
                  </a:lnTo>
                  <a:lnTo>
                    <a:pt x="547243" y="18288"/>
                  </a:lnTo>
                  <a:close/>
                </a:path>
                <a:path w="586739" h="38735">
                  <a:moveTo>
                    <a:pt x="570230" y="2286"/>
                  </a:moveTo>
                  <a:lnTo>
                    <a:pt x="562356" y="2286"/>
                  </a:lnTo>
                  <a:lnTo>
                    <a:pt x="562356" y="3556"/>
                  </a:lnTo>
                  <a:lnTo>
                    <a:pt x="565658" y="3556"/>
                  </a:lnTo>
                  <a:lnTo>
                    <a:pt x="565658" y="15379"/>
                  </a:lnTo>
                  <a:lnTo>
                    <a:pt x="567055" y="15379"/>
                  </a:lnTo>
                  <a:lnTo>
                    <a:pt x="567055" y="3556"/>
                  </a:lnTo>
                  <a:lnTo>
                    <a:pt x="570230" y="3556"/>
                  </a:lnTo>
                  <a:lnTo>
                    <a:pt x="570230" y="2286"/>
                  </a:lnTo>
                  <a:close/>
                </a:path>
                <a:path w="586739" h="38735">
                  <a:moveTo>
                    <a:pt x="586232" y="2286"/>
                  </a:moveTo>
                  <a:lnTo>
                    <a:pt x="584200" y="2286"/>
                  </a:lnTo>
                  <a:lnTo>
                    <a:pt x="579501" y="13335"/>
                  </a:lnTo>
                  <a:lnTo>
                    <a:pt x="574675" y="2286"/>
                  </a:lnTo>
                  <a:lnTo>
                    <a:pt x="572643" y="2286"/>
                  </a:lnTo>
                  <a:lnTo>
                    <a:pt x="572643" y="15367"/>
                  </a:lnTo>
                  <a:lnTo>
                    <a:pt x="573913" y="15367"/>
                  </a:lnTo>
                  <a:lnTo>
                    <a:pt x="573913" y="3683"/>
                  </a:lnTo>
                  <a:lnTo>
                    <a:pt x="578993" y="15367"/>
                  </a:lnTo>
                  <a:lnTo>
                    <a:pt x="579882" y="15367"/>
                  </a:lnTo>
                  <a:lnTo>
                    <a:pt x="584962" y="3683"/>
                  </a:lnTo>
                  <a:lnTo>
                    <a:pt x="584962" y="15367"/>
                  </a:lnTo>
                  <a:lnTo>
                    <a:pt x="586232" y="15367"/>
                  </a:lnTo>
                  <a:lnTo>
                    <a:pt x="586232" y="2286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037074" y="4620920"/>
              <a:ext cx="6350" cy="313055"/>
            </a:xfrm>
            <a:custGeom>
              <a:avLst/>
              <a:gdLst/>
              <a:ahLst/>
              <a:cxnLst/>
              <a:rect l="l" t="t" r="r" b="b"/>
              <a:pathLst>
                <a:path w="6350" h="313054">
                  <a:moveTo>
                    <a:pt x="6261" y="0"/>
                  </a:moveTo>
                  <a:lnTo>
                    <a:pt x="0" y="0"/>
                  </a:lnTo>
                  <a:lnTo>
                    <a:pt x="0" y="313029"/>
                  </a:lnTo>
                  <a:lnTo>
                    <a:pt x="6261" y="313029"/>
                  </a:lnTo>
                  <a:lnTo>
                    <a:pt x="6261" y="0"/>
                  </a:lnTo>
                  <a:close/>
                </a:path>
              </a:pathLst>
            </a:custGeom>
            <a:solidFill>
              <a:srgbClr val="1249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09241" y="4512182"/>
              <a:ext cx="165480" cy="165480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682621" y="4594986"/>
              <a:ext cx="419100" cy="209550"/>
            </a:xfrm>
            <a:custGeom>
              <a:avLst/>
              <a:gdLst/>
              <a:ahLst/>
              <a:cxnLst/>
              <a:rect l="l" t="t" r="r" b="b"/>
              <a:pathLst>
                <a:path w="419100" h="209550">
                  <a:moveTo>
                    <a:pt x="418592" y="0"/>
                  </a:moveTo>
                  <a:lnTo>
                    <a:pt x="330962" y="0"/>
                  </a:lnTo>
                  <a:lnTo>
                    <a:pt x="321437" y="47244"/>
                  </a:lnTo>
                  <a:lnTo>
                    <a:pt x="295275" y="85979"/>
                  </a:lnTo>
                  <a:lnTo>
                    <a:pt x="256667" y="112014"/>
                  </a:lnTo>
                  <a:lnTo>
                    <a:pt x="209296" y="121666"/>
                  </a:lnTo>
                  <a:lnTo>
                    <a:pt x="161925" y="112014"/>
                  </a:lnTo>
                  <a:lnTo>
                    <a:pt x="123317" y="85979"/>
                  </a:lnTo>
                  <a:lnTo>
                    <a:pt x="97155" y="47244"/>
                  </a:lnTo>
                  <a:lnTo>
                    <a:pt x="87630" y="0"/>
                  </a:lnTo>
                  <a:lnTo>
                    <a:pt x="0" y="0"/>
                  </a:lnTo>
                  <a:lnTo>
                    <a:pt x="5588" y="47879"/>
                  </a:lnTo>
                  <a:lnTo>
                    <a:pt x="21336" y="91948"/>
                  </a:lnTo>
                  <a:lnTo>
                    <a:pt x="46101" y="130810"/>
                  </a:lnTo>
                  <a:lnTo>
                    <a:pt x="78486" y="163195"/>
                  </a:lnTo>
                  <a:lnTo>
                    <a:pt x="117348" y="187960"/>
                  </a:lnTo>
                  <a:lnTo>
                    <a:pt x="161417" y="203708"/>
                  </a:lnTo>
                  <a:lnTo>
                    <a:pt x="209296" y="209169"/>
                  </a:lnTo>
                  <a:lnTo>
                    <a:pt x="257175" y="203708"/>
                  </a:lnTo>
                  <a:lnTo>
                    <a:pt x="301244" y="187960"/>
                  </a:lnTo>
                  <a:lnTo>
                    <a:pt x="340106" y="163195"/>
                  </a:lnTo>
                  <a:lnTo>
                    <a:pt x="372491" y="130810"/>
                  </a:lnTo>
                  <a:lnTo>
                    <a:pt x="397256" y="91948"/>
                  </a:lnTo>
                  <a:lnTo>
                    <a:pt x="413004" y="47879"/>
                  </a:lnTo>
                  <a:lnTo>
                    <a:pt x="418592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90218" y="4867135"/>
              <a:ext cx="254418" cy="6565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78507" y="4867135"/>
              <a:ext cx="258087" cy="65658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2074672" y="4868544"/>
              <a:ext cx="214629" cy="62865"/>
            </a:xfrm>
            <a:custGeom>
              <a:avLst/>
              <a:gdLst/>
              <a:ahLst/>
              <a:cxnLst/>
              <a:rect l="l" t="t" r="r" b="b"/>
              <a:pathLst>
                <a:path w="214630" h="62864">
                  <a:moveTo>
                    <a:pt x="56896" y="0"/>
                  </a:moveTo>
                  <a:lnTo>
                    <a:pt x="39878" y="0"/>
                  </a:lnTo>
                  <a:lnTo>
                    <a:pt x="39878" y="24384"/>
                  </a:lnTo>
                  <a:lnTo>
                    <a:pt x="17018" y="24384"/>
                  </a:lnTo>
                  <a:lnTo>
                    <a:pt x="17018" y="0"/>
                  </a:lnTo>
                  <a:lnTo>
                    <a:pt x="0" y="0"/>
                  </a:lnTo>
                  <a:lnTo>
                    <a:pt x="0" y="62611"/>
                  </a:lnTo>
                  <a:lnTo>
                    <a:pt x="17018" y="62611"/>
                  </a:lnTo>
                  <a:lnTo>
                    <a:pt x="17018" y="37211"/>
                  </a:lnTo>
                  <a:lnTo>
                    <a:pt x="39878" y="37211"/>
                  </a:lnTo>
                  <a:lnTo>
                    <a:pt x="39878" y="62611"/>
                  </a:lnTo>
                  <a:lnTo>
                    <a:pt x="56896" y="62611"/>
                  </a:lnTo>
                  <a:lnTo>
                    <a:pt x="56896" y="0"/>
                  </a:lnTo>
                  <a:close/>
                </a:path>
                <a:path w="214630" h="62864">
                  <a:moveTo>
                    <a:pt x="108585" y="0"/>
                  </a:moveTo>
                  <a:lnTo>
                    <a:pt x="70231" y="0"/>
                  </a:lnTo>
                  <a:lnTo>
                    <a:pt x="70231" y="62611"/>
                  </a:lnTo>
                  <a:lnTo>
                    <a:pt x="108585" y="62611"/>
                  </a:lnTo>
                  <a:lnTo>
                    <a:pt x="108585" y="48641"/>
                  </a:lnTo>
                  <a:lnTo>
                    <a:pt x="86868" y="48641"/>
                  </a:lnTo>
                  <a:lnTo>
                    <a:pt x="86868" y="38100"/>
                  </a:lnTo>
                  <a:lnTo>
                    <a:pt x="107315" y="38100"/>
                  </a:lnTo>
                  <a:lnTo>
                    <a:pt x="107315" y="24638"/>
                  </a:lnTo>
                  <a:lnTo>
                    <a:pt x="86868" y="24638"/>
                  </a:lnTo>
                  <a:lnTo>
                    <a:pt x="86868" y="13843"/>
                  </a:lnTo>
                  <a:lnTo>
                    <a:pt x="108585" y="13843"/>
                  </a:lnTo>
                  <a:lnTo>
                    <a:pt x="108585" y="0"/>
                  </a:lnTo>
                  <a:close/>
                </a:path>
                <a:path w="214630" h="62864">
                  <a:moveTo>
                    <a:pt x="169532" y="62611"/>
                  </a:moveTo>
                  <a:lnTo>
                    <a:pt x="152908" y="38227"/>
                  </a:lnTo>
                  <a:lnTo>
                    <a:pt x="152387" y="37465"/>
                  </a:lnTo>
                  <a:lnTo>
                    <a:pt x="156959" y="36449"/>
                  </a:lnTo>
                  <a:lnTo>
                    <a:pt x="160172" y="29591"/>
                  </a:lnTo>
                  <a:lnTo>
                    <a:pt x="166293" y="16510"/>
                  </a:lnTo>
                  <a:lnTo>
                    <a:pt x="165849" y="13843"/>
                  </a:lnTo>
                  <a:lnTo>
                    <a:pt x="149593" y="381"/>
                  </a:lnTo>
                  <a:lnTo>
                    <a:pt x="149593" y="18669"/>
                  </a:lnTo>
                  <a:lnTo>
                    <a:pt x="149593" y="24511"/>
                  </a:lnTo>
                  <a:lnTo>
                    <a:pt x="148704" y="26543"/>
                  </a:lnTo>
                  <a:lnTo>
                    <a:pt x="145402" y="29083"/>
                  </a:lnTo>
                  <a:lnTo>
                    <a:pt x="142735" y="29591"/>
                  </a:lnTo>
                  <a:lnTo>
                    <a:pt x="135877" y="29591"/>
                  </a:lnTo>
                  <a:lnTo>
                    <a:pt x="135877" y="13208"/>
                  </a:lnTo>
                  <a:lnTo>
                    <a:pt x="142989" y="13208"/>
                  </a:lnTo>
                  <a:lnTo>
                    <a:pt x="145656" y="13843"/>
                  </a:lnTo>
                  <a:lnTo>
                    <a:pt x="148831" y="16510"/>
                  </a:lnTo>
                  <a:lnTo>
                    <a:pt x="149593" y="18669"/>
                  </a:lnTo>
                  <a:lnTo>
                    <a:pt x="149593" y="381"/>
                  </a:lnTo>
                  <a:lnTo>
                    <a:pt x="144640" y="0"/>
                  </a:lnTo>
                  <a:lnTo>
                    <a:pt x="119875" y="0"/>
                  </a:lnTo>
                  <a:lnTo>
                    <a:pt x="119875" y="62611"/>
                  </a:lnTo>
                  <a:lnTo>
                    <a:pt x="135877" y="62611"/>
                  </a:lnTo>
                  <a:lnTo>
                    <a:pt x="135877" y="38227"/>
                  </a:lnTo>
                  <a:lnTo>
                    <a:pt x="150228" y="62611"/>
                  </a:lnTo>
                  <a:lnTo>
                    <a:pt x="169532" y="62611"/>
                  </a:lnTo>
                  <a:close/>
                </a:path>
                <a:path w="214630" h="62864">
                  <a:moveTo>
                    <a:pt x="214363" y="0"/>
                  </a:moveTo>
                  <a:lnTo>
                    <a:pt x="176009" y="0"/>
                  </a:lnTo>
                  <a:lnTo>
                    <a:pt x="176009" y="62611"/>
                  </a:lnTo>
                  <a:lnTo>
                    <a:pt x="214363" y="62611"/>
                  </a:lnTo>
                  <a:lnTo>
                    <a:pt x="214363" y="48641"/>
                  </a:lnTo>
                  <a:lnTo>
                    <a:pt x="192646" y="48641"/>
                  </a:lnTo>
                  <a:lnTo>
                    <a:pt x="192646" y="38100"/>
                  </a:lnTo>
                  <a:lnTo>
                    <a:pt x="213093" y="38100"/>
                  </a:lnTo>
                  <a:lnTo>
                    <a:pt x="213093" y="24638"/>
                  </a:lnTo>
                  <a:lnTo>
                    <a:pt x="192646" y="24638"/>
                  </a:lnTo>
                  <a:lnTo>
                    <a:pt x="192646" y="13843"/>
                  </a:lnTo>
                  <a:lnTo>
                    <a:pt x="214363" y="13843"/>
                  </a:lnTo>
                  <a:lnTo>
                    <a:pt x="214363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28293" y="2013838"/>
              <a:ext cx="4824095" cy="1332865"/>
            </a:xfrm>
            <a:custGeom>
              <a:avLst/>
              <a:gdLst/>
              <a:ahLst/>
              <a:cxnLst/>
              <a:rect l="l" t="t" r="r" b="b"/>
              <a:pathLst>
                <a:path w="4824095" h="1332864">
                  <a:moveTo>
                    <a:pt x="4823968" y="0"/>
                  </a:moveTo>
                  <a:lnTo>
                    <a:pt x="0" y="0"/>
                  </a:lnTo>
                  <a:lnTo>
                    <a:pt x="0" y="1332611"/>
                  </a:lnTo>
                  <a:lnTo>
                    <a:pt x="4823968" y="1332611"/>
                  </a:lnTo>
                  <a:lnTo>
                    <a:pt x="4823968" y="0"/>
                  </a:lnTo>
                  <a:close/>
                </a:path>
              </a:pathLst>
            </a:custGeom>
            <a:solidFill>
              <a:srgbClr val="C5C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735953" y="2732658"/>
              <a:ext cx="50800" cy="205104"/>
            </a:xfrm>
            <a:custGeom>
              <a:avLst/>
              <a:gdLst/>
              <a:ahLst/>
              <a:cxnLst/>
              <a:rect l="l" t="t" r="r" b="b"/>
              <a:pathLst>
                <a:path w="50800" h="205105">
                  <a:moveTo>
                    <a:pt x="11684" y="0"/>
                  </a:moveTo>
                  <a:lnTo>
                    <a:pt x="0" y="81534"/>
                  </a:lnTo>
                  <a:lnTo>
                    <a:pt x="127" y="130175"/>
                  </a:lnTo>
                  <a:lnTo>
                    <a:pt x="15748" y="164846"/>
                  </a:lnTo>
                  <a:lnTo>
                    <a:pt x="50419" y="204851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497320" y="2932047"/>
              <a:ext cx="319405" cy="234315"/>
            </a:xfrm>
            <a:custGeom>
              <a:avLst/>
              <a:gdLst/>
              <a:ahLst/>
              <a:cxnLst/>
              <a:rect l="l" t="t" r="r" b="b"/>
              <a:pathLst>
                <a:path w="319404" h="234314">
                  <a:moveTo>
                    <a:pt x="319277" y="7238"/>
                  </a:moveTo>
                  <a:lnTo>
                    <a:pt x="227837" y="0"/>
                  </a:lnTo>
                  <a:lnTo>
                    <a:pt x="173735" y="6095"/>
                  </a:lnTo>
                  <a:lnTo>
                    <a:pt x="135635" y="33400"/>
                  </a:lnTo>
                  <a:lnTo>
                    <a:pt x="92455" y="89534"/>
                  </a:lnTo>
                  <a:lnTo>
                    <a:pt x="48259" y="153161"/>
                  </a:lnTo>
                  <a:lnTo>
                    <a:pt x="19811" y="198246"/>
                  </a:lnTo>
                  <a:lnTo>
                    <a:pt x="4571" y="225043"/>
                  </a:lnTo>
                  <a:lnTo>
                    <a:pt x="0" y="233933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337558" y="2013838"/>
              <a:ext cx="1612900" cy="577215"/>
            </a:xfrm>
            <a:custGeom>
              <a:avLst/>
              <a:gdLst/>
              <a:ahLst/>
              <a:cxnLst/>
              <a:rect l="l" t="t" r="r" b="b"/>
              <a:pathLst>
                <a:path w="1612900" h="577214">
                  <a:moveTo>
                    <a:pt x="1612900" y="0"/>
                  </a:moveTo>
                  <a:lnTo>
                    <a:pt x="0" y="0"/>
                  </a:lnTo>
                  <a:lnTo>
                    <a:pt x="470662" y="235331"/>
                  </a:lnTo>
                  <a:lnTo>
                    <a:pt x="601599" y="193802"/>
                  </a:lnTo>
                  <a:lnTo>
                    <a:pt x="1384046" y="576834"/>
                  </a:lnTo>
                  <a:lnTo>
                    <a:pt x="1477391" y="371475"/>
                  </a:lnTo>
                  <a:lnTo>
                    <a:pt x="1268222" y="274447"/>
                  </a:lnTo>
                  <a:lnTo>
                    <a:pt x="1293368" y="235331"/>
                  </a:lnTo>
                  <a:lnTo>
                    <a:pt x="1408049" y="241808"/>
                  </a:lnTo>
                  <a:lnTo>
                    <a:pt x="1474089" y="234696"/>
                  </a:lnTo>
                  <a:lnTo>
                    <a:pt x="1516126" y="205994"/>
                  </a:lnTo>
                  <a:lnTo>
                    <a:pt x="1559179" y="147193"/>
                  </a:lnTo>
                  <a:lnTo>
                    <a:pt x="1612900" y="0"/>
                  </a:lnTo>
                  <a:close/>
                </a:path>
              </a:pathLst>
            </a:custGeom>
            <a:solidFill>
              <a:srgbClr val="B7D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413631" y="2013838"/>
              <a:ext cx="610235" cy="1332865"/>
            </a:xfrm>
            <a:custGeom>
              <a:avLst/>
              <a:gdLst/>
              <a:ahLst/>
              <a:cxnLst/>
              <a:rect l="l" t="t" r="r" b="b"/>
              <a:pathLst>
                <a:path w="610235" h="1332864">
                  <a:moveTo>
                    <a:pt x="609853" y="0"/>
                  </a:moveTo>
                  <a:lnTo>
                    <a:pt x="0" y="1332738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4637276" y="2154681"/>
              <a:ext cx="322580" cy="157480"/>
            </a:xfrm>
            <a:custGeom>
              <a:avLst/>
              <a:gdLst/>
              <a:ahLst/>
              <a:cxnLst/>
              <a:rect l="l" t="t" r="r" b="b"/>
              <a:pathLst>
                <a:path w="322579" h="157480">
                  <a:moveTo>
                    <a:pt x="322452" y="0"/>
                  </a:moveTo>
                  <a:lnTo>
                    <a:pt x="250824" y="102743"/>
                  </a:lnTo>
                  <a:lnTo>
                    <a:pt x="193420" y="150876"/>
                  </a:lnTo>
                  <a:lnTo>
                    <a:pt x="119760" y="156972"/>
                  </a:lnTo>
                  <a:lnTo>
                    <a:pt x="0" y="133604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4760721" y="2520695"/>
              <a:ext cx="290195" cy="73660"/>
            </a:xfrm>
            <a:custGeom>
              <a:avLst/>
              <a:gdLst/>
              <a:ahLst/>
              <a:cxnLst/>
              <a:rect l="l" t="t" r="r" b="b"/>
              <a:pathLst>
                <a:path w="290195" h="73660">
                  <a:moveTo>
                    <a:pt x="289813" y="28321"/>
                  </a:moveTo>
                  <a:lnTo>
                    <a:pt x="185292" y="3556"/>
                  </a:lnTo>
                  <a:lnTo>
                    <a:pt x="120268" y="0"/>
                  </a:lnTo>
                  <a:lnTo>
                    <a:pt x="67563" y="21971"/>
                  </a:lnTo>
                  <a:lnTo>
                    <a:pt x="0" y="7366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163312" y="2013838"/>
              <a:ext cx="989330" cy="661670"/>
            </a:xfrm>
            <a:custGeom>
              <a:avLst/>
              <a:gdLst/>
              <a:ahLst/>
              <a:cxnLst/>
              <a:rect l="l" t="t" r="r" b="b"/>
              <a:pathLst>
                <a:path w="989329" h="661669">
                  <a:moveTo>
                    <a:pt x="988949" y="661415"/>
                  </a:moveTo>
                  <a:lnTo>
                    <a:pt x="0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239770" y="2013839"/>
              <a:ext cx="2639060" cy="1332865"/>
            </a:xfrm>
            <a:custGeom>
              <a:avLst/>
              <a:gdLst/>
              <a:ahLst/>
              <a:cxnLst/>
              <a:rect l="l" t="t" r="r" b="b"/>
              <a:pathLst>
                <a:path w="2639060" h="1332864">
                  <a:moveTo>
                    <a:pt x="2639060" y="1332611"/>
                  </a:moveTo>
                  <a:lnTo>
                    <a:pt x="0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5030469" y="2996311"/>
              <a:ext cx="153670" cy="350520"/>
            </a:xfrm>
            <a:custGeom>
              <a:avLst/>
              <a:gdLst/>
              <a:ahLst/>
              <a:cxnLst/>
              <a:rect l="l" t="t" r="r" b="b"/>
              <a:pathLst>
                <a:path w="153670" h="350520">
                  <a:moveTo>
                    <a:pt x="153542" y="0"/>
                  </a:moveTo>
                  <a:lnTo>
                    <a:pt x="0" y="350139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667882" y="2013839"/>
              <a:ext cx="163830" cy="335280"/>
            </a:xfrm>
            <a:custGeom>
              <a:avLst/>
              <a:gdLst/>
              <a:ahLst/>
              <a:cxnLst/>
              <a:rect l="l" t="t" r="r" b="b"/>
              <a:pathLst>
                <a:path w="163829" h="335280">
                  <a:moveTo>
                    <a:pt x="0" y="334899"/>
                  </a:moveTo>
                  <a:lnTo>
                    <a:pt x="163449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844287" y="2013838"/>
              <a:ext cx="307975" cy="217804"/>
            </a:xfrm>
            <a:custGeom>
              <a:avLst/>
              <a:gdLst/>
              <a:ahLst/>
              <a:cxnLst/>
              <a:rect l="l" t="t" r="r" b="b"/>
              <a:pathLst>
                <a:path w="307975" h="217805">
                  <a:moveTo>
                    <a:pt x="0" y="0"/>
                  </a:moveTo>
                  <a:lnTo>
                    <a:pt x="307975" y="217551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328294" y="2095119"/>
              <a:ext cx="3166110" cy="1083310"/>
            </a:xfrm>
            <a:custGeom>
              <a:avLst/>
              <a:gdLst/>
              <a:ahLst/>
              <a:cxnLst/>
              <a:rect l="l" t="t" r="r" b="b"/>
              <a:pathLst>
                <a:path w="3166110" h="1083310">
                  <a:moveTo>
                    <a:pt x="3165856" y="1071879"/>
                  </a:moveTo>
                  <a:lnTo>
                    <a:pt x="3117596" y="1083055"/>
                  </a:lnTo>
                  <a:lnTo>
                    <a:pt x="3068828" y="1082801"/>
                  </a:lnTo>
                  <a:lnTo>
                    <a:pt x="3020314" y="1073022"/>
                  </a:lnTo>
                  <a:lnTo>
                    <a:pt x="2972816" y="1055242"/>
                  </a:lnTo>
                  <a:lnTo>
                    <a:pt x="2926969" y="1030985"/>
                  </a:lnTo>
                  <a:lnTo>
                    <a:pt x="2883662" y="1001902"/>
                  </a:lnTo>
                  <a:lnTo>
                    <a:pt x="2843657" y="969517"/>
                  </a:lnTo>
                  <a:lnTo>
                    <a:pt x="2805938" y="935227"/>
                  </a:lnTo>
                  <a:lnTo>
                    <a:pt x="2768727" y="899921"/>
                  </a:lnTo>
                  <a:lnTo>
                    <a:pt x="2731262" y="864996"/>
                  </a:lnTo>
                  <a:lnTo>
                    <a:pt x="2692908" y="831595"/>
                  </a:lnTo>
                  <a:lnTo>
                    <a:pt x="2652649" y="801242"/>
                  </a:lnTo>
                  <a:lnTo>
                    <a:pt x="2610104" y="774953"/>
                  </a:lnTo>
                  <a:lnTo>
                    <a:pt x="2564384" y="754125"/>
                  </a:lnTo>
                  <a:lnTo>
                    <a:pt x="2520315" y="741044"/>
                  </a:lnTo>
                  <a:lnTo>
                    <a:pt x="2475611" y="733551"/>
                  </a:lnTo>
                  <a:lnTo>
                    <a:pt x="2430399" y="731138"/>
                  </a:lnTo>
                  <a:lnTo>
                    <a:pt x="2384552" y="732789"/>
                  </a:lnTo>
                  <a:lnTo>
                    <a:pt x="2338324" y="737869"/>
                  </a:lnTo>
                  <a:lnTo>
                    <a:pt x="2291842" y="745489"/>
                  </a:lnTo>
                  <a:lnTo>
                    <a:pt x="2245106" y="755014"/>
                  </a:lnTo>
                  <a:lnTo>
                    <a:pt x="2198243" y="765682"/>
                  </a:lnTo>
                  <a:lnTo>
                    <a:pt x="2151380" y="776731"/>
                  </a:lnTo>
                  <a:lnTo>
                    <a:pt x="2104644" y="787272"/>
                  </a:lnTo>
                  <a:lnTo>
                    <a:pt x="2057908" y="796670"/>
                  </a:lnTo>
                  <a:lnTo>
                    <a:pt x="2011552" y="804163"/>
                  </a:lnTo>
                  <a:lnTo>
                    <a:pt x="1965452" y="808862"/>
                  </a:lnTo>
                  <a:lnTo>
                    <a:pt x="1919732" y="810132"/>
                  </a:lnTo>
                  <a:lnTo>
                    <a:pt x="1874647" y="807084"/>
                  </a:lnTo>
                  <a:lnTo>
                    <a:pt x="1830197" y="799083"/>
                  </a:lnTo>
                  <a:lnTo>
                    <a:pt x="1786382" y="785367"/>
                  </a:lnTo>
                  <a:lnTo>
                    <a:pt x="1742567" y="764539"/>
                  </a:lnTo>
                  <a:lnTo>
                    <a:pt x="1701800" y="738504"/>
                  </a:lnTo>
                  <a:lnTo>
                    <a:pt x="1663573" y="708405"/>
                  </a:lnTo>
                  <a:lnTo>
                    <a:pt x="1627377" y="675131"/>
                  </a:lnTo>
                  <a:lnTo>
                    <a:pt x="1592834" y="640079"/>
                  </a:lnTo>
                  <a:lnTo>
                    <a:pt x="1559179" y="604265"/>
                  </a:lnTo>
                  <a:lnTo>
                    <a:pt x="1522983" y="565276"/>
                  </a:lnTo>
                  <a:lnTo>
                    <a:pt x="1486789" y="526287"/>
                  </a:lnTo>
                  <a:lnTo>
                    <a:pt x="1450594" y="487298"/>
                  </a:lnTo>
                  <a:lnTo>
                    <a:pt x="1414399" y="448309"/>
                  </a:lnTo>
                  <a:lnTo>
                    <a:pt x="1378204" y="409320"/>
                  </a:lnTo>
                  <a:lnTo>
                    <a:pt x="1342008" y="370331"/>
                  </a:lnTo>
                  <a:lnTo>
                    <a:pt x="1306576" y="332866"/>
                  </a:lnTo>
                  <a:lnTo>
                    <a:pt x="1269111" y="296671"/>
                  </a:lnTo>
                  <a:lnTo>
                    <a:pt x="1229360" y="263905"/>
                  </a:lnTo>
                  <a:lnTo>
                    <a:pt x="1186942" y="236473"/>
                  </a:lnTo>
                  <a:lnTo>
                    <a:pt x="1141349" y="216534"/>
                  </a:lnTo>
                  <a:lnTo>
                    <a:pt x="1092454" y="206247"/>
                  </a:lnTo>
                  <a:lnTo>
                    <a:pt x="1046988" y="206374"/>
                  </a:lnTo>
                  <a:lnTo>
                    <a:pt x="1002283" y="213994"/>
                  </a:lnTo>
                  <a:lnTo>
                    <a:pt x="957961" y="226694"/>
                  </a:lnTo>
                  <a:lnTo>
                    <a:pt x="913892" y="241934"/>
                  </a:lnTo>
                  <a:lnTo>
                    <a:pt x="869695" y="257301"/>
                  </a:lnTo>
                  <a:lnTo>
                    <a:pt x="825119" y="270255"/>
                  </a:lnTo>
                  <a:lnTo>
                    <a:pt x="778763" y="278891"/>
                  </a:lnTo>
                  <a:lnTo>
                    <a:pt x="732155" y="282828"/>
                  </a:lnTo>
                  <a:lnTo>
                    <a:pt x="685419" y="282447"/>
                  </a:lnTo>
                  <a:lnTo>
                    <a:pt x="638682" y="278256"/>
                  </a:lnTo>
                  <a:lnTo>
                    <a:pt x="591947" y="270763"/>
                  </a:lnTo>
                  <a:lnTo>
                    <a:pt x="545338" y="260349"/>
                  </a:lnTo>
                  <a:lnTo>
                    <a:pt x="498982" y="247649"/>
                  </a:lnTo>
                  <a:lnTo>
                    <a:pt x="452881" y="233044"/>
                  </a:lnTo>
                  <a:lnTo>
                    <a:pt x="407288" y="216915"/>
                  </a:lnTo>
                  <a:lnTo>
                    <a:pt x="362076" y="200024"/>
                  </a:lnTo>
                  <a:lnTo>
                    <a:pt x="317373" y="182752"/>
                  </a:lnTo>
                  <a:lnTo>
                    <a:pt x="272033" y="164718"/>
                  </a:lnTo>
                  <a:lnTo>
                    <a:pt x="227075" y="146049"/>
                  </a:lnTo>
                  <a:lnTo>
                    <a:pt x="182625" y="126110"/>
                  </a:lnTo>
                  <a:lnTo>
                    <a:pt x="139319" y="104139"/>
                  </a:lnTo>
                  <a:lnTo>
                    <a:pt x="97536" y="79501"/>
                  </a:lnTo>
                  <a:lnTo>
                    <a:pt x="57785" y="51688"/>
                  </a:lnTo>
                  <a:lnTo>
                    <a:pt x="19685" y="19557"/>
                  </a:lnTo>
                  <a:lnTo>
                    <a:pt x="0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886328" y="2434463"/>
              <a:ext cx="181610" cy="403225"/>
            </a:xfrm>
            <a:custGeom>
              <a:avLst/>
              <a:gdLst/>
              <a:ahLst/>
              <a:cxnLst/>
              <a:rect l="l" t="t" r="r" b="b"/>
              <a:pathLst>
                <a:path w="181610" h="403225">
                  <a:moveTo>
                    <a:pt x="0" y="403098"/>
                  </a:moveTo>
                  <a:lnTo>
                    <a:pt x="181356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966973" y="2651125"/>
              <a:ext cx="627380" cy="300355"/>
            </a:xfrm>
            <a:custGeom>
              <a:avLst/>
              <a:gdLst/>
              <a:ahLst/>
              <a:cxnLst/>
              <a:rect l="l" t="t" r="r" b="b"/>
              <a:pathLst>
                <a:path w="627379" h="300355">
                  <a:moveTo>
                    <a:pt x="0" y="0"/>
                  </a:moveTo>
                  <a:lnTo>
                    <a:pt x="627380" y="299847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457954" y="2260471"/>
              <a:ext cx="262255" cy="617855"/>
            </a:xfrm>
            <a:custGeom>
              <a:avLst/>
              <a:gdLst/>
              <a:ahLst/>
              <a:cxnLst/>
              <a:rect l="l" t="t" r="r" b="b"/>
              <a:pathLst>
                <a:path w="262254" h="617855">
                  <a:moveTo>
                    <a:pt x="262000" y="0"/>
                  </a:moveTo>
                  <a:lnTo>
                    <a:pt x="0" y="617474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648583" y="2013837"/>
              <a:ext cx="983615" cy="453390"/>
            </a:xfrm>
            <a:custGeom>
              <a:avLst/>
              <a:gdLst/>
              <a:ahLst/>
              <a:cxnLst/>
              <a:rect l="l" t="t" r="r" b="b"/>
              <a:pathLst>
                <a:path w="983614" h="453389">
                  <a:moveTo>
                    <a:pt x="983234" y="453389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937253" y="2013838"/>
              <a:ext cx="732790" cy="350520"/>
            </a:xfrm>
            <a:custGeom>
              <a:avLst/>
              <a:gdLst/>
              <a:ahLst/>
              <a:cxnLst/>
              <a:rect l="l" t="t" r="r" b="b"/>
              <a:pathLst>
                <a:path w="732789" h="350519">
                  <a:moveTo>
                    <a:pt x="0" y="0"/>
                  </a:moveTo>
                  <a:lnTo>
                    <a:pt x="732282" y="350012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147946" y="2109342"/>
              <a:ext cx="277495" cy="136525"/>
            </a:xfrm>
            <a:custGeom>
              <a:avLst/>
              <a:gdLst/>
              <a:ahLst/>
              <a:cxnLst/>
              <a:rect l="l" t="t" r="r" b="b"/>
              <a:pathLst>
                <a:path w="277495" h="136525">
                  <a:moveTo>
                    <a:pt x="277240" y="0"/>
                  </a:moveTo>
                  <a:lnTo>
                    <a:pt x="0" y="13601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019422" y="2013839"/>
              <a:ext cx="69850" cy="176530"/>
            </a:xfrm>
            <a:custGeom>
              <a:avLst/>
              <a:gdLst/>
              <a:ahLst/>
              <a:cxnLst/>
              <a:rect l="l" t="t" r="r" b="b"/>
              <a:pathLst>
                <a:path w="69850" h="176530">
                  <a:moveTo>
                    <a:pt x="69468" y="0"/>
                  </a:moveTo>
                  <a:lnTo>
                    <a:pt x="0" y="176149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522980" y="2013587"/>
              <a:ext cx="118745" cy="310515"/>
            </a:xfrm>
            <a:custGeom>
              <a:avLst/>
              <a:gdLst/>
              <a:ahLst/>
              <a:cxnLst/>
              <a:rect l="l" t="t" r="r" b="b"/>
              <a:pathLst>
                <a:path w="118744" h="310514">
                  <a:moveTo>
                    <a:pt x="118491" y="0"/>
                  </a:moveTo>
                  <a:lnTo>
                    <a:pt x="0" y="31000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683763" y="2376425"/>
              <a:ext cx="413384" cy="970280"/>
            </a:xfrm>
            <a:custGeom>
              <a:avLst/>
              <a:gdLst/>
              <a:ahLst/>
              <a:cxnLst/>
              <a:rect l="l" t="t" r="r" b="b"/>
              <a:pathLst>
                <a:path w="413385" h="970279">
                  <a:moveTo>
                    <a:pt x="413385" y="0"/>
                  </a:moveTo>
                  <a:lnTo>
                    <a:pt x="0" y="970153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915665" y="2796413"/>
              <a:ext cx="1303020" cy="550545"/>
            </a:xfrm>
            <a:custGeom>
              <a:avLst/>
              <a:gdLst/>
              <a:ahLst/>
              <a:cxnLst/>
              <a:rect l="l" t="t" r="r" b="b"/>
              <a:pathLst>
                <a:path w="1303020" h="550545">
                  <a:moveTo>
                    <a:pt x="0" y="0"/>
                  </a:moveTo>
                  <a:lnTo>
                    <a:pt x="1302893" y="55003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938142" y="2880489"/>
              <a:ext cx="177165" cy="466090"/>
            </a:xfrm>
            <a:custGeom>
              <a:avLst/>
              <a:gdLst/>
              <a:ahLst/>
              <a:cxnLst/>
              <a:rect l="l" t="t" r="r" b="b"/>
              <a:pathLst>
                <a:path w="177164" h="466089">
                  <a:moveTo>
                    <a:pt x="176656" y="0"/>
                  </a:moveTo>
                  <a:lnTo>
                    <a:pt x="0" y="465963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61001" y="2530986"/>
              <a:ext cx="310515" cy="815975"/>
            </a:xfrm>
            <a:custGeom>
              <a:avLst/>
              <a:gdLst/>
              <a:ahLst/>
              <a:cxnLst/>
              <a:rect l="l" t="t" r="r" b="b"/>
              <a:pathLst>
                <a:path w="310514" h="815975">
                  <a:moveTo>
                    <a:pt x="310007" y="0"/>
                  </a:moveTo>
                  <a:lnTo>
                    <a:pt x="0" y="815466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477254" y="2013841"/>
              <a:ext cx="106680" cy="205104"/>
            </a:xfrm>
            <a:custGeom>
              <a:avLst/>
              <a:gdLst/>
              <a:ahLst/>
              <a:cxnLst/>
              <a:rect l="l" t="t" r="r" b="b"/>
              <a:pathLst>
                <a:path w="106679" h="205105">
                  <a:moveTo>
                    <a:pt x="106552" y="0"/>
                  </a:moveTo>
                  <a:lnTo>
                    <a:pt x="0" y="204724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576314" y="2030347"/>
              <a:ext cx="189865" cy="104139"/>
            </a:xfrm>
            <a:custGeom>
              <a:avLst/>
              <a:gdLst/>
              <a:ahLst/>
              <a:cxnLst/>
              <a:rect l="l" t="t" r="r" b="b"/>
              <a:pathLst>
                <a:path w="189864" h="104139">
                  <a:moveTo>
                    <a:pt x="189864" y="104139"/>
                  </a:moveTo>
                  <a:lnTo>
                    <a:pt x="0" y="0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656967" y="2289046"/>
              <a:ext cx="40640" cy="1028700"/>
            </a:xfrm>
            <a:custGeom>
              <a:avLst/>
              <a:gdLst/>
              <a:ahLst/>
              <a:cxnLst/>
              <a:rect l="l" t="t" r="r" b="b"/>
              <a:pathLst>
                <a:path w="40639" h="1028700">
                  <a:moveTo>
                    <a:pt x="40386" y="1028191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349118" y="2369692"/>
              <a:ext cx="222250" cy="608330"/>
            </a:xfrm>
            <a:custGeom>
              <a:avLst/>
              <a:gdLst/>
              <a:ahLst/>
              <a:cxnLst/>
              <a:rect l="l" t="t" r="r" b="b"/>
              <a:pathLst>
                <a:path w="222250" h="608330">
                  <a:moveTo>
                    <a:pt x="221742" y="0"/>
                  </a:moveTo>
                  <a:lnTo>
                    <a:pt x="0" y="608203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409698" y="2819908"/>
              <a:ext cx="621665" cy="285750"/>
            </a:xfrm>
            <a:custGeom>
              <a:avLst/>
              <a:gdLst/>
              <a:ahLst/>
              <a:cxnLst/>
              <a:rect l="l" t="t" r="r" b="b"/>
              <a:pathLst>
                <a:path w="621664" h="285750">
                  <a:moveTo>
                    <a:pt x="621538" y="285623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691892" y="2977897"/>
              <a:ext cx="53975" cy="137795"/>
            </a:xfrm>
            <a:custGeom>
              <a:avLst/>
              <a:gdLst/>
              <a:ahLst/>
              <a:cxnLst/>
              <a:rect l="l" t="t" r="r" b="b"/>
              <a:pathLst>
                <a:path w="53975" h="137794">
                  <a:moveTo>
                    <a:pt x="53720" y="0"/>
                  </a:moveTo>
                  <a:lnTo>
                    <a:pt x="0" y="137668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588891" y="2567940"/>
              <a:ext cx="353060" cy="146685"/>
            </a:xfrm>
            <a:custGeom>
              <a:avLst/>
              <a:gdLst/>
              <a:ahLst/>
              <a:cxnLst/>
              <a:rect l="l" t="t" r="r" b="b"/>
              <a:pathLst>
                <a:path w="353060" h="146685">
                  <a:moveTo>
                    <a:pt x="0" y="0"/>
                  </a:moveTo>
                  <a:lnTo>
                    <a:pt x="352806" y="14617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5264656" y="2013838"/>
              <a:ext cx="36195" cy="67945"/>
            </a:xfrm>
            <a:custGeom>
              <a:avLst/>
              <a:gdLst/>
              <a:ahLst/>
              <a:cxnLst/>
              <a:rect l="l" t="t" r="r" b="b"/>
              <a:pathLst>
                <a:path w="36195" h="67944">
                  <a:moveTo>
                    <a:pt x="0" y="67817"/>
                  </a:moveTo>
                  <a:lnTo>
                    <a:pt x="36068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5083300" y="2061463"/>
              <a:ext cx="708025" cy="645160"/>
            </a:xfrm>
            <a:custGeom>
              <a:avLst/>
              <a:gdLst/>
              <a:ahLst/>
              <a:cxnLst/>
              <a:rect l="l" t="t" r="r" b="b"/>
              <a:pathLst>
                <a:path w="708025" h="645160">
                  <a:moveTo>
                    <a:pt x="708025" y="383032"/>
                  </a:moveTo>
                  <a:lnTo>
                    <a:pt x="594614" y="645160"/>
                  </a:lnTo>
                  <a:lnTo>
                    <a:pt x="0" y="294767"/>
                  </a:lnTo>
                  <a:lnTo>
                    <a:pt x="125984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5579742" y="2368930"/>
              <a:ext cx="111125" cy="274955"/>
            </a:xfrm>
            <a:custGeom>
              <a:avLst/>
              <a:gdLst/>
              <a:ahLst/>
              <a:cxnLst/>
              <a:rect l="l" t="t" r="r" b="b"/>
              <a:pathLst>
                <a:path w="111125" h="274955">
                  <a:moveTo>
                    <a:pt x="110871" y="0"/>
                  </a:moveTo>
                  <a:lnTo>
                    <a:pt x="0" y="27457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5460363" y="2292476"/>
              <a:ext cx="109220" cy="283845"/>
            </a:xfrm>
            <a:custGeom>
              <a:avLst/>
              <a:gdLst/>
              <a:ahLst/>
              <a:cxnLst/>
              <a:rect l="l" t="t" r="r" b="b"/>
              <a:pathLst>
                <a:path w="109220" h="283844">
                  <a:moveTo>
                    <a:pt x="109220" y="0"/>
                  </a:moveTo>
                  <a:lnTo>
                    <a:pt x="0" y="283845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5141211" y="2220213"/>
              <a:ext cx="375920" cy="201930"/>
            </a:xfrm>
            <a:custGeom>
              <a:avLst/>
              <a:gdLst/>
              <a:ahLst/>
              <a:cxnLst/>
              <a:rect l="l" t="t" r="r" b="b"/>
              <a:pathLst>
                <a:path w="375920" h="201930">
                  <a:moveTo>
                    <a:pt x="375538" y="201549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840988" y="2277363"/>
              <a:ext cx="889000" cy="371475"/>
            </a:xfrm>
            <a:custGeom>
              <a:avLst/>
              <a:gdLst/>
              <a:ahLst/>
              <a:cxnLst/>
              <a:rect l="l" t="t" r="r" b="b"/>
              <a:pathLst>
                <a:path w="889000" h="371475">
                  <a:moveTo>
                    <a:pt x="888618" y="371221"/>
                  </a:moveTo>
                  <a:lnTo>
                    <a:pt x="80644" y="0"/>
                  </a:lnTo>
                  <a:lnTo>
                    <a:pt x="0" y="26797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749798" y="2621660"/>
              <a:ext cx="697230" cy="472440"/>
            </a:xfrm>
            <a:custGeom>
              <a:avLst/>
              <a:gdLst/>
              <a:ahLst/>
              <a:cxnLst/>
              <a:rect l="l" t="t" r="r" b="b"/>
              <a:pathLst>
                <a:path w="697229" h="472439">
                  <a:moveTo>
                    <a:pt x="638428" y="472186"/>
                  </a:moveTo>
                  <a:lnTo>
                    <a:pt x="697229" y="351155"/>
                  </a:lnTo>
                  <a:lnTo>
                    <a:pt x="0" y="0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5304153" y="2927476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234938" y="2893059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165598" y="2858642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5096256" y="2824098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5027039" y="2789681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4957699" y="2755263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4888357" y="2720847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4819140" y="2686430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332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4749800" y="2652013"/>
              <a:ext cx="59055" cy="124460"/>
            </a:xfrm>
            <a:custGeom>
              <a:avLst/>
              <a:gdLst/>
              <a:ahLst/>
              <a:cxnLst/>
              <a:rect l="l" t="t" r="r" b="b"/>
              <a:pathLst>
                <a:path w="59054" h="124460">
                  <a:moveTo>
                    <a:pt x="58800" y="0"/>
                  </a:moveTo>
                  <a:lnTo>
                    <a:pt x="0" y="124205"/>
                  </a:lnTo>
                </a:path>
              </a:pathLst>
            </a:custGeom>
            <a:ln w="8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971164" y="2223388"/>
              <a:ext cx="194310" cy="579755"/>
            </a:xfrm>
            <a:custGeom>
              <a:avLst/>
              <a:gdLst/>
              <a:ahLst/>
              <a:cxnLst/>
              <a:rect l="l" t="t" r="r" b="b"/>
              <a:pathLst>
                <a:path w="194310" h="579755">
                  <a:moveTo>
                    <a:pt x="136017" y="0"/>
                  </a:moveTo>
                  <a:lnTo>
                    <a:pt x="96774" y="14478"/>
                  </a:lnTo>
                  <a:lnTo>
                    <a:pt x="70485" y="50038"/>
                  </a:lnTo>
                  <a:lnTo>
                    <a:pt x="57531" y="111379"/>
                  </a:lnTo>
                  <a:lnTo>
                    <a:pt x="60833" y="142748"/>
                  </a:lnTo>
                  <a:lnTo>
                    <a:pt x="82042" y="193294"/>
                  </a:lnTo>
                  <a:lnTo>
                    <a:pt x="111125" y="230632"/>
                  </a:lnTo>
                  <a:lnTo>
                    <a:pt x="127127" y="248158"/>
                  </a:lnTo>
                  <a:lnTo>
                    <a:pt x="143002" y="265684"/>
                  </a:lnTo>
                  <a:lnTo>
                    <a:pt x="171958" y="303022"/>
                  </a:lnTo>
                  <a:lnTo>
                    <a:pt x="190754" y="346329"/>
                  </a:lnTo>
                  <a:lnTo>
                    <a:pt x="193802" y="369951"/>
                  </a:lnTo>
                  <a:lnTo>
                    <a:pt x="191262" y="393192"/>
                  </a:lnTo>
                  <a:lnTo>
                    <a:pt x="168529" y="431800"/>
                  </a:lnTo>
                  <a:lnTo>
                    <a:pt x="130683" y="455422"/>
                  </a:lnTo>
                  <a:lnTo>
                    <a:pt x="88138" y="470662"/>
                  </a:lnTo>
                  <a:lnTo>
                    <a:pt x="66929" y="478281"/>
                  </a:lnTo>
                  <a:lnTo>
                    <a:pt x="28194" y="499998"/>
                  </a:lnTo>
                  <a:lnTo>
                    <a:pt x="2921" y="537083"/>
                  </a:lnTo>
                  <a:lnTo>
                    <a:pt x="0" y="558673"/>
                  </a:lnTo>
                  <a:lnTo>
                    <a:pt x="6096" y="579374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671573" y="2013838"/>
              <a:ext cx="44450" cy="290830"/>
            </a:xfrm>
            <a:custGeom>
              <a:avLst/>
              <a:gdLst/>
              <a:ahLst/>
              <a:cxnLst/>
              <a:rect l="l" t="t" r="r" b="b"/>
              <a:pathLst>
                <a:path w="44450" h="290830">
                  <a:moveTo>
                    <a:pt x="0" y="0"/>
                  </a:moveTo>
                  <a:lnTo>
                    <a:pt x="44196" y="290322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814956" y="2013838"/>
              <a:ext cx="86995" cy="327660"/>
            </a:xfrm>
            <a:custGeom>
              <a:avLst/>
              <a:gdLst/>
              <a:ahLst/>
              <a:cxnLst/>
              <a:rect l="l" t="t" r="r" b="b"/>
              <a:pathLst>
                <a:path w="86994" h="327660">
                  <a:moveTo>
                    <a:pt x="86741" y="0"/>
                  </a:moveTo>
                  <a:lnTo>
                    <a:pt x="0" y="327279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328291" y="2611246"/>
              <a:ext cx="337185" cy="32384"/>
            </a:xfrm>
            <a:custGeom>
              <a:avLst/>
              <a:gdLst/>
              <a:ahLst/>
              <a:cxnLst/>
              <a:rect l="l" t="t" r="r" b="b"/>
              <a:pathLst>
                <a:path w="337185" h="32385">
                  <a:moveTo>
                    <a:pt x="337057" y="32258"/>
                  </a:move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483993" y="2625089"/>
              <a:ext cx="20320" cy="683895"/>
            </a:xfrm>
            <a:custGeom>
              <a:avLst/>
              <a:gdLst/>
              <a:ahLst/>
              <a:cxnLst/>
              <a:rect l="l" t="t" r="r" b="b"/>
              <a:pathLst>
                <a:path w="20319" h="683895">
                  <a:moveTo>
                    <a:pt x="0" y="0"/>
                  </a:moveTo>
                  <a:lnTo>
                    <a:pt x="20193" y="683768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328293" y="2827273"/>
              <a:ext cx="352425" cy="8255"/>
            </a:xfrm>
            <a:custGeom>
              <a:avLst/>
              <a:gdLst/>
              <a:ahLst/>
              <a:cxnLst/>
              <a:rect l="l" t="t" r="r" b="b"/>
              <a:pathLst>
                <a:path w="352425" h="8255">
                  <a:moveTo>
                    <a:pt x="352297" y="7747"/>
                  </a:move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328293" y="2944240"/>
              <a:ext cx="352425" cy="4445"/>
            </a:xfrm>
            <a:custGeom>
              <a:avLst/>
              <a:gdLst/>
              <a:ahLst/>
              <a:cxnLst/>
              <a:rect l="l" t="t" r="r" b="b"/>
              <a:pathLst>
                <a:path w="352425" h="4444">
                  <a:moveTo>
                    <a:pt x="0" y="4317"/>
                  </a:moveTo>
                  <a:lnTo>
                    <a:pt x="352298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328294" y="3031616"/>
              <a:ext cx="354330" cy="13335"/>
            </a:xfrm>
            <a:custGeom>
              <a:avLst/>
              <a:gdLst/>
              <a:ahLst/>
              <a:cxnLst/>
              <a:rect l="l" t="t" r="r" b="b"/>
              <a:pathLst>
                <a:path w="354330" h="13335">
                  <a:moveTo>
                    <a:pt x="353949" y="0"/>
                  </a:moveTo>
                  <a:lnTo>
                    <a:pt x="0" y="12954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328293" y="3125723"/>
              <a:ext cx="359410" cy="29209"/>
            </a:xfrm>
            <a:custGeom>
              <a:avLst/>
              <a:gdLst/>
              <a:ahLst/>
              <a:cxnLst/>
              <a:rect l="l" t="t" r="r" b="b"/>
              <a:pathLst>
                <a:path w="359410" h="29210">
                  <a:moveTo>
                    <a:pt x="358902" y="0"/>
                  </a:moveTo>
                  <a:lnTo>
                    <a:pt x="0" y="28956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328294" y="3219830"/>
              <a:ext cx="362585" cy="29845"/>
            </a:xfrm>
            <a:custGeom>
              <a:avLst/>
              <a:gdLst/>
              <a:ahLst/>
              <a:cxnLst/>
              <a:rect l="l" t="t" r="r" b="b"/>
              <a:pathLst>
                <a:path w="362585" h="29844">
                  <a:moveTo>
                    <a:pt x="362331" y="0"/>
                  </a:moveTo>
                  <a:lnTo>
                    <a:pt x="0" y="29718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328294" y="2715513"/>
              <a:ext cx="354330" cy="15875"/>
            </a:xfrm>
            <a:custGeom>
              <a:avLst/>
              <a:gdLst/>
              <a:ahLst/>
              <a:cxnLst/>
              <a:rect l="l" t="t" r="r" b="b"/>
              <a:pathLst>
                <a:path w="354330" h="15875">
                  <a:moveTo>
                    <a:pt x="353949" y="15366"/>
                  </a:move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384809" y="2616707"/>
              <a:ext cx="1905" cy="425450"/>
            </a:xfrm>
            <a:custGeom>
              <a:avLst/>
              <a:gdLst/>
              <a:ahLst/>
              <a:cxnLst/>
              <a:rect l="l" t="t" r="r" b="b"/>
              <a:pathLst>
                <a:path w="1905" h="425450">
                  <a:moveTo>
                    <a:pt x="0" y="0"/>
                  </a:moveTo>
                  <a:lnTo>
                    <a:pt x="1778" y="424942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567942" y="2252089"/>
              <a:ext cx="20320" cy="878840"/>
            </a:xfrm>
            <a:custGeom>
              <a:avLst/>
              <a:gdLst/>
              <a:ahLst/>
              <a:cxnLst/>
              <a:rect l="l" t="t" r="r" b="b"/>
              <a:pathLst>
                <a:path w="20319" h="878839">
                  <a:moveTo>
                    <a:pt x="20193" y="878713"/>
                  </a:move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328294" y="2277235"/>
              <a:ext cx="199390" cy="210185"/>
            </a:xfrm>
            <a:custGeom>
              <a:avLst/>
              <a:gdLst/>
              <a:ahLst/>
              <a:cxnLst/>
              <a:rect l="l" t="t" r="r" b="b"/>
              <a:pathLst>
                <a:path w="199390" h="210185">
                  <a:moveTo>
                    <a:pt x="0" y="193166"/>
                  </a:moveTo>
                  <a:lnTo>
                    <a:pt x="197739" y="210057"/>
                  </a:lnTo>
                  <a:lnTo>
                    <a:pt x="199390" y="58927"/>
                  </a:lnTo>
                  <a:lnTo>
                    <a:pt x="0" y="0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051429" y="2919475"/>
              <a:ext cx="999490" cy="427355"/>
            </a:xfrm>
            <a:custGeom>
              <a:avLst/>
              <a:gdLst/>
              <a:ahLst/>
              <a:cxnLst/>
              <a:rect l="l" t="t" r="r" b="b"/>
              <a:pathLst>
                <a:path w="999489" h="427354">
                  <a:moveTo>
                    <a:pt x="764920" y="0"/>
                  </a:moveTo>
                  <a:lnTo>
                    <a:pt x="718057" y="889"/>
                  </a:lnTo>
                  <a:lnTo>
                    <a:pt x="668273" y="6223"/>
                  </a:lnTo>
                  <a:lnTo>
                    <a:pt x="616584" y="14986"/>
                  </a:lnTo>
                  <a:lnTo>
                    <a:pt x="563879" y="25908"/>
                  </a:lnTo>
                  <a:lnTo>
                    <a:pt x="459612" y="50165"/>
                  </a:lnTo>
                  <a:lnTo>
                    <a:pt x="409828" y="61214"/>
                  </a:lnTo>
                  <a:lnTo>
                    <a:pt x="363092" y="70104"/>
                  </a:lnTo>
                  <a:lnTo>
                    <a:pt x="320166" y="75692"/>
                  </a:lnTo>
                  <a:lnTo>
                    <a:pt x="282193" y="76835"/>
                  </a:lnTo>
                  <a:lnTo>
                    <a:pt x="201929" y="70231"/>
                  </a:lnTo>
                  <a:lnTo>
                    <a:pt x="151383" y="60706"/>
                  </a:lnTo>
                  <a:lnTo>
                    <a:pt x="125094" y="52069"/>
                  </a:lnTo>
                  <a:lnTo>
                    <a:pt x="117601" y="48260"/>
                  </a:lnTo>
                  <a:lnTo>
                    <a:pt x="0" y="293624"/>
                  </a:lnTo>
                  <a:lnTo>
                    <a:pt x="310133" y="426973"/>
                  </a:lnTo>
                  <a:lnTo>
                    <a:pt x="847851" y="426973"/>
                  </a:lnTo>
                  <a:lnTo>
                    <a:pt x="999489" y="103759"/>
                  </a:lnTo>
                  <a:lnTo>
                    <a:pt x="972946" y="62484"/>
                  </a:lnTo>
                  <a:lnTo>
                    <a:pt x="944117" y="38481"/>
                  </a:lnTo>
                  <a:lnTo>
                    <a:pt x="895095" y="22225"/>
                  </a:lnTo>
                  <a:lnTo>
                    <a:pt x="807973" y="4699"/>
                  </a:lnTo>
                  <a:lnTo>
                    <a:pt x="764920" y="0"/>
                  </a:lnTo>
                  <a:close/>
                </a:path>
              </a:pathLst>
            </a:custGeom>
            <a:solidFill>
              <a:srgbClr val="B7D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5504051" y="2492374"/>
              <a:ext cx="381635" cy="662305"/>
            </a:xfrm>
            <a:custGeom>
              <a:avLst/>
              <a:gdLst/>
              <a:ahLst/>
              <a:cxnLst/>
              <a:rect l="l" t="t" r="r" b="b"/>
              <a:pathLst>
                <a:path w="381635" h="662305">
                  <a:moveTo>
                    <a:pt x="381380" y="0"/>
                  </a:moveTo>
                  <a:lnTo>
                    <a:pt x="0" y="661924"/>
                  </a:lnTo>
                </a:path>
              </a:pathLst>
            </a:custGeom>
            <a:ln w="30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4174998" y="2013838"/>
              <a:ext cx="1977389" cy="1130935"/>
            </a:xfrm>
            <a:custGeom>
              <a:avLst/>
              <a:gdLst/>
              <a:ahLst/>
              <a:cxnLst/>
              <a:rect l="l" t="t" r="r" b="b"/>
              <a:pathLst>
                <a:path w="1977389" h="1130935">
                  <a:moveTo>
                    <a:pt x="1977263" y="1130681"/>
                  </a:moveTo>
                  <a:lnTo>
                    <a:pt x="0" y="0"/>
                  </a:lnTo>
                </a:path>
              </a:pathLst>
            </a:custGeom>
            <a:ln w="80632">
              <a:solidFill>
                <a:srgbClr val="F9D5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4586857" y="2982848"/>
              <a:ext cx="914400" cy="336550"/>
            </a:xfrm>
            <a:custGeom>
              <a:avLst/>
              <a:gdLst/>
              <a:ahLst/>
              <a:cxnLst/>
              <a:rect l="l" t="t" r="r" b="b"/>
              <a:pathLst>
                <a:path w="914400" h="336550">
                  <a:moveTo>
                    <a:pt x="913891" y="336041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781674" y="3093846"/>
              <a:ext cx="118110" cy="247015"/>
            </a:xfrm>
            <a:custGeom>
              <a:avLst/>
              <a:gdLst/>
              <a:ahLst/>
              <a:cxnLst/>
              <a:rect l="l" t="t" r="r" b="b"/>
              <a:pathLst>
                <a:path w="118110" h="247014">
                  <a:moveTo>
                    <a:pt x="117601" y="0"/>
                  </a:moveTo>
                  <a:lnTo>
                    <a:pt x="0" y="246888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516245" y="3139184"/>
              <a:ext cx="317500" cy="90805"/>
            </a:xfrm>
            <a:custGeom>
              <a:avLst/>
              <a:gdLst/>
              <a:ahLst/>
              <a:cxnLst/>
              <a:rect l="l" t="t" r="r" b="b"/>
              <a:pathLst>
                <a:path w="317500" h="90805">
                  <a:moveTo>
                    <a:pt x="317500" y="90677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662421" y="3033266"/>
              <a:ext cx="64135" cy="151765"/>
            </a:xfrm>
            <a:custGeom>
              <a:avLst/>
              <a:gdLst/>
              <a:ahLst/>
              <a:cxnLst/>
              <a:rect l="l" t="t" r="r" b="b"/>
              <a:pathLst>
                <a:path w="64135" h="151764">
                  <a:moveTo>
                    <a:pt x="0" y="151257"/>
                  </a:moveTo>
                  <a:lnTo>
                    <a:pt x="63881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5248780" y="2156332"/>
              <a:ext cx="146685" cy="295910"/>
            </a:xfrm>
            <a:custGeom>
              <a:avLst/>
              <a:gdLst/>
              <a:ahLst/>
              <a:cxnLst/>
              <a:rect l="l" t="t" r="r" b="b"/>
              <a:pathLst>
                <a:path w="146685" h="295910">
                  <a:moveTo>
                    <a:pt x="146176" y="0"/>
                  </a:moveTo>
                  <a:lnTo>
                    <a:pt x="0" y="295656"/>
                  </a:lnTo>
                </a:path>
              </a:pathLst>
            </a:custGeom>
            <a:ln w="10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2195449" y="2013838"/>
              <a:ext cx="2540" cy="341630"/>
            </a:xfrm>
            <a:custGeom>
              <a:avLst/>
              <a:gdLst/>
              <a:ahLst/>
              <a:cxnLst/>
              <a:rect l="l" t="t" r="r" b="b"/>
              <a:pathLst>
                <a:path w="2539" h="341630">
                  <a:moveTo>
                    <a:pt x="2412" y="0"/>
                  </a:moveTo>
                  <a:lnTo>
                    <a:pt x="0" y="341249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863598" y="2142997"/>
              <a:ext cx="336550" cy="90805"/>
            </a:xfrm>
            <a:custGeom>
              <a:avLst/>
              <a:gdLst/>
              <a:ahLst/>
              <a:cxnLst/>
              <a:rect l="l" t="t" r="r" b="b"/>
              <a:pathLst>
                <a:path w="336550" h="90805">
                  <a:moveTo>
                    <a:pt x="0" y="0"/>
                  </a:moveTo>
                  <a:lnTo>
                    <a:pt x="336042" y="90678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196337" y="2060574"/>
              <a:ext cx="374650" cy="142875"/>
            </a:xfrm>
            <a:custGeom>
              <a:avLst/>
              <a:gdLst/>
              <a:ahLst/>
              <a:cxnLst/>
              <a:rect l="l" t="t" r="r" b="b"/>
              <a:pathLst>
                <a:path w="374650" h="142875">
                  <a:moveTo>
                    <a:pt x="0" y="0"/>
                  </a:moveTo>
                  <a:lnTo>
                    <a:pt x="374523" y="142875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157604" y="2302509"/>
              <a:ext cx="217170" cy="593090"/>
            </a:xfrm>
            <a:custGeom>
              <a:avLst/>
              <a:gdLst/>
              <a:ahLst/>
              <a:cxnLst/>
              <a:rect l="l" t="t" r="r" b="b"/>
              <a:pathLst>
                <a:path w="217169" h="593089">
                  <a:moveTo>
                    <a:pt x="216788" y="0"/>
                  </a:moveTo>
                  <a:lnTo>
                    <a:pt x="0" y="59309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979547" y="2646934"/>
              <a:ext cx="482600" cy="15240"/>
            </a:xfrm>
            <a:custGeom>
              <a:avLst/>
              <a:gdLst/>
              <a:ahLst/>
              <a:cxnLst/>
              <a:rect l="l" t="t" r="r" b="b"/>
              <a:pathLst>
                <a:path w="482600" h="15239">
                  <a:moveTo>
                    <a:pt x="0" y="0"/>
                  </a:moveTo>
                  <a:lnTo>
                    <a:pt x="482219" y="15113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335150" y="3034158"/>
              <a:ext cx="127635" cy="312420"/>
            </a:xfrm>
            <a:custGeom>
              <a:avLst/>
              <a:gdLst/>
              <a:ahLst/>
              <a:cxnLst/>
              <a:rect l="l" t="t" r="r" b="b"/>
              <a:pathLst>
                <a:path w="127635" h="312420">
                  <a:moveTo>
                    <a:pt x="127381" y="0"/>
                  </a:moveTo>
                  <a:lnTo>
                    <a:pt x="0" y="312293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822448" y="3009010"/>
              <a:ext cx="874394" cy="297815"/>
            </a:xfrm>
            <a:custGeom>
              <a:avLst/>
              <a:gdLst/>
              <a:ahLst/>
              <a:cxnLst/>
              <a:rect l="l" t="t" r="r" b="b"/>
              <a:pathLst>
                <a:path w="874394" h="297814">
                  <a:moveTo>
                    <a:pt x="874394" y="297307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3780408" y="2346197"/>
              <a:ext cx="126364" cy="292735"/>
            </a:xfrm>
            <a:custGeom>
              <a:avLst/>
              <a:gdLst/>
              <a:ahLst/>
              <a:cxnLst/>
              <a:rect l="l" t="t" r="r" b="b"/>
              <a:pathLst>
                <a:path w="126364" h="292735">
                  <a:moveTo>
                    <a:pt x="126111" y="0"/>
                  </a:moveTo>
                  <a:lnTo>
                    <a:pt x="0" y="292354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796789" y="2828416"/>
              <a:ext cx="40640" cy="236854"/>
            </a:xfrm>
            <a:custGeom>
              <a:avLst/>
              <a:gdLst/>
              <a:ahLst/>
              <a:cxnLst/>
              <a:rect l="l" t="t" r="r" b="b"/>
              <a:pathLst>
                <a:path w="40639" h="236855">
                  <a:moveTo>
                    <a:pt x="40386" y="0"/>
                  </a:moveTo>
                  <a:lnTo>
                    <a:pt x="0" y="236854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973193" y="2956051"/>
              <a:ext cx="132715" cy="168275"/>
            </a:xfrm>
            <a:custGeom>
              <a:avLst/>
              <a:gdLst/>
              <a:ahLst/>
              <a:cxnLst/>
              <a:rect l="l" t="t" r="r" b="b"/>
              <a:pathLst>
                <a:path w="132714" h="168275">
                  <a:moveTo>
                    <a:pt x="132714" y="0"/>
                  </a:moveTo>
                  <a:lnTo>
                    <a:pt x="0" y="168021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5682233" y="2013838"/>
              <a:ext cx="36195" cy="65405"/>
            </a:xfrm>
            <a:custGeom>
              <a:avLst/>
              <a:gdLst/>
              <a:ahLst/>
              <a:cxnLst/>
              <a:rect l="l" t="t" r="r" b="b"/>
              <a:pathLst>
                <a:path w="36195" h="65405">
                  <a:moveTo>
                    <a:pt x="35687" y="0"/>
                  </a:moveTo>
                  <a:lnTo>
                    <a:pt x="0" y="65277"/>
                  </a:lnTo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5432169" y="2013838"/>
              <a:ext cx="122555" cy="52069"/>
            </a:xfrm>
            <a:custGeom>
              <a:avLst/>
              <a:gdLst/>
              <a:ahLst/>
              <a:cxnLst/>
              <a:rect l="l" t="t" r="r" b="b"/>
              <a:pathLst>
                <a:path w="122554" h="52069">
                  <a:moveTo>
                    <a:pt x="122300" y="51815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5368033" y="2015235"/>
              <a:ext cx="66040" cy="131445"/>
            </a:xfrm>
            <a:custGeom>
              <a:avLst/>
              <a:gdLst/>
              <a:ahLst/>
              <a:cxnLst/>
              <a:rect l="l" t="t" r="r" b="b"/>
              <a:pathLst>
                <a:path w="66039" h="131444">
                  <a:moveTo>
                    <a:pt x="65532" y="0"/>
                  </a:moveTo>
                  <a:lnTo>
                    <a:pt x="0" y="13106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3636896" y="2434463"/>
              <a:ext cx="230504" cy="27940"/>
            </a:xfrm>
            <a:custGeom>
              <a:avLst/>
              <a:gdLst/>
              <a:ahLst/>
              <a:cxnLst/>
              <a:rect l="l" t="t" r="r" b="b"/>
              <a:pathLst>
                <a:path w="230504" h="27939">
                  <a:moveTo>
                    <a:pt x="230504" y="0"/>
                  </a:moveTo>
                  <a:lnTo>
                    <a:pt x="0" y="27686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3679695" y="2448307"/>
              <a:ext cx="74295" cy="156210"/>
            </a:xfrm>
            <a:custGeom>
              <a:avLst/>
              <a:gdLst/>
              <a:ahLst/>
              <a:cxnLst/>
              <a:rect l="l" t="t" r="r" b="b"/>
              <a:pathLst>
                <a:path w="74295" h="156210">
                  <a:moveTo>
                    <a:pt x="74295" y="0"/>
                  </a:moveTo>
                  <a:lnTo>
                    <a:pt x="0" y="15621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3543551" y="2685541"/>
              <a:ext cx="373380" cy="114300"/>
            </a:xfrm>
            <a:custGeom>
              <a:avLst/>
              <a:gdLst/>
              <a:ahLst/>
              <a:cxnLst/>
              <a:rect l="l" t="t" r="r" b="b"/>
              <a:pathLst>
                <a:path w="373379" h="114300">
                  <a:moveTo>
                    <a:pt x="0" y="0"/>
                  </a:moveTo>
                  <a:lnTo>
                    <a:pt x="372999" y="11430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3805680" y="2685161"/>
              <a:ext cx="57150" cy="140335"/>
            </a:xfrm>
            <a:custGeom>
              <a:avLst/>
              <a:gdLst/>
              <a:ahLst/>
              <a:cxnLst/>
              <a:rect l="l" t="t" r="r" b="b"/>
              <a:pathLst>
                <a:path w="57150" h="140335">
                  <a:moveTo>
                    <a:pt x="56641" y="0"/>
                  </a:moveTo>
                  <a:lnTo>
                    <a:pt x="0" y="139827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3607813" y="2618359"/>
              <a:ext cx="94615" cy="226060"/>
            </a:xfrm>
            <a:custGeom>
              <a:avLst/>
              <a:gdLst/>
              <a:ahLst/>
              <a:cxnLst/>
              <a:rect l="l" t="t" r="r" b="b"/>
              <a:pathLst>
                <a:path w="94614" h="226060">
                  <a:moveTo>
                    <a:pt x="94487" y="0"/>
                  </a:moveTo>
                  <a:lnTo>
                    <a:pt x="0" y="225552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3747768" y="2656204"/>
              <a:ext cx="44450" cy="94615"/>
            </a:xfrm>
            <a:custGeom>
              <a:avLst/>
              <a:gdLst/>
              <a:ahLst/>
              <a:cxnLst/>
              <a:rect l="l" t="t" r="r" b="b"/>
              <a:pathLst>
                <a:path w="44450" h="94614">
                  <a:moveTo>
                    <a:pt x="44069" y="0"/>
                  </a:moveTo>
                  <a:lnTo>
                    <a:pt x="0" y="94488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617976" y="2378075"/>
              <a:ext cx="423545" cy="22225"/>
            </a:xfrm>
            <a:custGeom>
              <a:avLst/>
              <a:gdLst/>
              <a:ahLst/>
              <a:cxnLst/>
              <a:rect l="l" t="t" r="r" b="b"/>
              <a:pathLst>
                <a:path w="423544" h="22225">
                  <a:moveTo>
                    <a:pt x="423290" y="0"/>
                  </a:moveTo>
                  <a:lnTo>
                    <a:pt x="0" y="2184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844798" y="2142998"/>
              <a:ext cx="74295" cy="241935"/>
            </a:xfrm>
            <a:custGeom>
              <a:avLst/>
              <a:gdLst/>
              <a:ahLst/>
              <a:cxnLst/>
              <a:rect l="l" t="t" r="r" b="b"/>
              <a:pathLst>
                <a:path w="74294" h="241935">
                  <a:moveTo>
                    <a:pt x="0" y="241808"/>
                  </a:moveTo>
                  <a:lnTo>
                    <a:pt x="73914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738879" y="2391537"/>
              <a:ext cx="43815" cy="132715"/>
            </a:xfrm>
            <a:custGeom>
              <a:avLst/>
              <a:gdLst/>
              <a:ahLst/>
              <a:cxnLst/>
              <a:rect l="l" t="t" r="r" b="b"/>
              <a:pathLst>
                <a:path w="43814" h="132714">
                  <a:moveTo>
                    <a:pt x="43687" y="0"/>
                  </a:moveTo>
                  <a:lnTo>
                    <a:pt x="0" y="132715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599434" y="2144648"/>
              <a:ext cx="285750" cy="118110"/>
            </a:xfrm>
            <a:custGeom>
              <a:avLst/>
              <a:gdLst/>
              <a:ahLst/>
              <a:cxnLst/>
              <a:rect l="l" t="t" r="r" b="b"/>
              <a:pathLst>
                <a:path w="285750" h="118110">
                  <a:moveTo>
                    <a:pt x="0" y="0"/>
                  </a:moveTo>
                  <a:lnTo>
                    <a:pt x="285623" y="117602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774185" y="2567939"/>
              <a:ext cx="391795" cy="17145"/>
            </a:xfrm>
            <a:custGeom>
              <a:avLst/>
              <a:gdLst/>
              <a:ahLst/>
              <a:cxnLst/>
              <a:rect l="l" t="t" r="r" b="b"/>
              <a:pathLst>
                <a:path w="391794" h="17144">
                  <a:moveTo>
                    <a:pt x="391413" y="16763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3305046" y="2413382"/>
              <a:ext cx="203835" cy="483870"/>
            </a:xfrm>
            <a:custGeom>
              <a:avLst/>
              <a:gdLst/>
              <a:ahLst/>
              <a:cxnLst/>
              <a:rect l="l" t="t" r="r" b="b"/>
              <a:pathLst>
                <a:path w="203835" h="483869">
                  <a:moveTo>
                    <a:pt x="203326" y="0"/>
                  </a:moveTo>
                  <a:lnTo>
                    <a:pt x="0" y="48387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350385" y="2788031"/>
              <a:ext cx="144780" cy="30480"/>
            </a:xfrm>
            <a:custGeom>
              <a:avLst/>
              <a:gdLst/>
              <a:ahLst/>
              <a:cxnLst/>
              <a:rect l="l" t="t" r="r" b="b"/>
              <a:pathLst>
                <a:path w="144779" h="30480">
                  <a:moveTo>
                    <a:pt x="144525" y="30225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847848" y="2013837"/>
              <a:ext cx="51435" cy="21590"/>
            </a:xfrm>
            <a:custGeom>
              <a:avLst/>
              <a:gdLst/>
              <a:ahLst/>
              <a:cxnLst/>
              <a:rect l="l" t="t" r="r" b="b"/>
              <a:pathLst>
                <a:path w="51435" h="21589">
                  <a:moveTo>
                    <a:pt x="51054" y="21589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772917" y="2013838"/>
              <a:ext cx="50165" cy="309245"/>
            </a:xfrm>
            <a:custGeom>
              <a:avLst/>
              <a:gdLst/>
              <a:ahLst/>
              <a:cxnLst/>
              <a:rect l="l" t="t" r="r" b="b"/>
              <a:pathLst>
                <a:path w="50164" h="309244">
                  <a:moveTo>
                    <a:pt x="49911" y="0"/>
                  </a:moveTo>
                  <a:lnTo>
                    <a:pt x="0" y="30886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703194" y="2215134"/>
              <a:ext cx="134620" cy="40005"/>
            </a:xfrm>
            <a:custGeom>
              <a:avLst/>
              <a:gdLst/>
              <a:ahLst/>
              <a:cxnLst/>
              <a:rect l="l" t="t" r="r" b="b"/>
              <a:pathLst>
                <a:path w="134619" h="40005">
                  <a:moveTo>
                    <a:pt x="134366" y="39497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695701" y="2355088"/>
              <a:ext cx="184785" cy="955675"/>
            </a:xfrm>
            <a:custGeom>
              <a:avLst/>
              <a:gdLst/>
              <a:ahLst/>
              <a:cxnLst/>
              <a:rect l="l" t="t" r="r" b="b"/>
              <a:pathLst>
                <a:path w="184785" h="955675">
                  <a:moveTo>
                    <a:pt x="184785" y="0"/>
                  </a:moveTo>
                  <a:lnTo>
                    <a:pt x="0" y="955421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662046" y="2480565"/>
              <a:ext cx="354965" cy="80645"/>
            </a:xfrm>
            <a:custGeom>
              <a:avLst/>
              <a:gdLst/>
              <a:ahLst/>
              <a:cxnLst/>
              <a:rect l="l" t="t" r="r" b="b"/>
              <a:pathLst>
                <a:path w="354964" h="80644">
                  <a:moveTo>
                    <a:pt x="354456" y="80645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799842" y="2534412"/>
              <a:ext cx="116205" cy="436880"/>
            </a:xfrm>
            <a:custGeom>
              <a:avLst/>
              <a:gdLst/>
              <a:ahLst/>
              <a:cxnLst/>
              <a:rect l="l" t="t" r="r" b="b"/>
              <a:pathLst>
                <a:path w="116205" h="436880">
                  <a:moveTo>
                    <a:pt x="115824" y="0"/>
                  </a:moveTo>
                  <a:lnTo>
                    <a:pt x="0" y="436753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59455" y="2967735"/>
              <a:ext cx="79375" cy="6985"/>
            </a:xfrm>
            <a:custGeom>
              <a:avLst/>
              <a:gdLst/>
              <a:ahLst/>
              <a:cxnLst/>
              <a:rect l="l" t="t" r="r" b="b"/>
              <a:pathLst>
                <a:path w="79375" h="6985">
                  <a:moveTo>
                    <a:pt x="78993" y="6730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674619" y="2633471"/>
              <a:ext cx="149860" cy="8890"/>
            </a:xfrm>
            <a:custGeom>
              <a:avLst/>
              <a:gdLst/>
              <a:ahLst/>
              <a:cxnLst/>
              <a:rect l="l" t="t" r="r" b="b"/>
              <a:pathLst>
                <a:path w="149860" h="8889">
                  <a:moveTo>
                    <a:pt x="149606" y="8382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677159" y="2753614"/>
              <a:ext cx="126364" cy="14604"/>
            </a:xfrm>
            <a:custGeom>
              <a:avLst/>
              <a:gdLst/>
              <a:ahLst/>
              <a:cxnLst/>
              <a:rect l="l" t="t" r="r" b="b"/>
              <a:pathLst>
                <a:path w="126364" h="14605">
                  <a:moveTo>
                    <a:pt x="0" y="0"/>
                  </a:moveTo>
                  <a:lnTo>
                    <a:pt x="125984" y="14224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687192" y="2857753"/>
              <a:ext cx="95250" cy="3810"/>
            </a:xfrm>
            <a:custGeom>
              <a:avLst/>
              <a:gdLst/>
              <a:ahLst/>
              <a:cxnLst/>
              <a:rect l="l" t="t" r="r" b="b"/>
              <a:pathLst>
                <a:path w="95250" h="3810">
                  <a:moveTo>
                    <a:pt x="0" y="0"/>
                  </a:moveTo>
                  <a:lnTo>
                    <a:pt x="94996" y="3302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865373" y="2845181"/>
              <a:ext cx="181610" cy="459105"/>
            </a:xfrm>
            <a:custGeom>
              <a:avLst/>
              <a:gdLst/>
              <a:ahLst/>
              <a:cxnLst/>
              <a:rect l="l" t="t" r="r" b="b"/>
              <a:pathLst>
                <a:path w="181610" h="459104">
                  <a:moveTo>
                    <a:pt x="181356" y="0"/>
                  </a:moveTo>
                  <a:lnTo>
                    <a:pt x="0" y="458597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098672" y="2934589"/>
              <a:ext cx="142240" cy="412115"/>
            </a:xfrm>
            <a:custGeom>
              <a:avLst/>
              <a:gdLst/>
              <a:ahLst/>
              <a:cxnLst/>
              <a:rect l="l" t="t" r="r" b="b"/>
              <a:pathLst>
                <a:path w="142239" h="412114">
                  <a:moveTo>
                    <a:pt x="142112" y="0"/>
                  </a:moveTo>
                  <a:lnTo>
                    <a:pt x="0" y="411861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869056" y="2920745"/>
              <a:ext cx="552450" cy="212090"/>
            </a:xfrm>
            <a:custGeom>
              <a:avLst/>
              <a:gdLst/>
              <a:ahLst/>
              <a:cxnLst/>
              <a:rect l="l" t="t" r="r" b="b"/>
              <a:pathLst>
                <a:path w="552450" h="212089">
                  <a:moveTo>
                    <a:pt x="551942" y="211709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808603" y="3036697"/>
              <a:ext cx="60960" cy="141605"/>
            </a:xfrm>
            <a:custGeom>
              <a:avLst/>
              <a:gdLst/>
              <a:ahLst/>
              <a:cxnLst/>
              <a:rect l="l" t="t" r="r" b="b"/>
              <a:pathLst>
                <a:path w="60960" h="141605">
                  <a:moveTo>
                    <a:pt x="60451" y="0"/>
                  </a:moveTo>
                  <a:lnTo>
                    <a:pt x="0" y="141097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711194" y="3063494"/>
              <a:ext cx="291465" cy="119380"/>
            </a:xfrm>
            <a:custGeom>
              <a:avLst/>
              <a:gdLst/>
              <a:ahLst/>
              <a:cxnLst/>
              <a:rect l="l" t="t" r="r" b="b"/>
              <a:pathLst>
                <a:path w="291464" h="119380">
                  <a:moveTo>
                    <a:pt x="291464" y="119379"/>
                  </a:moveTo>
                  <a:lnTo>
                    <a:pt x="0" y="0"/>
                  </a:lnTo>
                </a:path>
              </a:pathLst>
            </a:custGeom>
            <a:ln w="7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9" name="object 209"/>
          <p:cNvSpPr txBox="1"/>
          <p:nvPr/>
        </p:nvSpPr>
        <p:spPr>
          <a:xfrm>
            <a:off x="1554667" y="3828414"/>
            <a:ext cx="885190" cy="4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201E1F"/>
                </a:solidFill>
                <a:latin typeface="Century Gothic"/>
                <a:cs typeface="Century Gothic"/>
              </a:rPr>
              <a:t>Lorem</a:t>
            </a:r>
            <a:r>
              <a:rPr sz="600" b="1" spc="-15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35" dirty="0">
                <a:solidFill>
                  <a:srgbClr val="201E1F"/>
                </a:solidFill>
                <a:latin typeface="Century Gothic"/>
                <a:cs typeface="Century Gothic"/>
              </a:rPr>
              <a:t>ipsum</a:t>
            </a:r>
            <a:r>
              <a:rPr sz="600" b="1" spc="20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10" dirty="0">
                <a:solidFill>
                  <a:srgbClr val="201E1F"/>
                </a:solidFill>
                <a:latin typeface="Century Gothic"/>
                <a:cs typeface="Century Gothic"/>
              </a:rPr>
              <a:t>dolor</a:t>
            </a:r>
            <a:endParaRPr sz="60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590"/>
              </a:spcBef>
            </a:pP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-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enim</a:t>
            </a:r>
            <a:r>
              <a:rPr sz="500" spc="2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ad</a:t>
            </a:r>
            <a:r>
              <a:rPr sz="500" spc="1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minim</a:t>
            </a:r>
            <a:r>
              <a:rPr sz="500" spc="2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40" dirty="0">
                <a:solidFill>
                  <a:srgbClr val="201E1F"/>
                </a:solidFill>
                <a:latin typeface="Trebuchet MS"/>
                <a:cs typeface="Trebuchet MS"/>
              </a:rPr>
              <a:t>veniam,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quis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nostrud</a:t>
            </a:r>
            <a:r>
              <a:rPr sz="500" spc="10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5" dirty="0">
                <a:solidFill>
                  <a:srgbClr val="201E1F"/>
                </a:solidFill>
                <a:latin typeface="Trebuchet MS"/>
                <a:cs typeface="Trebuchet MS"/>
              </a:rPr>
              <a:t>exercitation</a:t>
            </a:r>
            <a:r>
              <a:rPr sz="500" spc="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is</a:t>
            </a:r>
            <a:r>
              <a:rPr sz="500" spc="11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ullamco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laboris</a:t>
            </a:r>
            <a:r>
              <a:rPr sz="500" spc="1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nisi</a:t>
            </a:r>
            <a:r>
              <a:rPr sz="500" spc="14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1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aliquip</a:t>
            </a:r>
            <a:r>
              <a:rPr sz="500" spc="12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ex</a:t>
            </a:r>
            <a:r>
              <a:rPr sz="500" spc="12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ea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commodoconsequat.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2723196" y="3828414"/>
            <a:ext cx="896619" cy="4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201E1F"/>
                </a:solidFill>
                <a:latin typeface="Century Gothic"/>
                <a:cs typeface="Century Gothic"/>
              </a:rPr>
              <a:t>Lorem</a:t>
            </a:r>
            <a:r>
              <a:rPr sz="600" b="1" spc="-15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35" dirty="0">
                <a:solidFill>
                  <a:srgbClr val="201E1F"/>
                </a:solidFill>
                <a:latin typeface="Century Gothic"/>
                <a:cs typeface="Century Gothic"/>
              </a:rPr>
              <a:t>ipsum</a:t>
            </a:r>
            <a:r>
              <a:rPr sz="600" b="1" spc="20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10" dirty="0">
                <a:solidFill>
                  <a:srgbClr val="201E1F"/>
                </a:solidFill>
                <a:latin typeface="Century Gothic"/>
                <a:cs typeface="Century Gothic"/>
              </a:rPr>
              <a:t>dolor</a:t>
            </a:r>
            <a:endParaRPr sz="60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590"/>
              </a:spcBef>
            </a:pP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consectetur</a:t>
            </a:r>
            <a:r>
              <a:rPr sz="500" spc="4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adipiscing</a:t>
            </a:r>
            <a:r>
              <a:rPr sz="500" spc="6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elit,</a:t>
            </a:r>
            <a:r>
              <a:rPr sz="500" spc="2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sed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do</a:t>
            </a:r>
            <a:r>
              <a:rPr sz="500" spc="7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eiusmod</a:t>
            </a:r>
            <a:r>
              <a:rPr sz="500" spc="6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tempor</a:t>
            </a:r>
            <a:r>
              <a:rPr sz="500" spc="6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incididunt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3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labore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etal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sin</a:t>
            </a:r>
            <a:r>
              <a:rPr sz="500" spc="1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dolore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magna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5" dirty="0">
                <a:solidFill>
                  <a:srgbClr val="201E1F"/>
                </a:solidFill>
                <a:latin typeface="Trebuchet MS"/>
                <a:cs typeface="Trebuchet MS"/>
              </a:rPr>
              <a:t>aliqua.Ut</a:t>
            </a:r>
            <a:r>
              <a:rPr sz="500" spc="-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enim</a:t>
            </a:r>
            <a:r>
              <a:rPr sz="500" spc="-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a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minim</a:t>
            </a:r>
            <a:r>
              <a:rPr sz="500" spc="-4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veniam.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3891340" y="3828414"/>
            <a:ext cx="885825" cy="4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201E1F"/>
                </a:solidFill>
                <a:latin typeface="Century Gothic"/>
                <a:cs typeface="Century Gothic"/>
              </a:rPr>
              <a:t>Lorem</a:t>
            </a:r>
            <a:r>
              <a:rPr sz="600" b="1" spc="-15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35" dirty="0">
                <a:solidFill>
                  <a:srgbClr val="201E1F"/>
                </a:solidFill>
                <a:latin typeface="Century Gothic"/>
                <a:cs typeface="Century Gothic"/>
              </a:rPr>
              <a:t>ipsum</a:t>
            </a:r>
            <a:r>
              <a:rPr sz="600" b="1" spc="20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10" dirty="0">
                <a:solidFill>
                  <a:srgbClr val="201E1F"/>
                </a:solidFill>
                <a:latin typeface="Century Gothic"/>
                <a:cs typeface="Century Gothic"/>
              </a:rPr>
              <a:t>dolor</a:t>
            </a:r>
            <a:endParaRPr sz="60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590"/>
              </a:spcBef>
            </a:pP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Sed</a:t>
            </a:r>
            <a:r>
              <a:rPr sz="500" spc="7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do</a:t>
            </a:r>
            <a:r>
              <a:rPr sz="500" spc="8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metly</a:t>
            </a:r>
            <a:r>
              <a:rPr sz="500" spc="9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iusmod</a:t>
            </a:r>
            <a:r>
              <a:rPr sz="500" spc="8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0" dirty="0">
                <a:solidFill>
                  <a:srgbClr val="201E1F"/>
                </a:solidFill>
                <a:latin typeface="Trebuchet MS"/>
                <a:cs typeface="Trebuchet MS"/>
              </a:rPr>
              <a:t>temporl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incididunt</a:t>
            </a:r>
            <a:r>
              <a:rPr sz="500" spc="5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7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labore</a:t>
            </a:r>
            <a:r>
              <a:rPr sz="500" spc="6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et</a:t>
            </a:r>
            <a:r>
              <a:rPr sz="500" spc="8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dolore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magna</a:t>
            </a:r>
            <a:r>
              <a:rPr sz="500" spc="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sith</a:t>
            </a:r>
            <a:r>
              <a:rPr sz="500" spc="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aliqua.</a:t>
            </a:r>
            <a:r>
              <a:rPr sz="500" spc="1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Ut</a:t>
            </a:r>
            <a:r>
              <a:rPr sz="500" spc="4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enim</a:t>
            </a:r>
            <a:r>
              <a:rPr sz="500" spc="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ad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5" dirty="0">
                <a:solidFill>
                  <a:srgbClr val="201E1F"/>
                </a:solidFill>
                <a:latin typeface="Trebuchet MS"/>
                <a:cs typeface="Trebuchet MS"/>
              </a:rPr>
              <a:t>minim,</a:t>
            </a:r>
            <a:r>
              <a:rPr sz="500" spc="-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quis</a:t>
            </a:r>
            <a:r>
              <a:rPr sz="500" spc="-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ostrud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 exercitation.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5059804" y="3828414"/>
            <a:ext cx="886460" cy="4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600" b="1" spc="-25" dirty="0">
                <a:solidFill>
                  <a:srgbClr val="201E1F"/>
                </a:solidFill>
                <a:latin typeface="Century Gothic"/>
                <a:cs typeface="Century Gothic"/>
              </a:rPr>
              <a:t>Lorem</a:t>
            </a:r>
            <a:r>
              <a:rPr sz="600" b="1" spc="-15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35" dirty="0">
                <a:solidFill>
                  <a:srgbClr val="201E1F"/>
                </a:solidFill>
                <a:latin typeface="Century Gothic"/>
                <a:cs typeface="Century Gothic"/>
              </a:rPr>
              <a:t>ipsum</a:t>
            </a:r>
            <a:r>
              <a:rPr sz="600" b="1" spc="20" dirty="0">
                <a:solidFill>
                  <a:srgbClr val="201E1F"/>
                </a:solidFill>
                <a:latin typeface="Century Gothic"/>
                <a:cs typeface="Century Gothic"/>
              </a:rPr>
              <a:t> </a:t>
            </a:r>
            <a:r>
              <a:rPr sz="600" b="1" spc="-10" dirty="0">
                <a:solidFill>
                  <a:srgbClr val="201E1F"/>
                </a:solidFill>
                <a:latin typeface="Century Gothic"/>
                <a:cs typeface="Century Gothic"/>
              </a:rPr>
              <a:t>dolor</a:t>
            </a:r>
            <a:endParaRPr sz="60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590"/>
              </a:spcBef>
            </a:pP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Duis</a:t>
            </a:r>
            <a:r>
              <a:rPr sz="500" spc="2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enim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 is</a:t>
            </a:r>
            <a:r>
              <a:rPr sz="500" spc="2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aute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irure</a:t>
            </a:r>
            <a:r>
              <a:rPr sz="500" spc="1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dolor</a:t>
            </a:r>
            <a:r>
              <a:rPr sz="500" spc="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in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0" dirty="0">
                <a:solidFill>
                  <a:srgbClr val="201E1F"/>
                </a:solidFill>
                <a:latin typeface="Trebuchet MS"/>
                <a:cs typeface="Trebuchet MS"/>
              </a:rPr>
              <a:t>reprehenderit</a:t>
            </a:r>
            <a:r>
              <a:rPr sz="500" spc="2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in</a:t>
            </a:r>
            <a:r>
              <a:rPr sz="500" spc="4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voluptate</a:t>
            </a:r>
            <a:r>
              <a:rPr sz="500" spc="3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201E1F"/>
                </a:solidFill>
                <a:latin typeface="Trebuchet MS"/>
                <a:cs typeface="Trebuchet MS"/>
              </a:rPr>
              <a:t>velit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esse</a:t>
            </a:r>
            <a:r>
              <a:rPr sz="500" spc="155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cillum</a:t>
            </a:r>
            <a:r>
              <a:rPr sz="500" spc="16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dolore</a:t>
            </a:r>
            <a:r>
              <a:rPr sz="500" spc="16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eu</a:t>
            </a:r>
            <a:r>
              <a:rPr sz="500" spc="15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25" dirty="0">
                <a:solidFill>
                  <a:srgbClr val="201E1F"/>
                </a:solidFill>
                <a:latin typeface="Trebuchet MS"/>
                <a:cs typeface="Trebuchet MS"/>
              </a:rPr>
              <a:t>fugiat</a:t>
            </a:r>
            <a:r>
              <a:rPr sz="500" spc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35" dirty="0">
                <a:solidFill>
                  <a:srgbClr val="201E1F"/>
                </a:solidFill>
                <a:latin typeface="Trebuchet MS"/>
                <a:cs typeface="Trebuchet MS"/>
              </a:rPr>
              <a:t>nulla</a:t>
            </a:r>
            <a:r>
              <a:rPr sz="500" dirty="0">
                <a:solidFill>
                  <a:srgbClr val="201E1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201E1F"/>
                </a:solidFill>
                <a:latin typeface="Trebuchet MS"/>
                <a:cs typeface="Trebuchet MS"/>
              </a:rPr>
              <a:t>pariatur.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1328292" y="3385692"/>
            <a:ext cx="4824095" cy="278765"/>
          </a:xfrm>
          <a:prstGeom prst="rect">
            <a:avLst/>
          </a:prstGeom>
          <a:solidFill>
            <a:srgbClr val="414142"/>
          </a:solidFill>
        </p:spPr>
        <p:txBody>
          <a:bodyPr vert="horz" wrap="square" lIns="0" tIns="14605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115"/>
              </a:spcBef>
            </a:pPr>
            <a:r>
              <a:rPr sz="1300" spc="-65" dirty="0">
                <a:solidFill>
                  <a:srgbClr val="FFFFFF"/>
                </a:solidFill>
                <a:latin typeface="Trebuchet MS"/>
                <a:cs typeface="Trebuchet MS"/>
              </a:rPr>
              <a:t>Contact</a:t>
            </a:r>
            <a:r>
              <a:rPr sz="1300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Trebuchet MS"/>
                <a:cs typeface="Trebuchet MS"/>
              </a:rPr>
              <a:t>us</a:t>
            </a:r>
            <a:r>
              <a:rPr sz="13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Trebuchet MS"/>
                <a:cs typeface="Trebuchet MS"/>
              </a:rPr>
              <a:t>today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6834631" y="4265878"/>
            <a:ext cx="2891155" cy="35496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5"/>
              </a:spcBef>
            </a:pPr>
            <a:endParaRPr sz="400">
              <a:latin typeface="Times New Roman"/>
              <a:cs typeface="Times New Roman"/>
            </a:endParaRPr>
          </a:p>
          <a:p>
            <a:pPr marL="75565">
              <a:lnSpc>
                <a:spcPct val="100000"/>
              </a:lnSpc>
            </a:pPr>
            <a:r>
              <a:rPr sz="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Lorem</a:t>
            </a:r>
            <a:r>
              <a:rPr sz="4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ipsum</a:t>
            </a:r>
            <a:r>
              <a:rPr sz="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dolor</a:t>
            </a:r>
            <a:endParaRPr sz="400">
              <a:latin typeface="Century Gothic"/>
              <a:cs typeface="Century Gothic"/>
            </a:endParaRPr>
          </a:p>
          <a:p>
            <a:pPr marL="75565">
              <a:lnSpc>
                <a:spcPct val="100000"/>
              </a:lnSpc>
              <a:spcBef>
                <a:spcPts val="5"/>
              </a:spcBef>
            </a:pPr>
            <a:r>
              <a:rPr sz="300" spc="-35" dirty="0">
                <a:solidFill>
                  <a:srgbClr val="FFFFFF"/>
                </a:solidFill>
                <a:latin typeface="Trebuchet MS"/>
                <a:cs typeface="Trebuchet MS"/>
              </a:rPr>
              <a:t>consectetur</a:t>
            </a:r>
            <a:r>
              <a:rPr sz="300" spc="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30" dirty="0">
                <a:solidFill>
                  <a:srgbClr val="FFFFFF"/>
                </a:solidFill>
                <a:latin typeface="Trebuchet MS"/>
                <a:cs typeface="Trebuchet MS"/>
              </a:rPr>
              <a:t>adipiscing</a:t>
            </a:r>
            <a:r>
              <a:rPr sz="300" spc="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elit,sed</a:t>
            </a:r>
            <a:r>
              <a:rPr sz="3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3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eiusmod</a:t>
            </a:r>
            <a:r>
              <a:rPr sz="3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tempor</a:t>
            </a:r>
            <a:r>
              <a:rPr sz="3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incididunt</a:t>
            </a:r>
            <a:r>
              <a:rPr sz="3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Trebuchet MS"/>
                <a:cs typeface="Trebuchet MS"/>
              </a:rPr>
              <a:t>ut</a:t>
            </a:r>
            <a:r>
              <a:rPr sz="3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labore</a:t>
            </a:r>
            <a:r>
              <a:rPr sz="3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35" dirty="0">
                <a:solidFill>
                  <a:srgbClr val="FFFFFF"/>
                </a:solidFill>
                <a:latin typeface="Trebuchet MS"/>
                <a:cs typeface="Trebuchet MS"/>
              </a:rPr>
              <a:t>etal</a:t>
            </a:r>
            <a:r>
              <a:rPr sz="3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Trebuchet MS"/>
                <a:cs typeface="Trebuchet MS"/>
              </a:rPr>
              <a:t>sin</a:t>
            </a:r>
            <a:r>
              <a:rPr sz="3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Trebuchet MS"/>
                <a:cs typeface="Trebuchet MS"/>
              </a:rPr>
              <a:t>dolore</a:t>
            </a:r>
            <a:r>
              <a:rPr sz="30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Trebuchet MS"/>
                <a:cs typeface="Trebuchet MS"/>
              </a:rPr>
              <a:t>magna</a:t>
            </a:r>
            <a:r>
              <a:rPr sz="3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45" dirty="0">
                <a:solidFill>
                  <a:srgbClr val="FFFFFF"/>
                </a:solidFill>
                <a:latin typeface="Trebuchet MS"/>
                <a:cs typeface="Trebuchet MS"/>
              </a:rPr>
              <a:t>aliqua.</a:t>
            </a:r>
            <a:r>
              <a:rPr sz="3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Ut</a:t>
            </a:r>
            <a:endParaRPr sz="300">
              <a:latin typeface="Trebuchet MS"/>
              <a:cs typeface="Trebuchet MS"/>
            </a:endParaRPr>
          </a:p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300" spc="-25" dirty="0">
                <a:solidFill>
                  <a:srgbClr val="FFFFFF"/>
                </a:solidFill>
                <a:latin typeface="Trebuchet MS"/>
                <a:cs typeface="Trebuchet MS"/>
              </a:rPr>
              <a:t>enim</a:t>
            </a:r>
            <a:r>
              <a:rPr sz="3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30" dirty="0">
                <a:solidFill>
                  <a:srgbClr val="FFFFFF"/>
                </a:solidFill>
                <a:latin typeface="Trebuchet MS"/>
                <a:cs typeface="Trebuchet MS"/>
              </a:rPr>
              <a:t>minim</a:t>
            </a:r>
            <a:r>
              <a:rPr sz="3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Trebuchet MS"/>
                <a:cs typeface="Trebuchet MS"/>
              </a:rPr>
              <a:t>veniam.</a:t>
            </a:r>
            <a:endParaRPr sz="300">
              <a:latin typeface="Trebuchet MS"/>
              <a:cs typeface="Trebuchet MS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9956545" y="243852"/>
            <a:ext cx="621030" cy="462280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49225">
              <a:lnSpc>
                <a:spcPts val="3515"/>
              </a:lnSpc>
            </a:pPr>
            <a:r>
              <a:rPr sz="3000" b="1" spc="-25" dirty="0">
                <a:solidFill>
                  <a:srgbClr val="FFFFFF"/>
                </a:solidFill>
                <a:latin typeface="Trebuchet MS"/>
                <a:cs typeface="Trebuchet MS"/>
              </a:rPr>
              <a:t>63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216" name="object 21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99732" y="5967323"/>
            <a:ext cx="3821302" cy="1363344"/>
          </a:xfrm>
          <a:prstGeom prst="rect">
            <a:avLst/>
          </a:prstGeom>
        </p:spPr>
      </p:pic>
      <p:sp>
        <p:nvSpPr>
          <p:cNvPr id="217" name="object 217"/>
          <p:cNvSpPr txBox="1"/>
          <p:nvPr/>
        </p:nvSpPr>
        <p:spPr>
          <a:xfrm>
            <a:off x="597914" y="5941567"/>
            <a:ext cx="371982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Include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AGA(SA)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logos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footer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every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page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b="1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website.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Make</a:t>
            </a:r>
            <a:r>
              <a:rPr sz="1200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sure</a:t>
            </a:r>
            <a:r>
              <a:rPr sz="1200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link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website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AT(SA)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logo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AT(SA)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website.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7224012" y="6436866"/>
            <a:ext cx="2456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700" marR="5080" indent="-63563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4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33536" y="3340987"/>
            <a:ext cx="2076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b="1" spc="-50" dirty="0">
                <a:solidFill>
                  <a:srgbClr val="77B843"/>
                </a:solidFill>
                <a:latin typeface="Univers"/>
                <a:cs typeface="Univers"/>
              </a:rPr>
              <a:t>B</a:t>
            </a:r>
            <a:endParaRPr sz="2150">
              <a:latin typeface="Univers"/>
              <a:cs typeface="Univer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69280" y="6244843"/>
            <a:ext cx="1524635" cy="739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77B843"/>
                </a:solidFill>
                <a:latin typeface="Univers"/>
                <a:cs typeface="Univers"/>
              </a:rPr>
              <a:t>C</a:t>
            </a:r>
            <a:endParaRPr sz="2300">
              <a:latin typeface="Univers"/>
              <a:cs typeface="Univers"/>
            </a:endParaRPr>
          </a:p>
          <a:p>
            <a:pPr marL="130048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77B843"/>
                </a:solidFill>
                <a:latin typeface="Univers"/>
                <a:cs typeface="Univers"/>
              </a:rPr>
              <a:t>D</a:t>
            </a:r>
            <a:endParaRPr sz="2300">
              <a:latin typeface="Univers"/>
              <a:cs typeface="Univer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35139" y="5803785"/>
            <a:ext cx="2122805" cy="1374775"/>
            <a:chOff x="635139" y="5803785"/>
            <a:chExt cx="2122805" cy="1374775"/>
          </a:xfrm>
        </p:grpSpPr>
        <p:sp>
          <p:nvSpPr>
            <p:cNvPr id="5" name="object 5"/>
            <p:cNvSpPr/>
            <p:nvPr/>
          </p:nvSpPr>
          <p:spPr>
            <a:xfrm>
              <a:off x="636065" y="6774077"/>
              <a:ext cx="520700" cy="253365"/>
            </a:xfrm>
            <a:custGeom>
              <a:avLst/>
              <a:gdLst/>
              <a:ahLst/>
              <a:cxnLst/>
              <a:rect l="l" t="t" r="r" b="b"/>
              <a:pathLst>
                <a:path w="520700" h="253365">
                  <a:moveTo>
                    <a:pt x="480034" y="0"/>
                  </a:moveTo>
                  <a:lnTo>
                    <a:pt x="440055" y="5080"/>
                  </a:lnTo>
                  <a:lnTo>
                    <a:pt x="367385" y="30530"/>
                  </a:lnTo>
                  <a:lnTo>
                    <a:pt x="309333" y="52908"/>
                  </a:lnTo>
                  <a:lnTo>
                    <a:pt x="244195" y="78905"/>
                  </a:lnTo>
                  <a:lnTo>
                    <a:pt x="177469" y="106413"/>
                  </a:lnTo>
                  <a:lnTo>
                    <a:pt x="114541" y="133413"/>
                  </a:lnTo>
                  <a:lnTo>
                    <a:pt x="61379" y="157581"/>
                  </a:lnTo>
                  <a:lnTo>
                    <a:pt x="23075" y="177025"/>
                  </a:lnTo>
                  <a:lnTo>
                    <a:pt x="0" y="217106"/>
                  </a:lnTo>
                  <a:lnTo>
                    <a:pt x="18516" y="240766"/>
                  </a:lnTo>
                  <a:lnTo>
                    <a:pt x="57607" y="252971"/>
                  </a:lnTo>
                  <a:lnTo>
                    <a:pt x="113982" y="246151"/>
                  </a:lnTo>
                  <a:lnTo>
                    <a:pt x="159283" y="230962"/>
                  </a:lnTo>
                  <a:lnTo>
                    <a:pt x="210210" y="210807"/>
                  </a:lnTo>
                  <a:lnTo>
                    <a:pt x="264261" y="186982"/>
                  </a:lnTo>
                  <a:lnTo>
                    <a:pt x="318922" y="160756"/>
                  </a:lnTo>
                  <a:lnTo>
                    <a:pt x="371678" y="133413"/>
                  </a:lnTo>
                  <a:lnTo>
                    <a:pt x="420001" y="106235"/>
                  </a:lnTo>
                  <a:lnTo>
                    <a:pt x="461403" y="80492"/>
                  </a:lnTo>
                  <a:lnTo>
                    <a:pt x="493344" y="57480"/>
                  </a:lnTo>
                  <a:lnTo>
                    <a:pt x="520458" y="12966"/>
                  </a:lnTo>
                  <a:lnTo>
                    <a:pt x="505421" y="3060"/>
                  </a:lnTo>
                  <a:lnTo>
                    <a:pt x="480034" y="0"/>
                  </a:lnTo>
                  <a:close/>
                </a:path>
              </a:pathLst>
            </a:custGeom>
            <a:solidFill>
              <a:srgbClr val="C8C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39" y="5803836"/>
              <a:ext cx="2122284" cy="13745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6737" y="5808725"/>
              <a:ext cx="120713" cy="9891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6561" y="5921438"/>
              <a:ext cx="264730" cy="9060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4431" y="5803785"/>
              <a:ext cx="656080" cy="85552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7630" y="5803785"/>
              <a:ext cx="1596516" cy="10236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5961" y="6248704"/>
              <a:ext cx="101853" cy="1302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7693" y="6486346"/>
              <a:ext cx="414222" cy="11788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86203" y="6291451"/>
              <a:ext cx="256540" cy="187325"/>
            </a:xfrm>
            <a:custGeom>
              <a:avLst/>
              <a:gdLst/>
              <a:ahLst/>
              <a:cxnLst/>
              <a:rect l="l" t="t" r="r" b="b"/>
              <a:pathLst>
                <a:path w="256539" h="187325">
                  <a:moveTo>
                    <a:pt x="8000" y="0"/>
                  </a:moveTo>
                  <a:lnTo>
                    <a:pt x="0" y="53187"/>
                  </a:lnTo>
                  <a:lnTo>
                    <a:pt x="5587" y="101587"/>
                  </a:lnTo>
                  <a:lnTo>
                    <a:pt x="23748" y="142125"/>
                  </a:lnTo>
                  <a:lnTo>
                    <a:pt x="53085" y="171678"/>
                  </a:lnTo>
                  <a:lnTo>
                    <a:pt x="92201" y="187159"/>
                  </a:lnTo>
                  <a:lnTo>
                    <a:pt x="135889" y="185813"/>
                  </a:lnTo>
                  <a:lnTo>
                    <a:pt x="176910" y="168541"/>
                  </a:lnTo>
                  <a:lnTo>
                    <a:pt x="212470" y="137706"/>
                  </a:lnTo>
                  <a:lnTo>
                    <a:pt x="239902" y="95669"/>
                  </a:lnTo>
                  <a:lnTo>
                    <a:pt x="256158" y="44780"/>
                  </a:lnTo>
                  <a:lnTo>
                    <a:pt x="203453" y="35420"/>
                  </a:lnTo>
                  <a:lnTo>
                    <a:pt x="190118" y="71653"/>
                  </a:lnTo>
                  <a:lnTo>
                    <a:pt x="167766" y="99326"/>
                  </a:lnTo>
                  <a:lnTo>
                    <a:pt x="139572" y="115735"/>
                  </a:lnTo>
                  <a:lnTo>
                    <a:pt x="108838" y="118211"/>
                  </a:lnTo>
                  <a:lnTo>
                    <a:pt x="81660" y="105613"/>
                  </a:lnTo>
                  <a:lnTo>
                    <a:pt x="63372" y="80924"/>
                  </a:lnTo>
                  <a:lnTo>
                    <a:pt x="55371" y="47663"/>
                  </a:lnTo>
                  <a:lnTo>
                    <a:pt x="59181" y="9372"/>
                  </a:lnTo>
                  <a:lnTo>
                    <a:pt x="8000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1155" y="6556374"/>
              <a:ext cx="105027" cy="647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73935" y="6572097"/>
              <a:ext cx="357135" cy="164515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832607" y="5774346"/>
            <a:ext cx="2122805" cy="1404620"/>
            <a:chOff x="2832607" y="5774346"/>
            <a:chExt cx="2122805" cy="1404620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76014" y="6685190"/>
              <a:ext cx="237614" cy="703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04005" y="6606018"/>
              <a:ext cx="71485" cy="14913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974846" y="6701662"/>
              <a:ext cx="156210" cy="74295"/>
            </a:xfrm>
            <a:custGeom>
              <a:avLst/>
              <a:gdLst/>
              <a:ahLst/>
              <a:cxnLst/>
              <a:rect l="l" t="t" r="r" b="b"/>
              <a:pathLst>
                <a:path w="156210" h="74295">
                  <a:moveTo>
                    <a:pt x="24892" y="0"/>
                  </a:moveTo>
                  <a:lnTo>
                    <a:pt x="21336" y="0"/>
                  </a:lnTo>
                  <a:lnTo>
                    <a:pt x="21336" y="26911"/>
                  </a:lnTo>
                  <a:lnTo>
                    <a:pt x="3429" y="0"/>
                  </a:lnTo>
                  <a:lnTo>
                    <a:pt x="0" y="0"/>
                  </a:lnTo>
                  <a:lnTo>
                    <a:pt x="0" y="33680"/>
                  </a:lnTo>
                  <a:lnTo>
                    <a:pt x="3683" y="33680"/>
                  </a:lnTo>
                  <a:lnTo>
                    <a:pt x="3683" y="6667"/>
                  </a:lnTo>
                  <a:lnTo>
                    <a:pt x="21463" y="33680"/>
                  </a:lnTo>
                  <a:lnTo>
                    <a:pt x="24892" y="33680"/>
                  </a:lnTo>
                  <a:lnTo>
                    <a:pt x="24892" y="0"/>
                  </a:lnTo>
                  <a:close/>
                </a:path>
                <a:path w="156210" h="74295">
                  <a:moveTo>
                    <a:pt x="28956" y="39928"/>
                  </a:moveTo>
                  <a:lnTo>
                    <a:pt x="25273" y="39928"/>
                  </a:lnTo>
                  <a:lnTo>
                    <a:pt x="14605" y="63817"/>
                  </a:lnTo>
                  <a:lnTo>
                    <a:pt x="3683" y="39928"/>
                  </a:lnTo>
                  <a:lnTo>
                    <a:pt x="0" y="39928"/>
                  </a:lnTo>
                  <a:lnTo>
                    <a:pt x="0" y="73609"/>
                  </a:lnTo>
                  <a:lnTo>
                    <a:pt x="3683" y="73609"/>
                  </a:lnTo>
                  <a:lnTo>
                    <a:pt x="3683" y="48018"/>
                  </a:lnTo>
                  <a:lnTo>
                    <a:pt x="12954" y="68313"/>
                  </a:lnTo>
                  <a:lnTo>
                    <a:pt x="16129" y="68313"/>
                  </a:lnTo>
                  <a:lnTo>
                    <a:pt x="25273" y="48018"/>
                  </a:lnTo>
                  <a:lnTo>
                    <a:pt x="25273" y="73609"/>
                  </a:lnTo>
                  <a:lnTo>
                    <a:pt x="28956" y="73609"/>
                  </a:lnTo>
                  <a:lnTo>
                    <a:pt x="28956" y="39928"/>
                  </a:lnTo>
                  <a:close/>
                </a:path>
                <a:path w="156210" h="74295">
                  <a:moveTo>
                    <a:pt x="47244" y="14528"/>
                  </a:moveTo>
                  <a:lnTo>
                    <a:pt x="45974" y="13017"/>
                  </a:lnTo>
                  <a:lnTo>
                    <a:pt x="43764" y="10261"/>
                  </a:lnTo>
                  <a:lnTo>
                    <a:pt x="43815" y="20396"/>
                  </a:lnTo>
                  <a:lnTo>
                    <a:pt x="31496" y="20396"/>
                  </a:lnTo>
                  <a:lnTo>
                    <a:pt x="31623" y="18503"/>
                  </a:lnTo>
                  <a:lnTo>
                    <a:pt x="31750" y="17792"/>
                  </a:lnTo>
                  <a:lnTo>
                    <a:pt x="33020" y="14528"/>
                  </a:lnTo>
                  <a:lnTo>
                    <a:pt x="35179" y="13017"/>
                  </a:lnTo>
                  <a:lnTo>
                    <a:pt x="40132" y="13017"/>
                  </a:lnTo>
                  <a:lnTo>
                    <a:pt x="42418" y="14528"/>
                  </a:lnTo>
                  <a:lnTo>
                    <a:pt x="43688" y="17792"/>
                  </a:lnTo>
                  <a:lnTo>
                    <a:pt x="43713" y="13017"/>
                  </a:lnTo>
                  <a:lnTo>
                    <a:pt x="43688" y="10261"/>
                  </a:lnTo>
                  <a:lnTo>
                    <a:pt x="31648" y="10261"/>
                  </a:lnTo>
                  <a:lnTo>
                    <a:pt x="28067" y="14528"/>
                  </a:lnTo>
                  <a:lnTo>
                    <a:pt x="28194" y="30391"/>
                  </a:lnTo>
                  <a:lnTo>
                    <a:pt x="32131" y="33985"/>
                  </a:lnTo>
                  <a:lnTo>
                    <a:pt x="42291" y="33985"/>
                  </a:lnTo>
                  <a:lnTo>
                    <a:pt x="44450" y="32740"/>
                  </a:lnTo>
                  <a:lnTo>
                    <a:pt x="46863" y="30391"/>
                  </a:lnTo>
                  <a:lnTo>
                    <a:pt x="44450" y="28333"/>
                  </a:lnTo>
                  <a:lnTo>
                    <a:pt x="42418" y="30391"/>
                  </a:lnTo>
                  <a:lnTo>
                    <a:pt x="41021" y="30988"/>
                  </a:lnTo>
                  <a:lnTo>
                    <a:pt x="33909" y="30988"/>
                  </a:lnTo>
                  <a:lnTo>
                    <a:pt x="31496" y="28054"/>
                  </a:lnTo>
                  <a:lnTo>
                    <a:pt x="31496" y="22948"/>
                  </a:lnTo>
                  <a:lnTo>
                    <a:pt x="47244" y="22948"/>
                  </a:lnTo>
                  <a:lnTo>
                    <a:pt x="47244" y="14528"/>
                  </a:lnTo>
                  <a:close/>
                </a:path>
                <a:path w="156210" h="74295">
                  <a:moveTo>
                    <a:pt x="51054" y="54444"/>
                  </a:moveTo>
                  <a:lnTo>
                    <a:pt x="49911" y="52933"/>
                  </a:lnTo>
                  <a:lnTo>
                    <a:pt x="47561" y="50177"/>
                  </a:lnTo>
                  <a:lnTo>
                    <a:pt x="47625" y="60312"/>
                  </a:lnTo>
                  <a:lnTo>
                    <a:pt x="35433" y="60312"/>
                  </a:lnTo>
                  <a:lnTo>
                    <a:pt x="35560" y="57721"/>
                  </a:lnTo>
                  <a:lnTo>
                    <a:pt x="36068" y="56426"/>
                  </a:lnTo>
                  <a:lnTo>
                    <a:pt x="36957" y="54444"/>
                  </a:lnTo>
                  <a:lnTo>
                    <a:pt x="39116" y="52933"/>
                  </a:lnTo>
                  <a:lnTo>
                    <a:pt x="43942" y="52933"/>
                  </a:lnTo>
                  <a:lnTo>
                    <a:pt x="46228" y="54444"/>
                  </a:lnTo>
                  <a:lnTo>
                    <a:pt x="47498" y="57721"/>
                  </a:lnTo>
                  <a:lnTo>
                    <a:pt x="47523" y="52933"/>
                  </a:lnTo>
                  <a:lnTo>
                    <a:pt x="47498" y="50177"/>
                  </a:lnTo>
                  <a:lnTo>
                    <a:pt x="35458" y="50177"/>
                  </a:lnTo>
                  <a:lnTo>
                    <a:pt x="32004" y="54444"/>
                  </a:lnTo>
                  <a:lnTo>
                    <a:pt x="32131" y="70294"/>
                  </a:lnTo>
                  <a:lnTo>
                    <a:pt x="35941" y="73888"/>
                  </a:lnTo>
                  <a:lnTo>
                    <a:pt x="46101" y="73888"/>
                  </a:lnTo>
                  <a:lnTo>
                    <a:pt x="48260" y="72656"/>
                  </a:lnTo>
                  <a:lnTo>
                    <a:pt x="50673" y="70294"/>
                  </a:lnTo>
                  <a:lnTo>
                    <a:pt x="48387" y="68262"/>
                  </a:lnTo>
                  <a:lnTo>
                    <a:pt x="46355" y="70294"/>
                  </a:lnTo>
                  <a:lnTo>
                    <a:pt x="46101" y="70294"/>
                  </a:lnTo>
                  <a:lnTo>
                    <a:pt x="44958" y="70904"/>
                  </a:lnTo>
                  <a:lnTo>
                    <a:pt x="37846" y="70904"/>
                  </a:lnTo>
                  <a:lnTo>
                    <a:pt x="35433" y="67970"/>
                  </a:lnTo>
                  <a:lnTo>
                    <a:pt x="35433" y="62865"/>
                  </a:lnTo>
                  <a:lnTo>
                    <a:pt x="51054" y="62865"/>
                  </a:lnTo>
                  <a:lnTo>
                    <a:pt x="51054" y="54444"/>
                  </a:lnTo>
                  <a:close/>
                </a:path>
                <a:path w="156210" h="74295">
                  <a:moveTo>
                    <a:pt x="59944" y="10553"/>
                  </a:moveTo>
                  <a:lnTo>
                    <a:pt x="54991" y="10553"/>
                  </a:lnTo>
                  <a:lnTo>
                    <a:pt x="54991" y="3263"/>
                  </a:lnTo>
                  <a:lnTo>
                    <a:pt x="51562" y="3263"/>
                  </a:lnTo>
                  <a:lnTo>
                    <a:pt x="51562" y="10553"/>
                  </a:lnTo>
                  <a:lnTo>
                    <a:pt x="48641" y="10553"/>
                  </a:lnTo>
                  <a:lnTo>
                    <a:pt x="48641" y="13157"/>
                  </a:lnTo>
                  <a:lnTo>
                    <a:pt x="51562" y="13157"/>
                  </a:lnTo>
                  <a:lnTo>
                    <a:pt x="51562" y="30886"/>
                  </a:lnTo>
                  <a:lnTo>
                    <a:pt x="53454" y="33680"/>
                  </a:lnTo>
                  <a:lnTo>
                    <a:pt x="59944" y="33680"/>
                  </a:lnTo>
                  <a:lnTo>
                    <a:pt x="59944" y="30746"/>
                  </a:lnTo>
                  <a:lnTo>
                    <a:pt x="55867" y="30746"/>
                  </a:lnTo>
                  <a:lnTo>
                    <a:pt x="54991" y="29476"/>
                  </a:lnTo>
                  <a:lnTo>
                    <a:pt x="54991" y="13157"/>
                  </a:lnTo>
                  <a:lnTo>
                    <a:pt x="59944" y="13157"/>
                  </a:lnTo>
                  <a:lnTo>
                    <a:pt x="59944" y="10553"/>
                  </a:lnTo>
                  <a:close/>
                </a:path>
                <a:path w="156210" h="74295">
                  <a:moveTo>
                    <a:pt x="86995" y="55994"/>
                  </a:moveTo>
                  <a:lnTo>
                    <a:pt x="86106" y="53822"/>
                  </a:lnTo>
                  <a:lnTo>
                    <a:pt x="83058" y="50850"/>
                  </a:lnTo>
                  <a:lnTo>
                    <a:pt x="81026" y="50038"/>
                  </a:lnTo>
                  <a:lnTo>
                    <a:pt x="75184" y="50038"/>
                  </a:lnTo>
                  <a:lnTo>
                    <a:pt x="72644" y="51358"/>
                  </a:lnTo>
                  <a:lnTo>
                    <a:pt x="70866" y="53924"/>
                  </a:lnTo>
                  <a:lnTo>
                    <a:pt x="69342" y="51358"/>
                  </a:lnTo>
                  <a:lnTo>
                    <a:pt x="66929" y="50038"/>
                  </a:lnTo>
                  <a:lnTo>
                    <a:pt x="61087" y="50038"/>
                  </a:lnTo>
                  <a:lnTo>
                    <a:pt x="58801" y="50990"/>
                  </a:lnTo>
                  <a:lnTo>
                    <a:pt x="57150" y="52882"/>
                  </a:lnTo>
                  <a:lnTo>
                    <a:pt x="57150" y="50330"/>
                  </a:lnTo>
                  <a:lnTo>
                    <a:pt x="53721" y="50330"/>
                  </a:lnTo>
                  <a:lnTo>
                    <a:pt x="53721" y="73596"/>
                  </a:lnTo>
                  <a:lnTo>
                    <a:pt x="57150" y="73596"/>
                  </a:lnTo>
                  <a:lnTo>
                    <a:pt x="57150" y="55194"/>
                  </a:lnTo>
                  <a:lnTo>
                    <a:pt x="59436" y="53073"/>
                  </a:lnTo>
                  <a:lnTo>
                    <a:pt x="66421" y="53073"/>
                  </a:lnTo>
                  <a:lnTo>
                    <a:pt x="68580" y="55143"/>
                  </a:lnTo>
                  <a:lnTo>
                    <a:pt x="68580" y="73596"/>
                  </a:lnTo>
                  <a:lnTo>
                    <a:pt x="72009" y="73596"/>
                  </a:lnTo>
                  <a:lnTo>
                    <a:pt x="72009" y="55194"/>
                  </a:lnTo>
                  <a:lnTo>
                    <a:pt x="74422" y="53073"/>
                  </a:lnTo>
                  <a:lnTo>
                    <a:pt x="81407" y="53073"/>
                  </a:lnTo>
                  <a:lnTo>
                    <a:pt x="83566" y="55143"/>
                  </a:lnTo>
                  <a:lnTo>
                    <a:pt x="83566" y="73596"/>
                  </a:lnTo>
                  <a:lnTo>
                    <a:pt x="86995" y="73596"/>
                  </a:lnTo>
                  <a:lnTo>
                    <a:pt x="86995" y="55994"/>
                  </a:lnTo>
                  <a:close/>
                </a:path>
                <a:path w="156210" h="74295">
                  <a:moveTo>
                    <a:pt x="95504" y="10414"/>
                  </a:moveTo>
                  <a:lnTo>
                    <a:pt x="91821" y="10414"/>
                  </a:lnTo>
                  <a:lnTo>
                    <a:pt x="86487" y="29095"/>
                  </a:lnTo>
                  <a:lnTo>
                    <a:pt x="80264" y="10414"/>
                  </a:lnTo>
                  <a:lnTo>
                    <a:pt x="77343" y="10414"/>
                  </a:lnTo>
                  <a:lnTo>
                    <a:pt x="71247" y="29095"/>
                  </a:lnTo>
                  <a:lnTo>
                    <a:pt x="65913" y="10414"/>
                  </a:lnTo>
                  <a:lnTo>
                    <a:pt x="62230" y="10414"/>
                  </a:lnTo>
                  <a:lnTo>
                    <a:pt x="69596" y="33680"/>
                  </a:lnTo>
                  <a:lnTo>
                    <a:pt x="72771" y="33680"/>
                  </a:lnTo>
                  <a:lnTo>
                    <a:pt x="78867" y="15608"/>
                  </a:lnTo>
                  <a:lnTo>
                    <a:pt x="84963" y="33680"/>
                  </a:lnTo>
                  <a:lnTo>
                    <a:pt x="88138" y="33680"/>
                  </a:lnTo>
                  <a:lnTo>
                    <a:pt x="95504" y="10414"/>
                  </a:lnTo>
                  <a:close/>
                </a:path>
                <a:path w="156210" h="74295">
                  <a:moveTo>
                    <a:pt x="108204" y="57416"/>
                  </a:moveTo>
                  <a:lnTo>
                    <a:pt x="107823" y="54432"/>
                  </a:lnTo>
                  <a:lnTo>
                    <a:pt x="104902" y="51511"/>
                  </a:lnTo>
                  <a:lnTo>
                    <a:pt x="104902" y="57416"/>
                  </a:lnTo>
                  <a:lnTo>
                    <a:pt x="104902" y="66497"/>
                  </a:lnTo>
                  <a:lnTo>
                    <a:pt x="104140" y="70853"/>
                  </a:lnTo>
                  <a:lnTo>
                    <a:pt x="93980" y="70853"/>
                  </a:lnTo>
                  <a:lnTo>
                    <a:pt x="93218" y="66497"/>
                  </a:lnTo>
                  <a:lnTo>
                    <a:pt x="93218" y="57416"/>
                  </a:lnTo>
                  <a:lnTo>
                    <a:pt x="93980" y="53060"/>
                  </a:lnTo>
                  <a:lnTo>
                    <a:pt x="104140" y="53060"/>
                  </a:lnTo>
                  <a:lnTo>
                    <a:pt x="104902" y="57416"/>
                  </a:lnTo>
                  <a:lnTo>
                    <a:pt x="104902" y="51511"/>
                  </a:lnTo>
                  <a:lnTo>
                    <a:pt x="104140" y="50838"/>
                  </a:lnTo>
                  <a:lnTo>
                    <a:pt x="102108" y="50038"/>
                  </a:lnTo>
                  <a:lnTo>
                    <a:pt x="97155" y="50038"/>
                  </a:lnTo>
                  <a:lnTo>
                    <a:pt x="95123" y="50609"/>
                  </a:lnTo>
                  <a:lnTo>
                    <a:pt x="93218" y="53022"/>
                  </a:lnTo>
                  <a:lnTo>
                    <a:pt x="93218" y="39916"/>
                  </a:lnTo>
                  <a:lnTo>
                    <a:pt x="89789" y="39916"/>
                  </a:lnTo>
                  <a:lnTo>
                    <a:pt x="89789" y="73596"/>
                  </a:lnTo>
                  <a:lnTo>
                    <a:pt x="93218" y="73596"/>
                  </a:lnTo>
                  <a:lnTo>
                    <a:pt x="93218" y="70853"/>
                  </a:lnTo>
                  <a:lnTo>
                    <a:pt x="95123" y="73266"/>
                  </a:lnTo>
                  <a:lnTo>
                    <a:pt x="97155" y="73875"/>
                  </a:lnTo>
                  <a:lnTo>
                    <a:pt x="102108" y="73875"/>
                  </a:lnTo>
                  <a:lnTo>
                    <a:pt x="104140" y="73075"/>
                  </a:lnTo>
                  <a:lnTo>
                    <a:pt x="107823" y="69481"/>
                  </a:lnTo>
                  <a:lnTo>
                    <a:pt x="108204" y="66497"/>
                  </a:lnTo>
                  <a:lnTo>
                    <a:pt x="108204" y="57416"/>
                  </a:lnTo>
                  <a:close/>
                </a:path>
                <a:path w="156210" h="74295">
                  <a:moveTo>
                    <a:pt x="115443" y="18453"/>
                  </a:moveTo>
                  <a:lnTo>
                    <a:pt x="115062" y="15189"/>
                  </a:lnTo>
                  <a:lnTo>
                    <a:pt x="113030" y="13157"/>
                  </a:lnTo>
                  <a:lnTo>
                    <a:pt x="111887" y="12077"/>
                  </a:lnTo>
                  <a:lnTo>
                    <a:pt x="111887" y="16560"/>
                  </a:lnTo>
                  <a:lnTo>
                    <a:pt x="111887" y="27533"/>
                  </a:lnTo>
                  <a:lnTo>
                    <a:pt x="109093" y="30327"/>
                  </a:lnTo>
                  <a:lnTo>
                    <a:pt x="107569" y="30937"/>
                  </a:lnTo>
                  <a:lnTo>
                    <a:pt x="104267" y="30937"/>
                  </a:lnTo>
                  <a:lnTo>
                    <a:pt x="102870" y="30327"/>
                  </a:lnTo>
                  <a:lnTo>
                    <a:pt x="100076" y="27533"/>
                  </a:lnTo>
                  <a:lnTo>
                    <a:pt x="100076" y="16560"/>
                  </a:lnTo>
                  <a:lnTo>
                    <a:pt x="102870" y="13766"/>
                  </a:lnTo>
                  <a:lnTo>
                    <a:pt x="104267" y="13157"/>
                  </a:lnTo>
                  <a:lnTo>
                    <a:pt x="107569" y="13157"/>
                  </a:lnTo>
                  <a:lnTo>
                    <a:pt x="109093" y="13766"/>
                  </a:lnTo>
                  <a:lnTo>
                    <a:pt x="111887" y="16560"/>
                  </a:lnTo>
                  <a:lnTo>
                    <a:pt x="111887" y="12077"/>
                  </a:lnTo>
                  <a:lnTo>
                    <a:pt x="110998" y="11176"/>
                  </a:lnTo>
                  <a:lnTo>
                    <a:pt x="108839" y="10134"/>
                  </a:lnTo>
                  <a:lnTo>
                    <a:pt x="103124" y="10134"/>
                  </a:lnTo>
                  <a:lnTo>
                    <a:pt x="100965" y="11176"/>
                  </a:lnTo>
                  <a:lnTo>
                    <a:pt x="96901" y="15189"/>
                  </a:lnTo>
                  <a:lnTo>
                    <a:pt x="96520" y="18453"/>
                  </a:lnTo>
                  <a:lnTo>
                    <a:pt x="96520" y="25641"/>
                  </a:lnTo>
                  <a:lnTo>
                    <a:pt x="96901" y="28905"/>
                  </a:lnTo>
                  <a:lnTo>
                    <a:pt x="100965" y="32931"/>
                  </a:lnTo>
                  <a:lnTo>
                    <a:pt x="103124" y="33985"/>
                  </a:lnTo>
                  <a:lnTo>
                    <a:pt x="108839" y="33985"/>
                  </a:lnTo>
                  <a:lnTo>
                    <a:pt x="110998" y="32931"/>
                  </a:lnTo>
                  <a:lnTo>
                    <a:pt x="113030" y="30937"/>
                  </a:lnTo>
                  <a:lnTo>
                    <a:pt x="115062" y="28905"/>
                  </a:lnTo>
                  <a:lnTo>
                    <a:pt x="115443" y="25641"/>
                  </a:lnTo>
                  <a:lnTo>
                    <a:pt x="115443" y="18453"/>
                  </a:lnTo>
                  <a:close/>
                </a:path>
                <a:path w="156210" h="74295">
                  <a:moveTo>
                    <a:pt x="129794" y="54444"/>
                  </a:moveTo>
                  <a:lnTo>
                    <a:pt x="128524" y="52933"/>
                  </a:lnTo>
                  <a:lnTo>
                    <a:pt x="126314" y="50190"/>
                  </a:lnTo>
                  <a:lnTo>
                    <a:pt x="126365" y="60312"/>
                  </a:lnTo>
                  <a:lnTo>
                    <a:pt x="114046" y="60312"/>
                  </a:lnTo>
                  <a:lnTo>
                    <a:pt x="114173" y="58420"/>
                  </a:lnTo>
                  <a:lnTo>
                    <a:pt x="114173" y="57708"/>
                  </a:lnTo>
                  <a:lnTo>
                    <a:pt x="114808" y="56426"/>
                  </a:lnTo>
                  <a:lnTo>
                    <a:pt x="115570" y="54444"/>
                  </a:lnTo>
                  <a:lnTo>
                    <a:pt x="117729" y="52933"/>
                  </a:lnTo>
                  <a:lnTo>
                    <a:pt x="122682" y="52933"/>
                  </a:lnTo>
                  <a:lnTo>
                    <a:pt x="124968" y="54444"/>
                  </a:lnTo>
                  <a:lnTo>
                    <a:pt x="126111" y="57708"/>
                  </a:lnTo>
                  <a:lnTo>
                    <a:pt x="126238" y="58420"/>
                  </a:lnTo>
                  <a:lnTo>
                    <a:pt x="126263" y="52933"/>
                  </a:lnTo>
                  <a:lnTo>
                    <a:pt x="126238" y="50050"/>
                  </a:lnTo>
                  <a:lnTo>
                    <a:pt x="114300" y="50050"/>
                  </a:lnTo>
                  <a:lnTo>
                    <a:pt x="110617" y="54444"/>
                  </a:lnTo>
                  <a:lnTo>
                    <a:pt x="110744" y="70294"/>
                  </a:lnTo>
                  <a:lnTo>
                    <a:pt x="114681" y="73888"/>
                  </a:lnTo>
                  <a:lnTo>
                    <a:pt x="124841" y="73888"/>
                  </a:lnTo>
                  <a:lnTo>
                    <a:pt x="127000" y="72656"/>
                  </a:lnTo>
                  <a:lnTo>
                    <a:pt x="128651" y="70904"/>
                  </a:lnTo>
                  <a:lnTo>
                    <a:pt x="129286" y="70294"/>
                  </a:lnTo>
                  <a:lnTo>
                    <a:pt x="127000" y="68262"/>
                  </a:lnTo>
                  <a:lnTo>
                    <a:pt x="124968" y="70294"/>
                  </a:lnTo>
                  <a:lnTo>
                    <a:pt x="123571" y="70904"/>
                  </a:lnTo>
                  <a:lnTo>
                    <a:pt x="116459" y="70904"/>
                  </a:lnTo>
                  <a:lnTo>
                    <a:pt x="114046" y="67970"/>
                  </a:lnTo>
                  <a:lnTo>
                    <a:pt x="114046" y="62865"/>
                  </a:lnTo>
                  <a:lnTo>
                    <a:pt x="129794" y="62865"/>
                  </a:lnTo>
                  <a:lnTo>
                    <a:pt x="129794" y="54444"/>
                  </a:lnTo>
                  <a:close/>
                </a:path>
                <a:path w="156210" h="74295">
                  <a:moveTo>
                    <a:pt x="134239" y="12306"/>
                  </a:moveTo>
                  <a:lnTo>
                    <a:pt x="132588" y="10655"/>
                  </a:lnTo>
                  <a:lnTo>
                    <a:pt x="130810" y="10121"/>
                  </a:lnTo>
                  <a:lnTo>
                    <a:pt x="125984" y="10121"/>
                  </a:lnTo>
                  <a:lnTo>
                    <a:pt x="123317" y="11315"/>
                  </a:lnTo>
                  <a:lnTo>
                    <a:pt x="122047" y="13246"/>
                  </a:lnTo>
                  <a:lnTo>
                    <a:pt x="122047" y="10414"/>
                  </a:lnTo>
                  <a:lnTo>
                    <a:pt x="118745" y="10414"/>
                  </a:lnTo>
                  <a:lnTo>
                    <a:pt x="118745" y="33680"/>
                  </a:lnTo>
                  <a:lnTo>
                    <a:pt x="122047" y="33680"/>
                  </a:lnTo>
                  <a:lnTo>
                    <a:pt x="122047" y="15849"/>
                  </a:lnTo>
                  <a:lnTo>
                    <a:pt x="124333" y="13157"/>
                  </a:lnTo>
                  <a:lnTo>
                    <a:pt x="129540" y="13157"/>
                  </a:lnTo>
                  <a:lnTo>
                    <a:pt x="130429" y="13576"/>
                  </a:lnTo>
                  <a:lnTo>
                    <a:pt x="131699" y="14859"/>
                  </a:lnTo>
                  <a:lnTo>
                    <a:pt x="134239" y="12306"/>
                  </a:lnTo>
                  <a:close/>
                </a:path>
                <a:path w="156210" h="74295">
                  <a:moveTo>
                    <a:pt x="147701" y="52222"/>
                  </a:moveTo>
                  <a:lnTo>
                    <a:pt x="146050" y="50571"/>
                  </a:lnTo>
                  <a:lnTo>
                    <a:pt x="144399" y="50038"/>
                  </a:lnTo>
                  <a:lnTo>
                    <a:pt x="139446" y="50038"/>
                  </a:lnTo>
                  <a:lnTo>
                    <a:pt x="136906" y="51231"/>
                  </a:lnTo>
                  <a:lnTo>
                    <a:pt x="135636" y="53162"/>
                  </a:lnTo>
                  <a:lnTo>
                    <a:pt x="135636" y="50330"/>
                  </a:lnTo>
                  <a:lnTo>
                    <a:pt x="132207" y="50330"/>
                  </a:lnTo>
                  <a:lnTo>
                    <a:pt x="132207" y="73596"/>
                  </a:lnTo>
                  <a:lnTo>
                    <a:pt x="135636" y="73596"/>
                  </a:lnTo>
                  <a:lnTo>
                    <a:pt x="135636" y="55765"/>
                  </a:lnTo>
                  <a:lnTo>
                    <a:pt x="137795" y="53073"/>
                  </a:lnTo>
                  <a:lnTo>
                    <a:pt x="143002" y="53073"/>
                  </a:lnTo>
                  <a:lnTo>
                    <a:pt x="143891" y="53492"/>
                  </a:lnTo>
                  <a:lnTo>
                    <a:pt x="145161" y="54775"/>
                  </a:lnTo>
                  <a:lnTo>
                    <a:pt x="147701" y="52222"/>
                  </a:lnTo>
                  <a:close/>
                </a:path>
                <a:path w="156210" h="74295">
                  <a:moveTo>
                    <a:pt x="156210" y="33680"/>
                  </a:moveTo>
                  <a:lnTo>
                    <a:pt x="146939" y="19304"/>
                  </a:lnTo>
                  <a:lnTo>
                    <a:pt x="154940" y="10414"/>
                  </a:lnTo>
                  <a:lnTo>
                    <a:pt x="150622" y="10414"/>
                  </a:lnTo>
                  <a:lnTo>
                    <a:pt x="140081" y="22517"/>
                  </a:lnTo>
                  <a:lnTo>
                    <a:pt x="140081" y="0"/>
                  </a:lnTo>
                  <a:lnTo>
                    <a:pt x="136779" y="0"/>
                  </a:lnTo>
                  <a:lnTo>
                    <a:pt x="136779" y="33680"/>
                  </a:lnTo>
                  <a:lnTo>
                    <a:pt x="140081" y="33680"/>
                  </a:lnTo>
                  <a:lnTo>
                    <a:pt x="140081" y="26962"/>
                  </a:lnTo>
                  <a:lnTo>
                    <a:pt x="144653" y="21767"/>
                  </a:lnTo>
                  <a:lnTo>
                    <a:pt x="152019" y="33680"/>
                  </a:lnTo>
                  <a:lnTo>
                    <a:pt x="156210" y="33680"/>
                  </a:lnTo>
                  <a:close/>
                </a:path>
              </a:pathLst>
            </a:custGeom>
            <a:solidFill>
              <a:srgbClr val="5B5A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03066" y="6685343"/>
              <a:ext cx="241935" cy="107314"/>
            </a:xfrm>
            <a:custGeom>
              <a:avLst/>
              <a:gdLst/>
              <a:ahLst/>
              <a:cxnLst/>
              <a:rect l="l" t="t" r="r" b="b"/>
              <a:pathLst>
                <a:path w="241935" h="107315">
                  <a:moveTo>
                    <a:pt x="37973" y="73863"/>
                  </a:moveTo>
                  <a:lnTo>
                    <a:pt x="34290" y="73863"/>
                  </a:lnTo>
                  <a:lnTo>
                    <a:pt x="27813" y="100406"/>
                  </a:lnTo>
                  <a:lnTo>
                    <a:pt x="20574" y="73863"/>
                  </a:lnTo>
                  <a:lnTo>
                    <a:pt x="17399" y="73863"/>
                  </a:lnTo>
                  <a:lnTo>
                    <a:pt x="10160" y="100406"/>
                  </a:lnTo>
                  <a:lnTo>
                    <a:pt x="3810" y="73863"/>
                  </a:lnTo>
                  <a:lnTo>
                    <a:pt x="0" y="73863"/>
                  </a:lnTo>
                  <a:lnTo>
                    <a:pt x="8382" y="106464"/>
                  </a:lnTo>
                  <a:lnTo>
                    <a:pt x="8382" y="106781"/>
                  </a:lnTo>
                  <a:lnTo>
                    <a:pt x="11684" y="106781"/>
                  </a:lnTo>
                  <a:lnTo>
                    <a:pt x="19050" y="80429"/>
                  </a:lnTo>
                  <a:lnTo>
                    <a:pt x="26289" y="106464"/>
                  </a:lnTo>
                  <a:lnTo>
                    <a:pt x="26289" y="106781"/>
                  </a:lnTo>
                  <a:lnTo>
                    <a:pt x="29591" y="106781"/>
                  </a:lnTo>
                  <a:lnTo>
                    <a:pt x="37973" y="73863"/>
                  </a:lnTo>
                  <a:close/>
                </a:path>
                <a:path w="241935" h="107315">
                  <a:moveTo>
                    <a:pt x="58039" y="91897"/>
                  </a:moveTo>
                  <a:lnTo>
                    <a:pt x="57531" y="88709"/>
                  </a:lnTo>
                  <a:lnTo>
                    <a:pt x="55626" y="86715"/>
                  </a:lnTo>
                  <a:lnTo>
                    <a:pt x="54483" y="85661"/>
                  </a:lnTo>
                  <a:lnTo>
                    <a:pt x="54483" y="90043"/>
                  </a:lnTo>
                  <a:lnTo>
                    <a:pt x="54483" y="100774"/>
                  </a:lnTo>
                  <a:lnTo>
                    <a:pt x="51816" y="103505"/>
                  </a:lnTo>
                  <a:lnTo>
                    <a:pt x="50292" y="104101"/>
                  </a:lnTo>
                  <a:lnTo>
                    <a:pt x="47117" y="104101"/>
                  </a:lnTo>
                  <a:lnTo>
                    <a:pt x="45593" y="103505"/>
                  </a:lnTo>
                  <a:lnTo>
                    <a:pt x="42926" y="100774"/>
                  </a:lnTo>
                  <a:lnTo>
                    <a:pt x="42926" y="90043"/>
                  </a:lnTo>
                  <a:lnTo>
                    <a:pt x="45593" y="87312"/>
                  </a:lnTo>
                  <a:lnTo>
                    <a:pt x="47117" y="86715"/>
                  </a:lnTo>
                  <a:lnTo>
                    <a:pt x="50292" y="86715"/>
                  </a:lnTo>
                  <a:lnTo>
                    <a:pt x="51816" y="87312"/>
                  </a:lnTo>
                  <a:lnTo>
                    <a:pt x="54483" y="90043"/>
                  </a:lnTo>
                  <a:lnTo>
                    <a:pt x="54483" y="85661"/>
                  </a:lnTo>
                  <a:lnTo>
                    <a:pt x="53594" y="84772"/>
                  </a:lnTo>
                  <a:lnTo>
                    <a:pt x="51435" y="83756"/>
                  </a:lnTo>
                  <a:lnTo>
                    <a:pt x="45974" y="83756"/>
                  </a:lnTo>
                  <a:lnTo>
                    <a:pt x="43815" y="84772"/>
                  </a:lnTo>
                  <a:lnTo>
                    <a:pt x="42164" y="86347"/>
                  </a:lnTo>
                  <a:lnTo>
                    <a:pt x="39878" y="88709"/>
                  </a:lnTo>
                  <a:lnTo>
                    <a:pt x="39370" y="91897"/>
                  </a:lnTo>
                  <a:lnTo>
                    <a:pt x="39370" y="98920"/>
                  </a:lnTo>
                  <a:lnTo>
                    <a:pt x="39878" y="102108"/>
                  </a:lnTo>
                  <a:lnTo>
                    <a:pt x="43053" y="105384"/>
                  </a:lnTo>
                  <a:lnTo>
                    <a:pt x="44323" y="106019"/>
                  </a:lnTo>
                  <a:lnTo>
                    <a:pt x="45593" y="106464"/>
                  </a:lnTo>
                  <a:lnTo>
                    <a:pt x="45212" y="106464"/>
                  </a:lnTo>
                  <a:lnTo>
                    <a:pt x="46228" y="106845"/>
                  </a:lnTo>
                  <a:lnTo>
                    <a:pt x="47371" y="107061"/>
                  </a:lnTo>
                  <a:lnTo>
                    <a:pt x="49911" y="107061"/>
                  </a:lnTo>
                  <a:lnTo>
                    <a:pt x="51054" y="106845"/>
                  </a:lnTo>
                  <a:lnTo>
                    <a:pt x="52197" y="106464"/>
                  </a:lnTo>
                  <a:lnTo>
                    <a:pt x="51816" y="106464"/>
                  </a:lnTo>
                  <a:lnTo>
                    <a:pt x="53086" y="106019"/>
                  </a:lnTo>
                  <a:lnTo>
                    <a:pt x="54356" y="105384"/>
                  </a:lnTo>
                  <a:lnTo>
                    <a:pt x="55626" y="104101"/>
                  </a:lnTo>
                  <a:lnTo>
                    <a:pt x="57531" y="102108"/>
                  </a:lnTo>
                  <a:lnTo>
                    <a:pt x="58039" y="98920"/>
                  </a:lnTo>
                  <a:lnTo>
                    <a:pt x="58039" y="91897"/>
                  </a:lnTo>
                  <a:close/>
                </a:path>
                <a:path w="241935" h="107315">
                  <a:moveTo>
                    <a:pt x="76200" y="85890"/>
                  </a:moveTo>
                  <a:lnTo>
                    <a:pt x="74549" y="84277"/>
                  </a:lnTo>
                  <a:lnTo>
                    <a:pt x="72898" y="83769"/>
                  </a:lnTo>
                  <a:lnTo>
                    <a:pt x="68072" y="83769"/>
                  </a:lnTo>
                  <a:lnTo>
                    <a:pt x="65659" y="84924"/>
                  </a:lnTo>
                  <a:lnTo>
                    <a:pt x="64389" y="86817"/>
                  </a:lnTo>
                  <a:lnTo>
                    <a:pt x="64389" y="84048"/>
                  </a:lnTo>
                  <a:lnTo>
                    <a:pt x="61087" y="84048"/>
                  </a:lnTo>
                  <a:lnTo>
                    <a:pt x="61087" y="106794"/>
                  </a:lnTo>
                  <a:lnTo>
                    <a:pt x="64389" y="106794"/>
                  </a:lnTo>
                  <a:lnTo>
                    <a:pt x="64389" y="89357"/>
                  </a:lnTo>
                  <a:lnTo>
                    <a:pt x="66421" y="86817"/>
                  </a:lnTo>
                  <a:lnTo>
                    <a:pt x="71755" y="86817"/>
                  </a:lnTo>
                  <a:lnTo>
                    <a:pt x="72517" y="87134"/>
                  </a:lnTo>
                  <a:lnTo>
                    <a:pt x="73787" y="88392"/>
                  </a:lnTo>
                  <a:lnTo>
                    <a:pt x="76200" y="85890"/>
                  </a:lnTo>
                  <a:close/>
                </a:path>
                <a:path w="241935" h="107315">
                  <a:moveTo>
                    <a:pt x="87490" y="103924"/>
                  </a:moveTo>
                  <a:lnTo>
                    <a:pt x="83299" y="103924"/>
                  </a:lnTo>
                  <a:lnTo>
                    <a:pt x="82537" y="102806"/>
                  </a:lnTo>
                  <a:lnTo>
                    <a:pt x="82537" y="73863"/>
                  </a:lnTo>
                  <a:lnTo>
                    <a:pt x="79235" y="73863"/>
                  </a:lnTo>
                  <a:lnTo>
                    <a:pt x="79235" y="103593"/>
                  </a:lnTo>
                  <a:lnTo>
                    <a:pt x="80505" y="105765"/>
                  </a:lnTo>
                  <a:lnTo>
                    <a:pt x="83185" y="106464"/>
                  </a:lnTo>
                  <a:lnTo>
                    <a:pt x="82791" y="106464"/>
                  </a:lnTo>
                  <a:lnTo>
                    <a:pt x="83426" y="106667"/>
                  </a:lnTo>
                  <a:lnTo>
                    <a:pt x="84188" y="106781"/>
                  </a:lnTo>
                  <a:lnTo>
                    <a:pt x="87490" y="106794"/>
                  </a:lnTo>
                  <a:lnTo>
                    <a:pt x="87490" y="103924"/>
                  </a:lnTo>
                  <a:close/>
                </a:path>
                <a:path w="241935" h="107315">
                  <a:moveTo>
                    <a:pt x="107188" y="73863"/>
                  </a:moveTo>
                  <a:lnTo>
                    <a:pt x="103886" y="73863"/>
                  </a:lnTo>
                  <a:lnTo>
                    <a:pt x="103886" y="86715"/>
                  </a:lnTo>
                  <a:lnTo>
                    <a:pt x="103886" y="90970"/>
                  </a:lnTo>
                  <a:lnTo>
                    <a:pt x="103886" y="99847"/>
                  </a:lnTo>
                  <a:lnTo>
                    <a:pt x="103124" y="104101"/>
                  </a:lnTo>
                  <a:lnTo>
                    <a:pt x="93218" y="104101"/>
                  </a:lnTo>
                  <a:lnTo>
                    <a:pt x="92456" y="99847"/>
                  </a:lnTo>
                  <a:lnTo>
                    <a:pt x="92456" y="90970"/>
                  </a:lnTo>
                  <a:lnTo>
                    <a:pt x="93218" y="86715"/>
                  </a:lnTo>
                  <a:lnTo>
                    <a:pt x="103124" y="86715"/>
                  </a:lnTo>
                  <a:lnTo>
                    <a:pt x="103886" y="90970"/>
                  </a:lnTo>
                  <a:lnTo>
                    <a:pt x="103886" y="86715"/>
                  </a:lnTo>
                  <a:lnTo>
                    <a:pt x="102108" y="84315"/>
                  </a:lnTo>
                  <a:lnTo>
                    <a:pt x="99949" y="83756"/>
                  </a:lnTo>
                  <a:lnTo>
                    <a:pt x="95123" y="83756"/>
                  </a:lnTo>
                  <a:lnTo>
                    <a:pt x="93091" y="84543"/>
                  </a:lnTo>
                  <a:lnTo>
                    <a:pt x="89662" y="88061"/>
                  </a:lnTo>
                  <a:lnTo>
                    <a:pt x="89281" y="90970"/>
                  </a:lnTo>
                  <a:lnTo>
                    <a:pt x="89281" y="99847"/>
                  </a:lnTo>
                  <a:lnTo>
                    <a:pt x="89662" y="102755"/>
                  </a:lnTo>
                  <a:lnTo>
                    <a:pt x="92456" y="105651"/>
                  </a:lnTo>
                  <a:lnTo>
                    <a:pt x="93345" y="106121"/>
                  </a:lnTo>
                  <a:lnTo>
                    <a:pt x="95377" y="106908"/>
                  </a:lnTo>
                  <a:lnTo>
                    <a:pt x="95504" y="106908"/>
                  </a:lnTo>
                  <a:lnTo>
                    <a:pt x="96266" y="107061"/>
                  </a:lnTo>
                  <a:lnTo>
                    <a:pt x="98679" y="107061"/>
                  </a:lnTo>
                  <a:lnTo>
                    <a:pt x="99822" y="106908"/>
                  </a:lnTo>
                  <a:lnTo>
                    <a:pt x="101727" y="106121"/>
                  </a:lnTo>
                  <a:lnTo>
                    <a:pt x="102489" y="105651"/>
                  </a:lnTo>
                  <a:lnTo>
                    <a:pt x="102997" y="105270"/>
                  </a:lnTo>
                  <a:lnTo>
                    <a:pt x="103886" y="104101"/>
                  </a:lnTo>
                  <a:lnTo>
                    <a:pt x="103886" y="106908"/>
                  </a:lnTo>
                  <a:lnTo>
                    <a:pt x="107188" y="106908"/>
                  </a:lnTo>
                  <a:lnTo>
                    <a:pt x="107188" y="73863"/>
                  </a:lnTo>
                  <a:close/>
                </a:path>
                <a:path w="241935" h="107315">
                  <a:moveTo>
                    <a:pt x="143764" y="84035"/>
                  </a:moveTo>
                  <a:lnTo>
                    <a:pt x="140081" y="84035"/>
                  </a:lnTo>
                  <a:lnTo>
                    <a:pt x="134874" y="102298"/>
                  </a:lnTo>
                  <a:lnTo>
                    <a:pt x="128905" y="84035"/>
                  </a:lnTo>
                  <a:lnTo>
                    <a:pt x="125984" y="84035"/>
                  </a:lnTo>
                  <a:lnTo>
                    <a:pt x="120142" y="102298"/>
                  </a:lnTo>
                  <a:lnTo>
                    <a:pt x="114808" y="84035"/>
                  </a:lnTo>
                  <a:lnTo>
                    <a:pt x="111252" y="84035"/>
                  </a:lnTo>
                  <a:lnTo>
                    <a:pt x="118491" y="106781"/>
                  </a:lnTo>
                  <a:lnTo>
                    <a:pt x="121539" y="106781"/>
                  </a:lnTo>
                  <a:lnTo>
                    <a:pt x="127508" y="89115"/>
                  </a:lnTo>
                  <a:lnTo>
                    <a:pt x="133477" y="106781"/>
                  </a:lnTo>
                  <a:lnTo>
                    <a:pt x="136525" y="106781"/>
                  </a:lnTo>
                  <a:lnTo>
                    <a:pt x="143764" y="84035"/>
                  </a:lnTo>
                  <a:close/>
                </a:path>
                <a:path w="241935" h="107315">
                  <a:moveTo>
                    <a:pt x="150622" y="84048"/>
                  </a:moveTo>
                  <a:lnTo>
                    <a:pt x="147320" y="84048"/>
                  </a:lnTo>
                  <a:lnTo>
                    <a:pt x="147320" y="106781"/>
                  </a:lnTo>
                  <a:lnTo>
                    <a:pt x="150622" y="106781"/>
                  </a:lnTo>
                  <a:lnTo>
                    <a:pt x="150622" y="84048"/>
                  </a:lnTo>
                  <a:close/>
                </a:path>
                <a:path w="241935" h="107315">
                  <a:moveTo>
                    <a:pt x="150799" y="73837"/>
                  </a:moveTo>
                  <a:lnTo>
                    <a:pt x="147066" y="73837"/>
                  </a:lnTo>
                  <a:lnTo>
                    <a:pt x="147066" y="77558"/>
                  </a:lnTo>
                  <a:lnTo>
                    <a:pt x="150799" y="77558"/>
                  </a:lnTo>
                  <a:lnTo>
                    <a:pt x="150799" y="73837"/>
                  </a:lnTo>
                  <a:close/>
                </a:path>
                <a:path w="241935" h="107315">
                  <a:moveTo>
                    <a:pt x="158369" y="104101"/>
                  </a:moveTo>
                  <a:lnTo>
                    <a:pt x="158051" y="103784"/>
                  </a:lnTo>
                  <a:lnTo>
                    <a:pt x="158115" y="104101"/>
                  </a:lnTo>
                  <a:lnTo>
                    <a:pt x="158369" y="104101"/>
                  </a:lnTo>
                  <a:close/>
                </a:path>
                <a:path w="241935" h="107315">
                  <a:moveTo>
                    <a:pt x="172085" y="73863"/>
                  </a:moveTo>
                  <a:lnTo>
                    <a:pt x="168783" y="73863"/>
                  </a:lnTo>
                  <a:lnTo>
                    <a:pt x="168783" y="86702"/>
                  </a:lnTo>
                  <a:lnTo>
                    <a:pt x="167005" y="84315"/>
                  </a:lnTo>
                  <a:lnTo>
                    <a:pt x="164846" y="83756"/>
                  </a:lnTo>
                  <a:lnTo>
                    <a:pt x="160020" y="83756"/>
                  </a:lnTo>
                  <a:lnTo>
                    <a:pt x="157988" y="84543"/>
                  </a:lnTo>
                  <a:lnTo>
                    <a:pt x="154559" y="88061"/>
                  </a:lnTo>
                  <a:lnTo>
                    <a:pt x="154178" y="90970"/>
                  </a:lnTo>
                  <a:lnTo>
                    <a:pt x="154178" y="99847"/>
                  </a:lnTo>
                  <a:lnTo>
                    <a:pt x="158051" y="103784"/>
                  </a:lnTo>
                  <a:lnTo>
                    <a:pt x="157353" y="99847"/>
                  </a:lnTo>
                  <a:lnTo>
                    <a:pt x="157353" y="90970"/>
                  </a:lnTo>
                  <a:lnTo>
                    <a:pt x="158115" y="86715"/>
                  </a:lnTo>
                  <a:lnTo>
                    <a:pt x="168021" y="86715"/>
                  </a:lnTo>
                  <a:lnTo>
                    <a:pt x="168783" y="90970"/>
                  </a:lnTo>
                  <a:lnTo>
                    <a:pt x="168783" y="99847"/>
                  </a:lnTo>
                  <a:lnTo>
                    <a:pt x="168071" y="103784"/>
                  </a:lnTo>
                  <a:lnTo>
                    <a:pt x="168021" y="104101"/>
                  </a:lnTo>
                  <a:lnTo>
                    <a:pt x="158369" y="104101"/>
                  </a:lnTo>
                  <a:lnTo>
                    <a:pt x="161290" y="107061"/>
                  </a:lnTo>
                  <a:lnTo>
                    <a:pt x="163576" y="107061"/>
                  </a:lnTo>
                  <a:lnTo>
                    <a:pt x="168783" y="104101"/>
                  </a:lnTo>
                  <a:lnTo>
                    <a:pt x="168783" y="106908"/>
                  </a:lnTo>
                  <a:lnTo>
                    <a:pt x="172085" y="106908"/>
                  </a:lnTo>
                  <a:lnTo>
                    <a:pt x="172085" y="73863"/>
                  </a:lnTo>
                  <a:close/>
                </a:path>
                <a:path w="241935" h="107315">
                  <a:moveTo>
                    <a:pt x="193675" y="88049"/>
                  </a:moveTo>
                  <a:lnTo>
                    <a:pt x="192532" y="86575"/>
                  </a:lnTo>
                  <a:lnTo>
                    <a:pt x="190322" y="83896"/>
                  </a:lnTo>
                  <a:lnTo>
                    <a:pt x="190373" y="93789"/>
                  </a:lnTo>
                  <a:lnTo>
                    <a:pt x="178308" y="93789"/>
                  </a:lnTo>
                  <a:lnTo>
                    <a:pt x="178435" y="91935"/>
                  </a:lnTo>
                  <a:lnTo>
                    <a:pt x="178562" y="91249"/>
                  </a:lnTo>
                  <a:lnTo>
                    <a:pt x="179832" y="88049"/>
                  </a:lnTo>
                  <a:lnTo>
                    <a:pt x="181991" y="86575"/>
                  </a:lnTo>
                  <a:lnTo>
                    <a:pt x="186690" y="86575"/>
                  </a:lnTo>
                  <a:lnTo>
                    <a:pt x="188976" y="88049"/>
                  </a:lnTo>
                  <a:lnTo>
                    <a:pt x="190119" y="91249"/>
                  </a:lnTo>
                  <a:lnTo>
                    <a:pt x="190246" y="91935"/>
                  </a:lnTo>
                  <a:lnTo>
                    <a:pt x="190271" y="86575"/>
                  </a:lnTo>
                  <a:lnTo>
                    <a:pt x="190246" y="83756"/>
                  </a:lnTo>
                  <a:lnTo>
                    <a:pt x="178562" y="83756"/>
                  </a:lnTo>
                  <a:lnTo>
                    <a:pt x="175006" y="88049"/>
                  </a:lnTo>
                  <a:lnTo>
                    <a:pt x="175006" y="101714"/>
                  </a:lnTo>
                  <a:lnTo>
                    <a:pt x="177419" y="105079"/>
                  </a:lnTo>
                  <a:lnTo>
                    <a:pt x="181356" y="106464"/>
                  </a:lnTo>
                  <a:lnTo>
                    <a:pt x="181102" y="106464"/>
                  </a:lnTo>
                  <a:lnTo>
                    <a:pt x="182245" y="106857"/>
                  </a:lnTo>
                  <a:lnTo>
                    <a:pt x="183515" y="107061"/>
                  </a:lnTo>
                  <a:lnTo>
                    <a:pt x="186563" y="107061"/>
                  </a:lnTo>
                  <a:lnTo>
                    <a:pt x="187833" y="106857"/>
                  </a:lnTo>
                  <a:lnTo>
                    <a:pt x="188976" y="106464"/>
                  </a:lnTo>
                  <a:lnTo>
                    <a:pt x="188087" y="106464"/>
                  </a:lnTo>
                  <a:lnTo>
                    <a:pt x="190119" y="105930"/>
                  </a:lnTo>
                  <a:lnTo>
                    <a:pt x="191770" y="105079"/>
                  </a:lnTo>
                  <a:lnTo>
                    <a:pt x="192659" y="104140"/>
                  </a:lnTo>
                  <a:lnTo>
                    <a:pt x="193294" y="103543"/>
                  </a:lnTo>
                  <a:lnTo>
                    <a:pt x="191008" y="101561"/>
                  </a:lnTo>
                  <a:lnTo>
                    <a:pt x="189230" y="103365"/>
                  </a:lnTo>
                  <a:lnTo>
                    <a:pt x="187706" y="104140"/>
                  </a:lnTo>
                  <a:lnTo>
                    <a:pt x="180721" y="104140"/>
                  </a:lnTo>
                  <a:lnTo>
                    <a:pt x="178308" y="101282"/>
                  </a:lnTo>
                  <a:lnTo>
                    <a:pt x="178308" y="96278"/>
                  </a:lnTo>
                  <a:lnTo>
                    <a:pt x="193675" y="96278"/>
                  </a:lnTo>
                  <a:lnTo>
                    <a:pt x="193675" y="88049"/>
                  </a:lnTo>
                  <a:close/>
                </a:path>
                <a:path w="241935" h="107315">
                  <a:moveTo>
                    <a:pt x="241808" y="0"/>
                  </a:moveTo>
                  <a:lnTo>
                    <a:pt x="240284" y="0"/>
                  </a:lnTo>
                  <a:lnTo>
                    <a:pt x="240284" y="106464"/>
                  </a:lnTo>
                  <a:lnTo>
                    <a:pt x="241808" y="106540"/>
                  </a:lnTo>
                  <a:lnTo>
                    <a:pt x="241808" y="0"/>
                  </a:lnTo>
                  <a:close/>
                </a:path>
              </a:pathLst>
            </a:custGeom>
            <a:solidFill>
              <a:srgbClr val="D2C5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03497" y="6648081"/>
              <a:ext cx="635" cy="61594"/>
            </a:xfrm>
            <a:custGeom>
              <a:avLst/>
              <a:gdLst/>
              <a:ahLst/>
              <a:cxnLst/>
              <a:rect l="l" t="t" r="r" b="b"/>
              <a:pathLst>
                <a:path w="635" h="61595">
                  <a:moveTo>
                    <a:pt x="508" y="0"/>
                  </a:moveTo>
                  <a:lnTo>
                    <a:pt x="0" y="0"/>
                  </a:lnTo>
                  <a:lnTo>
                    <a:pt x="0" y="61379"/>
                  </a:lnTo>
                  <a:lnTo>
                    <a:pt x="508" y="61379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DFD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30550" y="673455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0" y="787"/>
                  </a:lnTo>
                  <a:lnTo>
                    <a:pt x="508" y="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4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53510" y="5774346"/>
              <a:ext cx="125014" cy="5887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433440" y="6774078"/>
              <a:ext cx="520700" cy="253365"/>
            </a:xfrm>
            <a:custGeom>
              <a:avLst/>
              <a:gdLst/>
              <a:ahLst/>
              <a:cxnLst/>
              <a:rect l="l" t="t" r="r" b="b"/>
              <a:pathLst>
                <a:path w="520700" h="253365">
                  <a:moveTo>
                    <a:pt x="40512" y="0"/>
                  </a:moveTo>
                  <a:lnTo>
                    <a:pt x="15112" y="3060"/>
                  </a:lnTo>
                  <a:lnTo>
                    <a:pt x="0" y="12966"/>
                  </a:lnTo>
                  <a:lnTo>
                    <a:pt x="1904" y="30759"/>
                  </a:lnTo>
                  <a:lnTo>
                    <a:pt x="59054" y="80492"/>
                  </a:lnTo>
                  <a:lnTo>
                    <a:pt x="100456" y="106235"/>
                  </a:lnTo>
                  <a:lnTo>
                    <a:pt x="148843" y="133413"/>
                  </a:lnTo>
                  <a:lnTo>
                    <a:pt x="201548" y="160756"/>
                  </a:lnTo>
                  <a:lnTo>
                    <a:pt x="256158" y="186982"/>
                  </a:lnTo>
                  <a:lnTo>
                    <a:pt x="310260" y="210807"/>
                  </a:lnTo>
                  <a:lnTo>
                    <a:pt x="361188" y="230962"/>
                  </a:lnTo>
                  <a:lnTo>
                    <a:pt x="406527" y="246151"/>
                  </a:lnTo>
                  <a:lnTo>
                    <a:pt x="462914" y="252971"/>
                  </a:lnTo>
                  <a:lnTo>
                    <a:pt x="502031" y="240766"/>
                  </a:lnTo>
                  <a:lnTo>
                    <a:pt x="520445" y="217106"/>
                  </a:lnTo>
                  <a:lnTo>
                    <a:pt x="515239" y="189560"/>
                  </a:lnTo>
                  <a:lnTo>
                    <a:pt x="459105" y="157581"/>
                  </a:lnTo>
                  <a:lnTo>
                    <a:pt x="405891" y="133413"/>
                  </a:lnTo>
                  <a:lnTo>
                    <a:pt x="343027" y="106413"/>
                  </a:lnTo>
                  <a:lnTo>
                    <a:pt x="276352" y="78905"/>
                  </a:lnTo>
                  <a:lnTo>
                    <a:pt x="211200" y="52908"/>
                  </a:lnTo>
                  <a:lnTo>
                    <a:pt x="153161" y="30530"/>
                  </a:lnTo>
                  <a:lnTo>
                    <a:pt x="107695" y="13893"/>
                  </a:lnTo>
                  <a:lnTo>
                    <a:pt x="70738" y="2921"/>
                  </a:lnTo>
                  <a:lnTo>
                    <a:pt x="40512" y="0"/>
                  </a:lnTo>
                  <a:close/>
                </a:path>
              </a:pathLst>
            </a:custGeom>
            <a:solidFill>
              <a:srgbClr val="C8C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32607" y="5803836"/>
              <a:ext cx="2122295" cy="13745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82517" y="5808712"/>
              <a:ext cx="120748" cy="98916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68421" y="5921425"/>
              <a:ext cx="264958" cy="90609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09517" y="5803785"/>
              <a:ext cx="656080" cy="85552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35782" y="5803785"/>
              <a:ext cx="1596515" cy="102364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012564" y="6241262"/>
              <a:ext cx="105562" cy="1296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24707" y="6603377"/>
              <a:ext cx="240158" cy="9363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51782" y="6513791"/>
              <a:ext cx="321180" cy="10440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935601" y="6279260"/>
              <a:ext cx="264795" cy="191135"/>
            </a:xfrm>
            <a:custGeom>
              <a:avLst/>
              <a:gdLst/>
              <a:ahLst/>
              <a:cxnLst/>
              <a:rect l="l" t="t" r="r" b="b"/>
              <a:pathLst>
                <a:path w="264795" h="191135">
                  <a:moveTo>
                    <a:pt x="256921" y="0"/>
                  </a:moveTo>
                  <a:lnTo>
                    <a:pt x="203835" y="11176"/>
                  </a:lnTo>
                  <a:lnTo>
                    <a:pt x="207645" y="49530"/>
                  </a:lnTo>
                  <a:lnTo>
                    <a:pt x="199263" y="83185"/>
                  </a:lnTo>
                  <a:lnTo>
                    <a:pt x="180467" y="108597"/>
                  </a:lnTo>
                  <a:lnTo>
                    <a:pt x="152654" y="122161"/>
                  </a:lnTo>
                  <a:lnTo>
                    <a:pt x="121031" y="120726"/>
                  </a:lnTo>
                  <a:lnTo>
                    <a:pt x="91948" y="105244"/>
                  </a:lnTo>
                  <a:lnTo>
                    <a:pt x="68580" y="78282"/>
                  </a:lnTo>
                  <a:lnTo>
                    <a:pt x="54483" y="42430"/>
                  </a:lnTo>
                  <a:lnTo>
                    <a:pt x="0" y="53657"/>
                  </a:lnTo>
                  <a:lnTo>
                    <a:pt x="17526" y="104051"/>
                  </a:lnTo>
                  <a:lnTo>
                    <a:pt x="46228" y="145237"/>
                  </a:lnTo>
                  <a:lnTo>
                    <a:pt x="83058" y="174929"/>
                  </a:lnTo>
                  <a:lnTo>
                    <a:pt x="125349" y="190868"/>
                  </a:lnTo>
                  <a:lnTo>
                    <a:pt x="169926" y="190766"/>
                  </a:lnTo>
                  <a:lnTo>
                    <a:pt x="209804" y="173926"/>
                  </a:lnTo>
                  <a:lnTo>
                    <a:pt x="239776" y="143256"/>
                  </a:lnTo>
                  <a:lnTo>
                    <a:pt x="258572" y="101942"/>
                  </a:lnTo>
                  <a:lnTo>
                    <a:pt x="264668" y="53136"/>
                  </a:lnTo>
                  <a:lnTo>
                    <a:pt x="256921" y="0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38652" y="6623596"/>
              <a:ext cx="181863" cy="9547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74743" y="6469570"/>
              <a:ext cx="216024" cy="8756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104896" y="6705637"/>
              <a:ext cx="243204" cy="37465"/>
            </a:xfrm>
            <a:custGeom>
              <a:avLst/>
              <a:gdLst/>
              <a:ahLst/>
              <a:cxnLst/>
              <a:rect l="l" t="t" r="r" b="b"/>
              <a:pathLst>
                <a:path w="243204" h="37465">
                  <a:moveTo>
                    <a:pt x="13589" y="30200"/>
                  </a:moveTo>
                  <a:lnTo>
                    <a:pt x="13335" y="26644"/>
                  </a:lnTo>
                  <a:lnTo>
                    <a:pt x="12700" y="24815"/>
                  </a:lnTo>
                  <a:lnTo>
                    <a:pt x="11557" y="23609"/>
                  </a:lnTo>
                  <a:lnTo>
                    <a:pt x="11557" y="32575"/>
                  </a:lnTo>
                  <a:lnTo>
                    <a:pt x="8763" y="34175"/>
                  </a:lnTo>
                  <a:lnTo>
                    <a:pt x="3429" y="34671"/>
                  </a:lnTo>
                  <a:lnTo>
                    <a:pt x="2667" y="26644"/>
                  </a:lnTo>
                  <a:lnTo>
                    <a:pt x="2616" y="26009"/>
                  </a:lnTo>
                  <a:lnTo>
                    <a:pt x="2540" y="24815"/>
                  </a:lnTo>
                  <a:lnTo>
                    <a:pt x="2425" y="23609"/>
                  </a:lnTo>
                  <a:lnTo>
                    <a:pt x="2413" y="23444"/>
                  </a:lnTo>
                  <a:lnTo>
                    <a:pt x="9271" y="22809"/>
                  </a:lnTo>
                  <a:lnTo>
                    <a:pt x="11049" y="26009"/>
                  </a:lnTo>
                  <a:lnTo>
                    <a:pt x="11557" y="32575"/>
                  </a:lnTo>
                  <a:lnTo>
                    <a:pt x="11557" y="23609"/>
                  </a:lnTo>
                  <a:lnTo>
                    <a:pt x="10922" y="22809"/>
                  </a:lnTo>
                  <a:lnTo>
                    <a:pt x="10160" y="21894"/>
                  </a:lnTo>
                  <a:lnTo>
                    <a:pt x="8128" y="20853"/>
                  </a:lnTo>
                  <a:lnTo>
                    <a:pt x="0" y="21602"/>
                  </a:lnTo>
                  <a:lnTo>
                    <a:pt x="1143" y="34175"/>
                  </a:lnTo>
                  <a:lnTo>
                    <a:pt x="1143" y="34671"/>
                  </a:lnTo>
                  <a:lnTo>
                    <a:pt x="1270" y="35610"/>
                  </a:lnTo>
                  <a:lnTo>
                    <a:pt x="1333" y="36283"/>
                  </a:lnTo>
                  <a:lnTo>
                    <a:pt x="1397" y="36918"/>
                  </a:lnTo>
                  <a:lnTo>
                    <a:pt x="8382" y="36283"/>
                  </a:lnTo>
                  <a:lnTo>
                    <a:pt x="10414" y="35610"/>
                  </a:lnTo>
                  <a:lnTo>
                    <a:pt x="11176" y="34671"/>
                  </a:lnTo>
                  <a:lnTo>
                    <a:pt x="12954" y="32575"/>
                  </a:lnTo>
                  <a:lnTo>
                    <a:pt x="13589" y="30200"/>
                  </a:lnTo>
                  <a:close/>
                </a:path>
                <a:path w="243204" h="37465">
                  <a:moveTo>
                    <a:pt x="20561" y="35166"/>
                  </a:moveTo>
                  <a:lnTo>
                    <a:pt x="19164" y="20053"/>
                  </a:lnTo>
                  <a:lnTo>
                    <a:pt x="17005" y="20053"/>
                  </a:lnTo>
                  <a:lnTo>
                    <a:pt x="18415" y="35166"/>
                  </a:lnTo>
                  <a:lnTo>
                    <a:pt x="20561" y="35166"/>
                  </a:lnTo>
                  <a:close/>
                </a:path>
                <a:path w="243204" h="37465">
                  <a:moveTo>
                    <a:pt x="32258" y="27406"/>
                  </a:moveTo>
                  <a:lnTo>
                    <a:pt x="32131" y="25857"/>
                  </a:lnTo>
                  <a:lnTo>
                    <a:pt x="32131" y="25349"/>
                  </a:lnTo>
                  <a:lnTo>
                    <a:pt x="26543" y="25857"/>
                  </a:lnTo>
                  <a:lnTo>
                    <a:pt x="26149" y="21259"/>
                  </a:lnTo>
                  <a:lnTo>
                    <a:pt x="31610" y="20751"/>
                  </a:lnTo>
                  <a:lnTo>
                    <a:pt x="31483" y="19418"/>
                  </a:lnTo>
                  <a:lnTo>
                    <a:pt x="31483" y="18707"/>
                  </a:lnTo>
                  <a:lnTo>
                    <a:pt x="23736" y="19418"/>
                  </a:lnTo>
                  <a:lnTo>
                    <a:pt x="25133" y="34544"/>
                  </a:lnTo>
                  <a:lnTo>
                    <a:pt x="25133" y="34734"/>
                  </a:lnTo>
                  <a:lnTo>
                    <a:pt x="27419" y="34544"/>
                  </a:lnTo>
                  <a:lnTo>
                    <a:pt x="26784" y="27901"/>
                  </a:lnTo>
                  <a:lnTo>
                    <a:pt x="32258" y="27406"/>
                  </a:lnTo>
                  <a:close/>
                </a:path>
                <a:path w="243204" h="37465">
                  <a:moveTo>
                    <a:pt x="43942" y="26352"/>
                  </a:moveTo>
                  <a:lnTo>
                    <a:pt x="43815" y="24803"/>
                  </a:lnTo>
                  <a:lnTo>
                    <a:pt x="43688" y="24295"/>
                  </a:lnTo>
                  <a:lnTo>
                    <a:pt x="38227" y="24803"/>
                  </a:lnTo>
                  <a:lnTo>
                    <a:pt x="37833" y="20205"/>
                  </a:lnTo>
                  <a:lnTo>
                    <a:pt x="43294" y="19685"/>
                  </a:lnTo>
                  <a:lnTo>
                    <a:pt x="43167" y="18364"/>
                  </a:lnTo>
                  <a:lnTo>
                    <a:pt x="43167" y="17653"/>
                  </a:lnTo>
                  <a:lnTo>
                    <a:pt x="35420" y="18364"/>
                  </a:lnTo>
                  <a:lnTo>
                    <a:pt x="36830" y="33477"/>
                  </a:lnTo>
                  <a:lnTo>
                    <a:pt x="36830" y="33680"/>
                  </a:lnTo>
                  <a:lnTo>
                    <a:pt x="38989" y="33477"/>
                  </a:lnTo>
                  <a:lnTo>
                    <a:pt x="38341" y="26847"/>
                  </a:lnTo>
                  <a:lnTo>
                    <a:pt x="43942" y="26352"/>
                  </a:lnTo>
                  <a:close/>
                </a:path>
                <a:path w="243204" h="37465">
                  <a:moveTo>
                    <a:pt x="56629" y="31851"/>
                  </a:moveTo>
                  <a:lnTo>
                    <a:pt x="56515" y="30365"/>
                  </a:lnTo>
                  <a:lnTo>
                    <a:pt x="56515" y="29806"/>
                  </a:lnTo>
                  <a:lnTo>
                    <a:pt x="50406" y="30365"/>
                  </a:lnTo>
                  <a:lnTo>
                    <a:pt x="50025" y="25692"/>
                  </a:lnTo>
                  <a:lnTo>
                    <a:pt x="55994" y="25133"/>
                  </a:lnTo>
                  <a:lnTo>
                    <a:pt x="55867" y="23634"/>
                  </a:lnTo>
                  <a:lnTo>
                    <a:pt x="55867" y="23088"/>
                  </a:lnTo>
                  <a:lnTo>
                    <a:pt x="49771" y="23634"/>
                  </a:lnTo>
                  <a:lnTo>
                    <a:pt x="49403" y="19138"/>
                  </a:lnTo>
                  <a:lnTo>
                    <a:pt x="55486" y="18580"/>
                  </a:lnTo>
                  <a:lnTo>
                    <a:pt x="55372" y="17284"/>
                  </a:lnTo>
                  <a:lnTo>
                    <a:pt x="55245" y="16535"/>
                  </a:lnTo>
                  <a:lnTo>
                    <a:pt x="46977" y="17284"/>
                  </a:lnTo>
                  <a:lnTo>
                    <a:pt x="48387" y="31851"/>
                  </a:lnTo>
                  <a:lnTo>
                    <a:pt x="48387" y="32626"/>
                  </a:lnTo>
                  <a:lnTo>
                    <a:pt x="56629" y="31851"/>
                  </a:lnTo>
                  <a:close/>
                </a:path>
                <a:path w="243204" h="37465">
                  <a:moveTo>
                    <a:pt x="70980" y="30530"/>
                  </a:moveTo>
                  <a:lnTo>
                    <a:pt x="66154" y="25222"/>
                  </a:lnTo>
                  <a:lnTo>
                    <a:pt x="66802" y="25222"/>
                  </a:lnTo>
                  <a:lnTo>
                    <a:pt x="70472" y="24180"/>
                  </a:lnTo>
                  <a:lnTo>
                    <a:pt x="70472" y="23850"/>
                  </a:lnTo>
                  <a:lnTo>
                    <a:pt x="70104" y="20104"/>
                  </a:lnTo>
                  <a:lnTo>
                    <a:pt x="69977" y="18821"/>
                  </a:lnTo>
                  <a:lnTo>
                    <a:pt x="69456" y="17551"/>
                  </a:lnTo>
                  <a:lnTo>
                    <a:pt x="68186" y="16446"/>
                  </a:lnTo>
                  <a:lnTo>
                    <a:pt x="68186" y="23279"/>
                  </a:lnTo>
                  <a:lnTo>
                    <a:pt x="62344" y="23850"/>
                  </a:lnTo>
                  <a:lnTo>
                    <a:pt x="62103" y="20104"/>
                  </a:lnTo>
                  <a:lnTo>
                    <a:pt x="61976" y="18821"/>
                  </a:lnTo>
                  <a:lnTo>
                    <a:pt x="61836" y="17995"/>
                  </a:lnTo>
                  <a:lnTo>
                    <a:pt x="66802" y="17551"/>
                  </a:lnTo>
                  <a:lnTo>
                    <a:pt x="67691" y="19037"/>
                  </a:lnTo>
                  <a:lnTo>
                    <a:pt x="68186" y="23279"/>
                  </a:lnTo>
                  <a:lnTo>
                    <a:pt x="68186" y="16446"/>
                  </a:lnTo>
                  <a:lnTo>
                    <a:pt x="67424" y="15938"/>
                  </a:lnTo>
                  <a:lnTo>
                    <a:pt x="66281" y="15519"/>
                  </a:lnTo>
                  <a:lnTo>
                    <a:pt x="59423" y="16141"/>
                  </a:lnTo>
                  <a:lnTo>
                    <a:pt x="60693" y="30530"/>
                  </a:lnTo>
                  <a:lnTo>
                    <a:pt x="60731" y="30810"/>
                  </a:lnTo>
                  <a:lnTo>
                    <a:pt x="60833" y="31457"/>
                  </a:lnTo>
                  <a:lnTo>
                    <a:pt x="63119" y="31267"/>
                  </a:lnTo>
                  <a:lnTo>
                    <a:pt x="62471" y="25222"/>
                  </a:lnTo>
                  <a:lnTo>
                    <a:pt x="62344" y="24180"/>
                  </a:lnTo>
                  <a:lnTo>
                    <a:pt x="68186" y="30810"/>
                  </a:lnTo>
                  <a:lnTo>
                    <a:pt x="70980" y="30530"/>
                  </a:lnTo>
                  <a:close/>
                </a:path>
                <a:path w="243204" h="37465">
                  <a:moveTo>
                    <a:pt x="83058" y="29438"/>
                  </a:moveTo>
                  <a:lnTo>
                    <a:pt x="82931" y="27940"/>
                  </a:lnTo>
                  <a:lnTo>
                    <a:pt x="82804" y="27368"/>
                  </a:lnTo>
                  <a:lnTo>
                    <a:pt x="76835" y="27940"/>
                  </a:lnTo>
                  <a:lnTo>
                    <a:pt x="76441" y="23266"/>
                  </a:lnTo>
                  <a:lnTo>
                    <a:pt x="82410" y="22707"/>
                  </a:lnTo>
                  <a:lnTo>
                    <a:pt x="82283" y="21221"/>
                  </a:lnTo>
                  <a:lnTo>
                    <a:pt x="82283" y="20662"/>
                  </a:lnTo>
                  <a:lnTo>
                    <a:pt x="76200" y="21221"/>
                  </a:lnTo>
                  <a:lnTo>
                    <a:pt x="75819" y="16700"/>
                  </a:lnTo>
                  <a:lnTo>
                    <a:pt x="81788" y="16167"/>
                  </a:lnTo>
                  <a:lnTo>
                    <a:pt x="81661" y="14859"/>
                  </a:lnTo>
                  <a:lnTo>
                    <a:pt x="81661" y="14109"/>
                  </a:lnTo>
                  <a:lnTo>
                    <a:pt x="73406" y="14859"/>
                  </a:lnTo>
                  <a:lnTo>
                    <a:pt x="74676" y="29438"/>
                  </a:lnTo>
                  <a:lnTo>
                    <a:pt x="74803" y="30175"/>
                  </a:lnTo>
                  <a:lnTo>
                    <a:pt x="83058" y="29438"/>
                  </a:lnTo>
                  <a:close/>
                </a:path>
                <a:path w="243204" h="37465">
                  <a:moveTo>
                    <a:pt x="99555" y="27901"/>
                  </a:moveTo>
                  <a:lnTo>
                    <a:pt x="99301" y="24447"/>
                  </a:lnTo>
                  <a:lnTo>
                    <a:pt x="98285" y="13703"/>
                  </a:lnTo>
                  <a:lnTo>
                    <a:pt x="98158" y="12585"/>
                  </a:lnTo>
                  <a:lnTo>
                    <a:pt x="95872" y="12788"/>
                  </a:lnTo>
                  <a:lnTo>
                    <a:pt x="97015" y="24447"/>
                  </a:lnTo>
                  <a:lnTo>
                    <a:pt x="91173" y="16979"/>
                  </a:lnTo>
                  <a:lnTo>
                    <a:pt x="88379" y="13474"/>
                  </a:lnTo>
                  <a:lnTo>
                    <a:pt x="85966" y="13703"/>
                  </a:lnTo>
                  <a:lnTo>
                    <a:pt x="87363" y="27901"/>
                  </a:lnTo>
                  <a:lnTo>
                    <a:pt x="87363" y="29019"/>
                  </a:lnTo>
                  <a:lnTo>
                    <a:pt x="89649" y="28816"/>
                  </a:lnTo>
                  <a:lnTo>
                    <a:pt x="88506" y="16979"/>
                  </a:lnTo>
                  <a:lnTo>
                    <a:pt x="97269" y="28117"/>
                  </a:lnTo>
                  <a:lnTo>
                    <a:pt x="99555" y="27901"/>
                  </a:lnTo>
                  <a:close/>
                </a:path>
                <a:path w="243204" h="37465">
                  <a:moveTo>
                    <a:pt x="118097" y="22390"/>
                  </a:moveTo>
                  <a:lnTo>
                    <a:pt x="115303" y="22644"/>
                  </a:lnTo>
                  <a:lnTo>
                    <a:pt x="114287" y="23977"/>
                  </a:lnTo>
                  <a:lnTo>
                    <a:pt x="112890" y="24904"/>
                  </a:lnTo>
                  <a:lnTo>
                    <a:pt x="108318" y="25323"/>
                  </a:lnTo>
                  <a:lnTo>
                    <a:pt x="105397" y="22923"/>
                  </a:lnTo>
                  <a:lnTo>
                    <a:pt x="104762" y="16395"/>
                  </a:lnTo>
                  <a:lnTo>
                    <a:pt x="107048" y="13538"/>
                  </a:lnTo>
                  <a:lnTo>
                    <a:pt x="111493" y="13131"/>
                  </a:lnTo>
                  <a:lnTo>
                    <a:pt x="112890" y="13131"/>
                  </a:lnTo>
                  <a:lnTo>
                    <a:pt x="114795" y="15011"/>
                  </a:lnTo>
                  <a:lnTo>
                    <a:pt x="117462" y="14757"/>
                  </a:lnTo>
                  <a:lnTo>
                    <a:pt x="116319" y="13131"/>
                  </a:lnTo>
                  <a:lnTo>
                    <a:pt x="113017" y="11214"/>
                  </a:lnTo>
                  <a:lnTo>
                    <a:pt x="109842" y="11214"/>
                  </a:lnTo>
                  <a:lnTo>
                    <a:pt x="105778" y="11595"/>
                  </a:lnTo>
                  <a:lnTo>
                    <a:pt x="102476" y="15341"/>
                  </a:lnTo>
                  <a:lnTo>
                    <a:pt x="103111" y="22390"/>
                  </a:lnTo>
                  <a:lnTo>
                    <a:pt x="103111" y="22923"/>
                  </a:lnTo>
                  <a:lnTo>
                    <a:pt x="103238" y="24168"/>
                  </a:lnTo>
                  <a:lnTo>
                    <a:pt x="107175" y="27508"/>
                  </a:lnTo>
                  <a:lnTo>
                    <a:pt x="113779" y="26885"/>
                  </a:lnTo>
                  <a:lnTo>
                    <a:pt x="116573" y="25539"/>
                  </a:lnTo>
                  <a:lnTo>
                    <a:pt x="116700" y="25323"/>
                  </a:lnTo>
                  <a:lnTo>
                    <a:pt x="118097" y="22390"/>
                  </a:lnTo>
                  <a:close/>
                </a:path>
                <a:path w="243204" h="37465">
                  <a:moveTo>
                    <a:pt x="130302" y="25095"/>
                  </a:moveTo>
                  <a:lnTo>
                    <a:pt x="130048" y="23609"/>
                  </a:lnTo>
                  <a:lnTo>
                    <a:pt x="130048" y="23050"/>
                  </a:lnTo>
                  <a:lnTo>
                    <a:pt x="124079" y="23609"/>
                  </a:lnTo>
                  <a:lnTo>
                    <a:pt x="123558" y="18935"/>
                  </a:lnTo>
                  <a:lnTo>
                    <a:pt x="129667" y="18376"/>
                  </a:lnTo>
                  <a:lnTo>
                    <a:pt x="129540" y="16891"/>
                  </a:lnTo>
                  <a:lnTo>
                    <a:pt x="129413" y="16332"/>
                  </a:lnTo>
                  <a:lnTo>
                    <a:pt x="123444" y="16891"/>
                  </a:lnTo>
                  <a:lnTo>
                    <a:pt x="123063" y="12369"/>
                  </a:lnTo>
                  <a:lnTo>
                    <a:pt x="129032" y="11836"/>
                  </a:lnTo>
                  <a:lnTo>
                    <a:pt x="128905" y="10528"/>
                  </a:lnTo>
                  <a:lnTo>
                    <a:pt x="128778" y="9779"/>
                  </a:lnTo>
                  <a:lnTo>
                    <a:pt x="120523" y="10528"/>
                  </a:lnTo>
                  <a:lnTo>
                    <a:pt x="121920" y="25095"/>
                  </a:lnTo>
                  <a:lnTo>
                    <a:pt x="122047" y="25844"/>
                  </a:lnTo>
                  <a:lnTo>
                    <a:pt x="130302" y="25095"/>
                  </a:lnTo>
                  <a:close/>
                </a:path>
                <a:path w="243204" h="37465">
                  <a:moveTo>
                    <a:pt x="158229" y="22529"/>
                  </a:moveTo>
                  <a:lnTo>
                    <a:pt x="157086" y="10883"/>
                  </a:lnTo>
                  <a:lnTo>
                    <a:pt x="157086" y="9804"/>
                  </a:lnTo>
                  <a:lnTo>
                    <a:pt x="156819" y="7531"/>
                  </a:lnTo>
                  <a:lnTo>
                    <a:pt x="156819" y="7213"/>
                  </a:lnTo>
                  <a:lnTo>
                    <a:pt x="153276" y="7531"/>
                  </a:lnTo>
                  <a:lnTo>
                    <a:pt x="149707" y="19697"/>
                  </a:lnTo>
                  <a:lnTo>
                    <a:pt x="145275" y="10883"/>
                  </a:lnTo>
                  <a:lnTo>
                    <a:pt x="144132" y="8382"/>
                  </a:lnTo>
                  <a:lnTo>
                    <a:pt x="140576" y="8699"/>
                  </a:lnTo>
                  <a:lnTo>
                    <a:pt x="141973" y="24015"/>
                  </a:lnTo>
                  <a:lnTo>
                    <a:pt x="144259" y="23812"/>
                  </a:lnTo>
                  <a:lnTo>
                    <a:pt x="142989" y="10883"/>
                  </a:lnTo>
                  <a:lnTo>
                    <a:pt x="149339" y="23215"/>
                  </a:lnTo>
                  <a:lnTo>
                    <a:pt x="149466" y="23342"/>
                  </a:lnTo>
                  <a:lnTo>
                    <a:pt x="150736" y="23215"/>
                  </a:lnTo>
                  <a:lnTo>
                    <a:pt x="154673" y="9804"/>
                  </a:lnTo>
                  <a:lnTo>
                    <a:pt x="155943" y="22529"/>
                  </a:lnTo>
                  <a:lnTo>
                    <a:pt x="155943" y="22733"/>
                  </a:lnTo>
                  <a:lnTo>
                    <a:pt x="158229" y="22529"/>
                  </a:lnTo>
                  <a:close/>
                </a:path>
                <a:path w="243204" h="37465">
                  <a:moveTo>
                    <a:pt x="175374" y="20955"/>
                  </a:moveTo>
                  <a:lnTo>
                    <a:pt x="173342" y="16827"/>
                  </a:lnTo>
                  <a:lnTo>
                    <a:pt x="172453" y="15201"/>
                  </a:lnTo>
                  <a:lnTo>
                    <a:pt x="169913" y="9829"/>
                  </a:lnTo>
                  <a:lnTo>
                    <a:pt x="169913" y="14846"/>
                  </a:lnTo>
                  <a:lnTo>
                    <a:pt x="165849" y="15201"/>
                  </a:lnTo>
                  <a:lnTo>
                    <a:pt x="167373" y="9169"/>
                  </a:lnTo>
                  <a:lnTo>
                    <a:pt x="169913" y="14846"/>
                  </a:lnTo>
                  <a:lnTo>
                    <a:pt x="169913" y="9829"/>
                  </a:lnTo>
                  <a:lnTo>
                    <a:pt x="169519" y="9169"/>
                  </a:lnTo>
                  <a:lnTo>
                    <a:pt x="168262" y="6362"/>
                  </a:lnTo>
                  <a:lnTo>
                    <a:pt x="168135" y="6172"/>
                  </a:lnTo>
                  <a:lnTo>
                    <a:pt x="166103" y="6362"/>
                  </a:lnTo>
                  <a:lnTo>
                    <a:pt x="161785" y="21996"/>
                  </a:lnTo>
                  <a:lnTo>
                    <a:pt x="161645" y="22212"/>
                  </a:lnTo>
                  <a:lnTo>
                    <a:pt x="164058" y="21996"/>
                  </a:lnTo>
                  <a:lnTo>
                    <a:pt x="165341" y="17322"/>
                  </a:lnTo>
                  <a:lnTo>
                    <a:pt x="170802" y="16827"/>
                  </a:lnTo>
                  <a:lnTo>
                    <a:pt x="172847" y="20955"/>
                  </a:lnTo>
                  <a:lnTo>
                    <a:pt x="172961" y="21183"/>
                  </a:lnTo>
                  <a:lnTo>
                    <a:pt x="175374" y="20955"/>
                  </a:lnTo>
                  <a:close/>
                </a:path>
                <a:path w="243204" h="37465">
                  <a:moveTo>
                    <a:pt x="181356" y="20421"/>
                  </a:moveTo>
                  <a:lnTo>
                    <a:pt x="180581" y="12687"/>
                  </a:lnTo>
                  <a:lnTo>
                    <a:pt x="180581" y="12446"/>
                  </a:lnTo>
                  <a:lnTo>
                    <a:pt x="179946" y="5308"/>
                  </a:lnTo>
                  <a:lnTo>
                    <a:pt x="179946" y="5105"/>
                  </a:lnTo>
                  <a:lnTo>
                    <a:pt x="177673" y="5308"/>
                  </a:lnTo>
                  <a:lnTo>
                    <a:pt x="179057" y="19634"/>
                  </a:lnTo>
                  <a:lnTo>
                    <a:pt x="179057" y="20624"/>
                  </a:lnTo>
                  <a:lnTo>
                    <a:pt x="181356" y="20421"/>
                  </a:lnTo>
                  <a:close/>
                </a:path>
                <a:path w="243204" h="37465">
                  <a:moveTo>
                    <a:pt x="189979" y="19621"/>
                  </a:moveTo>
                  <a:lnTo>
                    <a:pt x="183261" y="12446"/>
                  </a:lnTo>
                  <a:lnTo>
                    <a:pt x="188582" y="4305"/>
                  </a:lnTo>
                  <a:lnTo>
                    <a:pt x="185801" y="4559"/>
                  </a:lnTo>
                  <a:lnTo>
                    <a:pt x="180835" y="12446"/>
                  </a:lnTo>
                  <a:lnTo>
                    <a:pt x="180594" y="12687"/>
                  </a:lnTo>
                  <a:lnTo>
                    <a:pt x="187198" y="19875"/>
                  </a:lnTo>
                  <a:lnTo>
                    <a:pt x="189979" y="19621"/>
                  </a:lnTo>
                  <a:close/>
                </a:path>
                <a:path w="243204" h="37465">
                  <a:moveTo>
                    <a:pt x="201269" y="18592"/>
                  </a:moveTo>
                  <a:lnTo>
                    <a:pt x="201155" y="17094"/>
                  </a:lnTo>
                  <a:lnTo>
                    <a:pt x="201028" y="16535"/>
                  </a:lnTo>
                  <a:lnTo>
                    <a:pt x="195046" y="17094"/>
                  </a:lnTo>
                  <a:lnTo>
                    <a:pt x="194678" y="12420"/>
                  </a:lnTo>
                  <a:lnTo>
                    <a:pt x="200634" y="11874"/>
                  </a:lnTo>
                  <a:lnTo>
                    <a:pt x="200507" y="10375"/>
                  </a:lnTo>
                  <a:lnTo>
                    <a:pt x="200507" y="9817"/>
                  </a:lnTo>
                  <a:lnTo>
                    <a:pt x="194424" y="10375"/>
                  </a:lnTo>
                  <a:lnTo>
                    <a:pt x="194043" y="5880"/>
                  </a:lnTo>
                  <a:lnTo>
                    <a:pt x="200012" y="5321"/>
                  </a:lnTo>
                  <a:lnTo>
                    <a:pt x="199885" y="4013"/>
                  </a:lnTo>
                  <a:lnTo>
                    <a:pt x="199885" y="3263"/>
                  </a:lnTo>
                  <a:lnTo>
                    <a:pt x="191630" y="4013"/>
                  </a:lnTo>
                  <a:lnTo>
                    <a:pt x="192900" y="18592"/>
                  </a:lnTo>
                  <a:lnTo>
                    <a:pt x="193027" y="19329"/>
                  </a:lnTo>
                  <a:lnTo>
                    <a:pt x="201269" y="18592"/>
                  </a:lnTo>
                  <a:close/>
                </a:path>
                <a:path w="243204" h="37465">
                  <a:moveTo>
                    <a:pt x="215519" y="17272"/>
                  </a:moveTo>
                  <a:lnTo>
                    <a:pt x="210794" y="11963"/>
                  </a:lnTo>
                  <a:lnTo>
                    <a:pt x="211455" y="11963"/>
                  </a:lnTo>
                  <a:lnTo>
                    <a:pt x="215125" y="10909"/>
                  </a:lnTo>
                  <a:lnTo>
                    <a:pt x="214998" y="10591"/>
                  </a:lnTo>
                  <a:lnTo>
                    <a:pt x="214757" y="6845"/>
                  </a:lnTo>
                  <a:lnTo>
                    <a:pt x="214642" y="5778"/>
                  </a:lnTo>
                  <a:lnTo>
                    <a:pt x="214630" y="5575"/>
                  </a:lnTo>
                  <a:lnTo>
                    <a:pt x="214096" y="4279"/>
                  </a:lnTo>
                  <a:lnTo>
                    <a:pt x="212725" y="3187"/>
                  </a:lnTo>
                  <a:lnTo>
                    <a:pt x="212725" y="10020"/>
                  </a:lnTo>
                  <a:lnTo>
                    <a:pt x="206997" y="10591"/>
                  </a:lnTo>
                  <a:lnTo>
                    <a:pt x="206629" y="6845"/>
                  </a:lnTo>
                  <a:lnTo>
                    <a:pt x="206540" y="5575"/>
                  </a:lnTo>
                  <a:lnTo>
                    <a:pt x="206502" y="4737"/>
                  </a:lnTo>
                  <a:lnTo>
                    <a:pt x="211328" y="4279"/>
                  </a:lnTo>
                  <a:lnTo>
                    <a:pt x="212344" y="5778"/>
                  </a:lnTo>
                  <a:lnTo>
                    <a:pt x="212725" y="10020"/>
                  </a:lnTo>
                  <a:lnTo>
                    <a:pt x="212725" y="3187"/>
                  </a:lnTo>
                  <a:lnTo>
                    <a:pt x="212090" y="2679"/>
                  </a:lnTo>
                  <a:lnTo>
                    <a:pt x="210934" y="2260"/>
                  </a:lnTo>
                  <a:lnTo>
                    <a:pt x="204089" y="2882"/>
                  </a:lnTo>
                  <a:lnTo>
                    <a:pt x="205346" y="17272"/>
                  </a:lnTo>
                  <a:lnTo>
                    <a:pt x="205384" y="17538"/>
                  </a:lnTo>
                  <a:lnTo>
                    <a:pt x="205486" y="18199"/>
                  </a:lnTo>
                  <a:lnTo>
                    <a:pt x="207632" y="18008"/>
                  </a:lnTo>
                  <a:lnTo>
                    <a:pt x="207124" y="11963"/>
                  </a:lnTo>
                  <a:lnTo>
                    <a:pt x="206997" y="10909"/>
                  </a:lnTo>
                  <a:lnTo>
                    <a:pt x="212725" y="17538"/>
                  </a:lnTo>
                  <a:lnTo>
                    <a:pt x="215519" y="17272"/>
                  </a:lnTo>
                  <a:close/>
                </a:path>
                <a:path w="243204" h="37465">
                  <a:moveTo>
                    <a:pt x="227698" y="14465"/>
                  </a:moveTo>
                  <a:lnTo>
                    <a:pt x="227190" y="8915"/>
                  </a:lnTo>
                  <a:lnTo>
                    <a:pt x="227076" y="8102"/>
                  </a:lnTo>
                  <a:lnTo>
                    <a:pt x="224269" y="7759"/>
                  </a:lnTo>
                  <a:lnTo>
                    <a:pt x="221602" y="7023"/>
                  </a:lnTo>
                  <a:lnTo>
                    <a:pt x="220218" y="6756"/>
                  </a:lnTo>
                  <a:lnTo>
                    <a:pt x="219964" y="4406"/>
                  </a:lnTo>
                  <a:lnTo>
                    <a:pt x="220459" y="3327"/>
                  </a:lnTo>
                  <a:lnTo>
                    <a:pt x="220586" y="3136"/>
                  </a:lnTo>
                  <a:lnTo>
                    <a:pt x="223507" y="3136"/>
                  </a:lnTo>
                  <a:lnTo>
                    <a:pt x="224142" y="3327"/>
                  </a:lnTo>
                  <a:lnTo>
                    <a:pt x="224142" y="3733"/>
                  </a:lnTo>
                  <a:lnTo>
                    <a:pt x="224269" y="5029"/>
                  </a:lnTo>
                  <a:lnTo>
                    <a:pt x="226428" y="4826"/>
                  </a:lnTo>
                  <a:lnTo>
                    <a:pt x="226428" y="3733"/>
                  </a:lnTo>
                  <a:lnTo>
                    <a:pt x="226301" y="3136"/>
                  </a:lnTo>
                  <a:lnTo>
                    <a:pt x="226301" y="2235"/>
                  </a:lnTo>
                  <a:lnTo>
                    <a:pt x="224269" y="736"/>
                  </a:lnTo>
                  <a:lnTo>
                    <a:pt x="218795" y="1231"/>
                  </a:lnTo>
                  <a:lnTo>
                    <a:pt x="217678" y="3733"/>
                  </a:lnTo>
                  <a:lnTo>
                    <a:pt x="217678" y="4406"/>
                  </a:lnTo>
                  <a:lnTo>
                    <a:pt x="217805" y="5295"/>
                  </a:lnTo>
                  <a:lnTo>
                    <a:pt x="217932" y="6591"/>
                  </a:lnTo>
                  <a:lnTo>
                    <a:pt x="225031" y="10274"/>
                  </a:lnTo>
                  <a:lnTo>
                    <a:pt x="225285" y="12268"/>
                  </a:lnTo>
                  <a:lnTo>
                    <a:pt x="225412" y="13614"/>
                  </a:lnTo>
                  <a:lnTo>
                    <a:pt x="224396" y="14681"/>
                  </a:lnTo>
                  <a:lnTo>
                    <a:pt x="220713" y="15024"/>
                  </a:lnTo>
                  <a:lnTo>
                    <a:pt x="220332" y="12788"/>
                  </a:lnTo>
                  <a:lnTo>
                    <a:pt x="220218" y="12268"/>
                  </a:lnTo>
                  <a:lnTo>
                    <a:pt x="218046" y="12471"/>
                  </a:lnTo>
                  <a:lnTo>
                    <a:pt x="218173" y="13614"/>
                  </a:lnTo>
                  <a:lnTo>
                    <a:pt x="218173" y="14681"/>
                  </a:lnTo>
                  <a:lnTo>
                    <a:pt x="218300" y="15887"/>
                  </a:lnTo>
                  <a:lnTo>
                    <a:pt x="221107" y="17056"/>
                  </a:lnTo>
                  <a:lnTo>
                    <a:pt x="225933" y="16598"/>
                  </a:lnTo>
                  <a:lnTo>
                    <a:pt x="227190" y="15024"/>
                  </a:lnTo>
                  <a:lnTo>
                    <a:pt x="227698" y="14465"/>
                  </a:lnTo>
                  <a:close/>
                </a:path>
                <a:path w="243204" h="37465">
                  <a:moveTo>
                    <a:pt x="236080" y="609"/>
                  </a:moveTo>
                  <a:lnTo>
                    <a:pt x="232778" y="901"/>
                  </a:lnTo>
                  <a:lnTo>
                    <a:pt x="232905" y="1447"/>
                  </a:lnTo>
                  <a:lnTo>
                    <a:pt x="234175" y="1320"/>
                  </a:lnTo>
                  <a:lnTo>
                    <a:pt x="234543" y="6223"/>
                  </a:lnTo>
                  <a:lnTo>
                    <a:pt x="235191" y="6159"/>
                  </a:lnTo>
                  <a:lnTo>
                    <a:pt x="234810" y="1270"/>
                  </a:lnTo>
                  <a:lnTo>
                    <a:pt x="236080" y="1143"/>
                  </a:lnTo>
                  <a:lnTo>
                    <a:pt x="236080" y="609"/>
                  </a:lnTo>
                  <a:close/>
                </a:path>
                <a:path w="243204" h="37465">
                  <a:moveTo>
                    <a:pt x="243205" y="5435"/>
                  </a:moveTo>
                  <a:lnTo>
                    <a:pt x="242684" y="0"/>
                  </a:lnTo>
                  <a:lnTo>
                    <a:pt x="241808" y="76"/>
                  </a:lnTo>
                  <a:lnTo>
                    <a:pt x="240271" y="4826"/>
                  </a:lnTo>
                  <a:lnTo>
                    <a:pt x="237871" y="444"/>
                  </a:lnTo>
                  <a:lnTo>
                    <a:pt x="236969" y="520"/>
                  </a:lnTo>
                  <a:lnTo>
                    <a:pt x="237490" y="5956"/>
                  </a:lnTo>
                  <a:lnTo>
                    <a:pt x="238112" y="5905"/>
                  </a:lnTo>
                  <a:lnTo>
                    <a:pt x="237617" y="1079"/>
                  </a:lnTo>
                  <a:lnTo>
                    <a:pt x="240157" y="5715"/>
                  </a:lnTo>
                  <a:lnTo>
                    <a:pt x="240538" y="5676"/>
                  </a:lnTo>
                  <a:lnTo>
                    <a:pt x="242189" y="660"/>
                  </a:lnTo>
                  <a:lnTo>
                    <a:pt x="242557" y="5486"/>
                  </a:lnTo>
                  <a:lnTo>
                    <a:pt x="243205" y="5435"/>
                  </a:lnTo>
                  <a:close/>
                </a:path>
              </a:pathLst>
            </a:custGeom>
            <a:solidFill>
              <a:srgbClr val="124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432714" y="171576"/>
            <a:ext cx="10259695" cy="7048500"/>
            <a:chOff x="432714" y="171576"/>
            <a:chExt cx="10259695" cy="7048500"/>
          </a:xfrm>
        </p:grpSpPr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812023" y="1056893"/>
              <a:ext cx="2879966" cy="327266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32015" y="4005630"/>
              <a:ext cx="1799958" cy="321424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32714" y="171576"/>
              <a:ext cx="5832854" cy="5368518"/>
            </a:xfrm>
            <a:prstGeom prst="rect">
              <a:avLst/>
            </a:prstGeom>
          </p:spPr>
        </p:pic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9956545" y="243852"/>
            <a:ext cx="621030" cy="448945"/>
          </a:xfrm>
          <a:prstGeom prst="rect">
            <a:avLst/>
          </a:prstGeom>
          <a:solidFill>
            <a:srgbClr val="70AE42"/>
          </a:solidFill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3410"/>
              </a:lnSpc>
            </a:pPr>
            <a:r>
              <a:rPr spc="-25" dirty="0"/>
              <a:t>64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436372" y="1557907"/>
            <a:ext cx="27470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should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always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be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placed</a:t>
            </a:r>
            <a:r>
              <a:rPr sz="1200" b="1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opposite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practice’s</a:t>
            </a:r>
            <a:r>
              <a:rPr sz="1200" b="1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b="1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to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right,</a:t>
            </a:r>
            <a:r>
              <a:rPr sz="1200" b="1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sleeve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Never</a:t>
            </a:r>
            <a:r>
              <a:rPr sz="1200" b="1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left,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as we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read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from</a:t>
            </a:r>
            <a:r>
              <a:rPr sz="1200" b="1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left</a:t>
            </a:r>
            <a:r>
              <a:rPr sz="1200" b="1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right.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6372" y="2472764"/>
            <a:ext cx="26003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AT(SA) logo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should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then</a:t>
            </a:r>
            <a:r>
              <a:rPr sz="1200" b="1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be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placed</a:t>
            </a:r>
            <a:r>
              <a:rPr sz="1200" b="1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underneath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right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of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b="1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b="1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007D"/>
                </a:solidFill>
                <a:latin typeface="Arial"/>
                <a:cs typeface="Arial"/>
              </a:rPr>
              <a:t>logo.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36372" y="3204284"/>
            <a:ext cx="86804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b="1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Golf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shirt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36372" y="3569739"/>
            <a:ext cx="6908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B -</a:t>
            </a:r>
            <a:r>
              <a:rPr sz="1200" b="1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T-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shirt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36372" y="3936109"/>
            <a:ext cx="263969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C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Cap: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Practice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goes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front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cap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this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case.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AT(SA)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then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goes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at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back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cap.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 marR="396875">
              <a:lnSpc>
                <a:spcPct val="100000"/>
              </a:lnSpc>
            </a:pP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D</a:t>
            </a:r>
            <a:r>
              <a:rPr sz="1200" b="1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007D"/>
                </a:solidFill>
                <a:latin typeface="Arial"/>
                <a:cs typeface="Arial"/>
              </a:rPr>
              <a:t>-</a:t>
            </a:r>
            <a:r>
              <a:rPr sz="1200" b="1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golf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shirts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t-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shirts,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AT(SA)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logo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be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placed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left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arm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sleeve.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7" name="object 4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897246" y="294893"/>
            <a:ext cx="3031742" cy="3272650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5220842" y="2540888"/>
            <a:ext cx="2184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77B843"/>
                </a:solidFill>
                <a:latin typeface="Univers"/>
                <a:cs typeface="Univers"/>
              </a:rPr>
              <a:t>A</a:t>
            </a:r>
            <a:endParaRPr sz="2100">
              <a:latin typeface="Univers"/>
              <a:cs typeface="Univers"/>
            </a:endParaRPr>
          </a:p>
        </p:txBody>
      </p:sp>
      <p:pic>
        <p:nvPicPr>
          <p:cNvPr id="49" name="object 4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0" y="146164"/>
            <a:ext cx="3936236" cy="863992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436372" y="230887"/>
            <a:ext cx="2398395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CLOTHING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CAP,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GOLF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T-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SHIRT</a:t>
            </a:r>
            <a:endParaRPr sz="2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247004" y="7268970"/>
            <a:ext cx="2469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409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|</a:t>
            </a:r>
            <a:r>
              <a:rPr sz="600" spc="2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9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H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L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U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4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K</a:t>
            </a:r>
            <a:r>
              <a:rPr sz="600" spc="3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OF</a:t>
            </a:r>
            <a:r>
              <a:rPr sz="600" spc="3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CO</a:t>
            </a:r>
            <a:r>
              <a:rPr sz="600" spc="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-</a:t>
            </a:r>
            <a:r>
              <a:rPr sz="600" spc="-2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D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I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N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G</a:t>
            </a:r>
            <a:r>
              <a:rPr sz="600" spc="4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F</a:t>
            </a:r>
            <a:r>
              <a:rPr sz="600" spc="-10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77B843"/>
                </a:solidFill>
                <a:latin typeface="Arial"/>
                <a:cs typeface="Arial"/>
              </a:rPr>
              <a:t>OR</a:t>
            </a:r>
            <a:r>
              <a:rPr sz="600" spc="50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C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,</a:t>
            </a:r>
            <a:r>
              <a:rPr sz="600" spc="42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3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&amp;</a:t>
            </a:r>
            <a:r>
              <a:rPr sz="600" spc="2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T</a:t>
            </a:r>
            <a:r>
              <a:rPr sz="600" spc="-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(</a:t>
            </a:r>
            <a:r>
              <a:rPr sz="600" spc="-7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r>
              <a:rPr sz="600" spc="-5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A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)</a:t>
            </a:r>
            <a:r>
              <a:rPr sz="600" spc="44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9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6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M</a:t>
            </a:r>
            <a:r>
              <a:rPr sz="600" spc="-80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77B843"/>
                </a:solidFill>
                <a:latin typeface="Arial"/>
                <a:cs typeface="Arial"/>
              </a:rPr>
              <a:t>E</a:t>
            </a:r>
            <a:r>
              <a:rPr sz="600" spc="-6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7B843"/>
                </a:solidFill>
                <a:latin typeface="Arial"/>
                <a:cs typeface="Arial"/>
              </a:rPr>
              <a:t>R</a:t>
            </a:r>
            <a:r>
              <a:rPr sz="600" spc="-85" dirty="0">
                <a:solidFill>
                  <a:srgbClr val="77B843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77B843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2608"/>
            <a:ext cx="3937633" cy="8639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5587" y="268096"/>
            <a:ext cx="2021205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0"/>
              </a:spcBef>
            </a:pPr>
            <a:r>
              <a:rPr sz="2000" b="0" dirty="0">
                <a:latin typeface="Arial"/>
                <a:cs typeface="Arial"/>
              </a:rPr>
              <a:t>SAICA</a:t>
            </a:r>
            <a:r>
              <a:rPr sz="2000" b="0" spc="-45" dirty="0">
                <a:latin typeface="Arial"/>
                <a:cs typeface="Arial"/>
              </a:rPr>
              <a:t> </a:t>
            </a:r>
            <a:r>
              <a:rPr sz="2000" b="0" spc="-20" dirty="0">
                <a:latin typeface="Arial"/>
                <a:cs typeface="Arial"/>
              </a:rPr>
              <a:t>BRAND </a:t>
            </a:r>
            <a:r>
              <a:rPr sz="2000" b="0" spc="-10" dirty="0">
                <a:latin typeface="Arial"/>
                <a:cs typeface="Arial"/>
              </a:rPr>
              <a:t>ARCHITECTURE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5295" y="1636012"/>
            <a:ext cx="18345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29AADF"/>
                </a:solidFill>
                <a:latin typeface="Arial"/>
                <a:cs typeface="Arial"/>
              </a:rPr>
              <a:t>PARENT</a:t>
            </a:r>
            <a:r>
              <a:rPr sz="1800" b="1" spc="-125" dirty="0">
                <a:solidFill>
                  <a:srgbClr val="29AAD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29AADF"/>
                </a:solidFill>
                <a:latin typeface="Arial"/>
                <a:cs typeface="Arial"/>
              </a:rPr>
              <a:t>BRAND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295" y="3156888"/>
            <a:ext cx="1744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29AADF"/>
                </a:solidFill>
                <a:latin typeface="Arial"/>
                <a:cs typeface="Arial"/>
              </a:rPr>
              <a:t>DESIGNATIONS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5295" y="4803037"/>
            <a:ext cx="2335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29AADF"/>
                </a:solidFill>
                <a:latin typeface="Arial"/>
                <a:cs typeface="Arial"/>
              </a:rPr>
              <a:t>ENDORSED</a:t>
            </a:r>
            <a:r>
              <a:rPr sz="1800" b="1" spc="-85" dirty="0">
                <a:solidFill>
                  <a:srgbClr val="29AAD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29AADF"/>
                </a:solidFill>
                <a:latin typeface="Arial"/>
                <a:cs typeface="Arial"/>
              </a:rPr>
              <a:t>BRANDS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5295" y="6257847"/>
            <a:ext cx="2192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29AADF"/>
                </a:solidFill>
                <a:latin typeface="Arial"/>
                <a:cs typeface="Arial"/>
              </a:rPr>
              <a:t>GLOBAL</a:t>
            </a:r>
            <a:r>
              <a:rPr sz="1800" b="1" spc="-70" dirty="0">
                <a:solidFill>
                  <a:srgbClr val="29AAD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29AADF"/>
                </a:solidFill>
                <a:latin typeface="Arial"/>
                <a:cs typeface="Arial"/>
              </a:rPr>
              <a:t>AFFILIATE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42613" y="4699203"/>
            <a:ext cx="1157057" cy="61409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8952" y="4881905"/>
            <a:ext cx="1162099" cy="301471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4601083" y="3224402"/>
            <a:ext cx="1101090" cy="295275"/>
          </a:xfrm>
          <a:custGeom>
            <a:avLst/>
            <a:gdLst/>
            <a:ahLst/>
            <a:cxnLst/>
            <a:rect l="l" t="t" r="r" b="b"/>
            <a:pathLst>
              <a:path w="1101089" h="295275">
                <a:moveTo>
                  <a:pt x="262382" y="90932"/>
                </a:moveTo>
                <a:lnTo>
                  <a:pt x="245872" y="64389"/>
                </a:lnTo>
                <a:lnTo>
                  <a:pt x="219837" y="39243"/>
                </a:lnTo>
                <a:lnTo>
                  <a:pt x="184150" y="20193"/>
                </a:lnTo>
                <a:lnTo>
                  <a:pt x="139065" y="12827"/>
                </a:lnTo>
                <a:lnTo>
                  <a:pt x="93853" y="19939"/>
                </a:lnTo>
                <a:lnTo>
                  <a:pt x="55499" y="39624"/>
                </a:lnTo>
                <a:lnTo>
                  <a:pt x="25781" y="69596"/>
                </a:lnTo>
                <a:lnTo>
                  <a:pt x="6731" y="107569"/>
                </a:lnTo>
                <a:lnTo>
                  <a:pt x="0" y="151257"/>
                </a:lnTo>
                <a:lnTo>
                  <a:pt x="6858" y="195199"/>
                </a:lnTo>
                <a:lnTo>
                  <a:pt x="26289" y="233426"/>
                </a:lnTo>
                <a:lnTo>
                  <a:pt x="56261" y="263271"/>
                </a:lnTo>
                <a:lnTo>
                  <a:pt x="94615" y="282702"/>
                </a:lnTo>
                <a:lnTo>
                  <a:pt x="139446" y="289687"/>
                </a:lnTo>
                <a:lnTo>
                  <a:pt x="181102" y="283464"/>
                </a:lnTo>
                <a:lnTo>
                  <a:pt x="216535" y="266827"/>
                </a:lnTo>
                <a:lnTo>
                  <a:pt x="244094" y="242443"/>
                </a:lnTo>
                <a:lnTo>
                  <a:pt x="262382" y="213106"/>
                </a:lnTo>
                <a:lnTo>
                  <a:pt x="230251" y="213106"/>
                </a:lnTo>
                <a:lnTo>
                  <a:pt x="221107" y="225171"/>
                </a:lnTo>
                <a:lnTo>
                  <a:pt x="203200" y="241935"/>
                </a:lnTo>
                <a:lnTo>
                  <a:pt x="176022" y="256921"/>
                </a:lnTo>
                <a:lnTo>
                  <a:pt x="139065" y="263271"/>
                </a:lnTo>
                <a:lnTo>
                  <a:pt x="95758" y="254635"/>
                </a:lnTo>
                <a:lnTo>
                  <a:pt x="61087" y="230759"/>
                </a:lnTo>
                <a:lnTo>
                  <a:pt x="37973" y="195199"/>
                </a:lnTo>
                <a:lnTo>
                  <a:pt x="29591" y="150876"/>
                </a:lnTo>
                <a:lnTo>
                  <a:pt x="37973" y="107188"/>
                </a:lnTo>
                <a:lnTo>
                  <a:pt x="60960" y="71755"/>
                </a:lnTo>
                <a:lnTo>
                  <a:pt x="95631" y="47879"/>
                </a:lnTo>
                <a:lnTo>
                  <a:pt x="139065" y="39243"/>
                </a:lnTo>
                <a:lnTo>
                  <a:pt x="173863" y="45085"/>
                </a:lnTo>
                <a:lnTo>
                  <a:pt x="200660" y="59055"/>
                </a:lnTo>
                <a:lnTo>
                  <a:pt x="219456" y="76073"/>
                </a:lnTo>
                <a:lnTo>
                  <a:pt x="230251" y="90932"/>
                </a:lnTo>
                <a:lnTo>
                  <a:pt x="262382" y="90932"/>
                </a:lnTo>
                <a:close/>
              </a:path>
              <a:path w="1101089" h="295275">
                <a:moveTo>
                  <a:pt x="512191" y="284988"/>
                </a:moveTo>
                <a:lnTo>
                  <a:pt x="481076" y="209804"/>
                </a:lnTo>
                <a:lnTo>
                  <a:pt x="470916" y="185166"/>
                </a:lnTo>
                <a:lnTo>
                  <a:pt x="439547" y="109347"/>
                </a:lnTo>
                <a:lnTo>
                  <a:pt x="439547" y="185166"/>
                </a:lnTo>
                <a:lnTo>
                  <a:pt x="332867" y="185166"/>
                </a:lnTo>
                <a:lnTo>
                  <a:pt x="385953" y="51181"/>
                </a:lnTo>
                <a:lnTo>
                  <a:pt x="439547" y="185166"/>
                </a:lnTo>
                <a:lnTo>
                  <a:pt x="439547" y="109347"/>
                </a:lnTo>
                <a:lnTo>
                  <a:pt x="415417" y="51181"/>
                </a:lnTo>
                <a:lnTo>
                  <a:pt x="401574" y="17526"/>
                </a:lnTo>
                <a:lnTo>
                  <a:pt x="372618" y="17526"/>
                </a:lnTo>
                <a:lnTo>
                  <a:pt x="260985" y="284988"/>
                </a:lnTo>
                <a:lnTo>
                  <a:pt x="293116" y="284988"/>
                </a:lnTo>
                <a:lnTo>
                  <a:pt x="323850" y="209804"/>
                </a:lnTo>
                <a:lnTo>
                  <a:pt x="448564" y="209804"/>
                </a:lnTo>
                <a:lnTo>
                  <a:pt x="479679" y="284988"/>
                </a:lnTo>
                <a:lnTo>
                  <a:pt x="512191" y="284988"/>
                </a:lnTo>
                <a:close/>
              </a:path>
              <a:path w="1101089" h="295275">
                <a:moveTo>
                  <a:pt x="582041" y="0"/>
                </a:moveTo>
                <a:lnTo>
                  <a:pt x="565785" y="0"/>
                </a:lnTo>
                <a:lnTo>
                  <a:pt x="546227" y="36449"/>
                </a:lnTo>
                <a:lnTo>
                  <a:pt x="532257" y="73152"/>
                </a:lnTo>
                <a:lnTo>
                  <a:pt x="523875" y="110109"/>
                </a:lnTo>
                <a:lnTo>
                  <a:pt x="521081" y="147193"/>
                </a:lnTo>
                <a:lnTo>
                  <a:pt x="521970" y="168910"/>
                </a:lnTo>
                <a:lnTo>
                  <a:pt x="528955" y="210312"/>
                </a:lnTo>
                <a:lnTo>
                  <a:pt x="542163" y="248539"/>
                </a:lnTo>
                <a:lnTo>
                  <a:pt x="565785" y="295021"/>
                </a:lnTo>
                <a:lnTo>
                  <a:pt x="582041" y="295021"/>
                </a:lnTo>
                <a:lnTo>
                  <a:pt x="565531" y="258064"/>
                </a:lnTo>
                <a:lnTo>
                  <a:pt x="553720" y="221234"/>
                </a:lnTo>
                <a:lnTo>
                  <a:pt x="546735" y="184404"/>
                </a:lnTo>
                <a:lnTo>
                  <a:pt x="544322" y="147574"/>
                </a:lnTo>
                <a:lnTo>
                  <a:pt x="544576" y="135509"/>
                </a:lnTo>
                <a:lnTo>
                  <a:pt x="550164" y="88011"/>
                </a:lnTo>
                <a:lnTo>
                  <a:pt x="562229" y="45085"/>
                </a:lnTo>
                <a:lnTo>
                  <a:pt x="574167" y="17018"/>
                </a:lnTo>
                <a:lnTo>
                  <a:pt x="582041" y="0"/>
                </a:lnTo>
                <a:close/>
              </a:path>
              <a:path w="1101089" h="295275">
                <a:moveTo>
                  <a:pt x="761111" y="211201"/>
                </a:moveTo>
                <a:lnTo>
                  <a:pt x="738124" y="160020"/>
                </a:lnTo>
                <a:lnTo>
                  <a:pt x="696087" y="138176"/>
                </a:lnTo>
                <a:lnTo>
                  <a:pt x="668528" y="128524"/>
                </a:lnTo>
                <a:lnTo>
                  <a:pt x="647446" y="118110"/>
                </a:lnTo>
                <a:lnTo>
                  <a:pt x="634111" y="104267"/>
                </a:lnTo>
                <a:lnTo>
                  <a:pt x="629539" y="84074"/>
                </a:lnTo>
                <a:lnTo>
                  <a:pt x="633349" y="65151"/>
                </a:lnTo>
                <a:lnTo>
                  <a:pt x="643890" y="50673"/>
                </a:lnTo>
                <a:lnTo>
                  <a:pt x="659384" y="41402"/>
                </a:lnTo>
                <a:lnTo>
                  <a:pt x="678307" y="38100"/>
                </a:lnTo>
                <a:lnTo>
                  <a:pt x="700278" y="42545"/>
                </a:lnTo>
                <a:lnTo>
                  <a:pt x="714121" y="53467"/>
                </a:lnTo>
                <a:lnTo>
                  <a:pt x="721868" y="67691"/>
                </a:lnTo>
                <a:lnTo>
                  <a:pt x="725678" y="81788"/>
                </a:lnTo>
                <a:lnTo>
                  <a:pt x="755396" y="81788"/>
                </a:lnTo>
                <a:lnTo>
                  <a:pt x="746379" y="49657"/>
                </a:lnTo>
                <a:lnTo>
                  <a:pt x="728218" y="28321"/>
                </a:lnTo>
                <a:lnTo>
                  <a:pt x="704723" y="16510"/>
                </a:lnTo>
                <a:lnTo>
                  <a:pt x="679450" y="12827"/>
                </a:lnTo>
                <a:lnTo>
                  <a:pt x="649605" y="17653"/>
                </a:lnTo>
                <a:lnTo>
                  <a:pt x="624078" y="31877"/>
                </a:lnTo>
                <a:lnTo>
                  <a:pt x="606298" y="54991"/>
                </a:lnTo>
                <a:lnTo>
                  <a:pt x="599948" y="86487"/>
                </a:lnTo>
                <a:lnTo>
                  <a:pt x="604139" y="104267"/>
                </a:lnTo>
                <a:lnTo>
                  <a:pt x="607695" y="118110"/>
                </a:lnTo>
                <a:lnTo>
                  <a:pt x="625983" y="138557"/>
                </a:lnTo>
                <a:lnTo>
                  <a:pt x="648335" y="150749"/>
                </a:lnTo>
                <a:lnTo>
                  <a:pt x="691261" y="165100"/>
                </a:lnTo>
                <a:lnTo>
                  <a:pt x="711454" y="175133"/>
                </a:lnTo>
                <a:lnTo>
                  <a:pt x="725932" y="190246"/>
                </a:lnTo>
                <a:lnTo>
                  <a:pt x="731520" y="213360"/>
                </a:lnTo>
                <a:lnTo>
                  <a:pt x="727075" y="233934"/>
                </a:lnTo>
                <a:lnTo>
                  <a:pt x="715137" y="250063"/>
                </a:lnTo>
                <a:lnTo>
                  <a:pt x="698119" y="260604"/>
                </a:lnTo>
                <a:lnTo>
                  <a:pt x="677926" y="264414"/>
                </a:lnTo>
                <a:lnTo>
                  <a:pt x="663194" y="262255"/>
                </a:lnTo>
                <a:lnTo>
                  <a:pt x="646684" y="254127"/>
                </a:lnTo>
                <a:lnTo>
                  <a:pt x="632333" y="237744"/>
                </a:lnTo>
                <a:lnTo>
                  <a:pt x="624459" y="210566"/>
                </a:lnTo>
                <a:lnTo>
                  <a:pt x="594487" y="210566"/>
                </a:lnTo>
                <a:lnTo>
                  <a:pt x="601980" y="244348"/>
                </a:lnTo>
                <a:lnTo>
                  <a:pt x="620268" y="269240"/>
                </a:lnTo>
                <a:lnTo>
                  <a:pt x="646557" y="284480"/>
                </a:lnTo>
                <a:lnTo>
                  <a:pt x="678307" y="289687"/>
                </a:lnTo>
                <a:lnTo>
                  <a:pt x="712343" y="283591"/>
                </a:lnTo>
                <a:lnTo>
                  <a:pt x="738378" y="266827"/>
                </a:lnTo>
                <a:lnTo>
                  <a:pt x="755142" y="241935"/>
                </a:lnTo>
                <a:lnTo>
                  <a:pt x="761111" y="211201"/>
                </a:lnTo>
                <a:close/>
              </a:path>
              <a:path w="1101089" h="295275">
                <a:moveTo>
                  <a:pt x="1021334" y="284988"/>
                </a:moveTo>
                <a:lnTo>
                  <a:pt x="990219" y="209804"/>
                </a:lnTo>
                <a:lnTo>
                  <a:pt x="980059" y="185166"/>
                </a:lnTo>
                <a:lnTo>
                  <a:pt x="948690" y="109347"/>
                </a:lnTo>
                <a:lnTo>
                  <a:pt x="948690" y="185166"/>
                </a:lnTo>
                <a:lnTo>
                  <a:pt x="842137" y="185166"/>
                </a:lnTo>
                <a:lnTo>
                  <a:pt x="895223" y="51181"/>
                </a:lnTo>
                <a:lnTo>
                  <a:pt x="948690" y="185166"/>
                </a:lnTo>
                <a:lnTo>
                  <a:pt x="948690" y="109347"/>
                </a:lnTo>
                <a:lnTo>
                  <a:pt x="924687" y="51181"/>
                </a:lnTo>
                <a:lnTo>
                  <a:pt x="910717" y="17526"/>
                </a:lnTo>
                <a:lnTo>
                  <a:pt x="881888" y="17526"/>
                </a:lnTo>
                <a:lnTo>
                  <a:pt x="770128" y="284988"/>
                </a:lnTo>
                <a:lnTo>
                  <a:pt x="802386" y="284988"/>
                </a:lnTo>
                <a:lnTo>
                  <a:pt x="832993" y="209804"/>
                </a:lnTo>
                <a:lnTo>
                  <a:pt x="957707" y="209804"/>
                </a:lnTo>
                <a:lnTo>
                  <a:pt x="988822" y="284988"/>
                </a:lnTo>
                <a:lnTo>
                  <a:pt x="1021334" y="284988"/>
                </a:lnTo>
                <a:close/>
              </a:path>
              <a:path w="1101089" h="295275">
                <a:moveTo>
                  <a:pt x="1101090" y="147193"/>
                </a:moveTo>
                <a:lnTo>
                  <a:pt x="1090041" y="73152"/>
                </a:lnTo>
                <a:lnTo>
                  <a:pt x="1076071" y="36449"/>
                </a:lnTo>
                <a:lnTo>
                  <a:pt x="1056640" y="0"/>
                </a:lnTo>
                <a:lnTo>
                  <a:pt x="1040384" y="0"/>
                </a:lnTo>
                <a:lnTo>
                  <a:pt x="1048258" y="17018"/>
                </a:lnTo>
                <a:lnTo>
                  <a:pt x="1054862" y="32004"/>
                </a:lnTo>
                <a:lnTo>
                  <a:pt x="1069721" y="76835"/>
                </a:lnTo>
                <a:lnTo>
                  <a:pt x="1077087" y="123571"/>
                </a:lnTo>
                <a:lnTo>
                  <a:pt x="1077976" y="147574"/>
                </a:lnTo>
                <a:lnTo>
                  <a:pt x="1075563" y="184404"/>
                </a:lnTo>
                <a:lnTo>
                  <a:pt x="1068578" y="221234"/>
                </a:lnTo>
                <a:lnTo>
                  <a:pt x="1056767" y="258064"/>
                </a:lnTo>
                <a:lnTo>
                  <a:pt x="1040384" y="295021"/>
                </a:lnTo>
                <a:lnTo>
                  <a:pt x="1056640" y="295021"/>
                </a:lnTo>
                <a:lnTo>
                  <a:pt x="1080897" y="247269"/>
                </a:lnTo>
                <a:lnTo>
                  <a:pt x="1093597" y="209042"/>
                </a:lnTo>
                <a:lnTo>
                  <a:pt x="1100328" y="168402"/>
                </a:lnTo>
                <a:lnTo>
                  <a:pt x="1101090" y="147193"/>
                </a:lnTo>
                <a:close/>
              </a:path>
            </a:pathLst>
          </a:custGeom>
          <a:solidFill>
            <a:srgbClr val="004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37202" y="3241471"/>
            <a:ext cx="3175" cy="267970"/>
          </a:xfrm>
          <a:custGeom>
            <a:avLst/>
            <a:gdLst/>
            <a:ahLst/>
            <a:cxnLst/>
            <a:rect l="l" t="t" r="r" b="b"/>
            <a:pathLst>
              <a:path w="3175" h="267970">
                <a:moveTo>
                  <a:pt x="3111" y="0"/>
                </a:moveTo>
                <a:lnTo>
                  <a:pt x="0" y="0"/>
                </a:lnTo>
                <a:lnTo>
                  <a:pt x="0" y="267665"/>
                </a:lnTo>
                <a:lnTo>
                  <a:pt x="3111" y="267665"/>
                </a:lnTo>
                <a:lnTo>
                  <a:pt x="3111" y="0"/>
                </a:lnTo>
                <a:close/>
              </a:path>
            </a:pathLst>
          </a:custGeom>
          <a:solidFill>
            <a:srgbClr val="92A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142611" y="3209797"/>
            <a:ext cx="336550" cy="335915"/>
            <a:chOff x="4142611" y="3209797"/>
            <a:chExt cx="336550" cy="335915"/>
          </a:xfrm>
        </p:grpSpPr>
        <p:sp>
          <p:nvSpPr>
            <p:cNvPr id="13" name="object 13"/>
            <p:cNvSpPr/>
            <p:nvPr/>
          </p:nvSpPr>
          <p:spPr>
            <a:xfrm>
              <a:off x="4142611" y="3209797"/>
              <a:ext cx="336550" cy="335915"/>
            </a:xfrm>
            <a:custGeom>
              <a:avLst/>
              <a:gdLst/>
              <a:ahLst/>
              <a:cxnLst/>
              <a:rect l="l" t="t" r="r" b="b"/>
              <a:pathLst>
                <a:path w="336550" h="335914">
                  <a:moveTo>
                    <a:pt x="167639" y="0"/>
                  </a:moveTo>
                  <a:lnTo>
                    <a:pt x="123062" y="5969"/>
                  </a:lnTo>
                  <a:lnTo>
                    <a:pt x="83057" y="22860"/>
                  </a:lnTo>
                  <a:lnTo>
                    <a:pt x="49021" y="49149"/>
                  </a:lnTo>
                  <a:lnTo>
                    <a:pt x="22859" y="83058"/>
                  </a:lnTo>
                  <a:lnTo>
                    <a:pt x="5968" y="123063"/>
                  </a:lnTo>
                  <a:lnTo>
                    <a:pt x="0" y="167640"/>
                  </a:lnTo>
                  <a:lnTo>
                    <a:pt x="5968" y="212344"/>
                  </a:lnTo>
                  <a:lnTo>
                    <a:pt x="22859" y="252349"/>
                  </a:lnTo>
                  <a:lnTo>
                    <a:pt x="49148" y="286385"/>
                  </a:lnTo>
                  <a:lnTo>
                    <a:pt x="83311" y="312547"/>
                  </a:lnTo>
                  <a:lnTo>
                    <a:pt x="123570" y="329438"/>
                  </a:lnTo>
                  <a:lnTo>
                    <a:pt x="168528" y="335407"/>
                  </a:lnTo>
                  <a:lnTo>
                    <a:pt x="336295" y="335407"/>
                  </a:lnTo>
                  <a:lnTo>
                    <a:pt x="336295" y="167640"/>
                  </a:lnTo>
                  <a:lnTo>
                    <a:pt x="330199" y="123063"/>
                  </a:lnTo>
                  <a:lnTo>
                    <a:pt x="313308" y="83058"/>
                  </a:lnTo>
                  <a:lnTo>
                    <a:pt x="287019" y="49022"/>
                  </a:lnTo>
                  <a:lnTo>
                    <a:pt x="252856" y="22860"/>
                  </a:lnTo>
                  <a:lnTo>
                    <a:pt x="212597" y="5969"/>
                  </a:lnTo>
                  <a:lnTo>
                    <a:pt x="167639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81729" y="3248024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116967" y="508"/>
                  </a:moveTo>
                  <a:lnTo>
                    <a:pt x="70993" y="13716"/>
                  </a:lnTo>
                  <a:lnTo>
                    <a:pt x="33909" y="41783"/>
                  </a:lnTo>
                  <a:lnTo>
                    <a:pt x="9017" y="81407"/>
                  </a:lnTo>
                  <a:lnTo>
                    <a:pt x="0" y="129032"/>
                  </a:lnTo>
                  <a:lnTo>
                    <a:pt x="9017" y="176657"/>
                  </a:lnTo>
                  <a:lnTo>
                    <a:pt x="33909" y="216154"/>
                  </a:lnTo>
                  <a:lnTo>
                    <a:pt x="70993" y="244348"/>
                  </a:lnTo>
                  <a:lnTo>
                    <a:pt x="116967" y="257556"/>
                  </a:lnTo>
                  <a:lnTo>
                    <a:pt x="116967" y="227584"/>
                  </a:lnTo>
                  <a:lnTo>
                    <a:pt x="82550" y="216916"/>
                  </a:lnTo>
                  <a:lnTo>
                    <a:pt x="54864" y="195199"/>
                  </a:lnTo>
                  <a:lnTo>
                    <a:pt x="36449" y="164973"/>
                  </a:lnTo>
                  <a:lnTo>
                    <a:pt x="29718" y="129032"/>
                  </a:lnTo>
                  <a:lnTo>
                    <a:pt x="36449" y="92964"/>
                  </a:lnTo>
                  <a:lnTo>
                    <a:pt x="54864" y="62865"/>
                  </a:lnTo>
                  <a:lnTo>
                    <a:pt x="82550" y="41148"/>
                  </a:lnTo>
                  <a:lnTo>
                    <a:pt x="116967" y="30353"/>
                  </a:lnTo>
                  <a:lnTo>
                    <a:pt x="116967" y="508"/>
                  </a:lnTo>
                  <a:close/>
                </a:path>
                <a:path w="258445" h="258445">
                  <a:moveTo>
                    <a:pt x="258051" y="155867"/>
                  </a:moveTo>
                  <a:lnTo>
                    <a:pt x="228346" y="155867"/>
                  </a:lnTo>
                  <a:lnTo>
                    <a:pt x="228346" y="258076"/>
                  </a:lnTo>
                  <a:lnTo>
                    <a:pt x="258051" y="258076"/>
                  </a:lnTo>
                  <a:lnTo>
                    <a:pt x="258051" y="155867"/>
                  </a:lnTo>
                  <a:close/>
                </a:path>
                <a:path w="258445" h="258445">
                  <a:moveTo>
                    <a:pt x="258064" y="129032"/>
                  </a:moveTo>
                  <a:lnTo>
                    <a:pt x="257556" y="126238"/>
                  </a:lnTo>
                  <a:lnTo>
                    <a:pt x="161544" y="126238"/>
                  </a:lnTo>
                  <a:lnTo>
                    <a:pt x="161544" y="35179"/>
                  </a:lnTo>
                  <a:lnTo>
                    <a:pt x="216027" y="35179"/>
                  </a:lnTo>
                  <a:lnTo>
                    <a:pt x="181102" y="10922"/>
                  </a:lnTo>
                  <a:lnTo>
                    <a:pt x="131826" y="0"/>
                  </a:lnTo>
                  <a:lnTo>
                    <a:pt x="131826" y="258064"/>
                  </a:lnTo>
                  <a:lnTo>
                    <a:pt x="161544" y="258064"/>
                  </a:lnTo>
                  <a:lnTo>
                    <a:pt x="161544" y="155829"/>
                  </a:lnTo>
                  <a:lnTo>
                    <a:pt x="258064" y="155829"/>
                  </a:lnTo>
                  <a:lnTo>
                    <a:pt x="258064" y="129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3273" y="3283203"/>
              <a:ext cx="96011" cy="9104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67805" y="3125647"/>
            <a:ext cx="1613522" cy="512012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7423531" y="1760982"/>
            <a:ext cx="655955" cy="182880"/>
            <a:chOff x="7423531" y="1760982"/>
            <a:chExt cx="655955" cy="18288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23531" y="1762505"/>
              <a:ext cx="65023" cy="7784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424547" y="1762441"/>
              <a:ext cx="526415" cy="181610"/>
            </a:xfrm>
            <a:custGeom>
              <a:avLst/>
              <a:gdLst/>
              <a:ahLst/>
              <a:cxnLst/>
              <a:rect l="l" t="t" r="r" b="b"/>
              <a:pathLst>
                <a:path w="526415" h="181610">
                  <a:moveTo>
                    <a:pt x="82677" y="101663"/>
                  </a:moveTo>
                  <a:lnTo>
                    <a:pt x="64770" y="101663"/>
                  </a:lnTo>
                  <a:lnTo>
                    <a:pt x="41275" y="161353"/>
                  </a:lnTo>
                  <a:lnTo>
                    <a:pt x="17907" y="101663"/>
                  </a:lnTo>
                  <a:lnTo>
                    <a:pt x="0" y="101663"/>
                  </a:lnTo>
                  <a:lnTo>
                    <a:pt x="0" y="179514"/>
                  </a:lnTo>
                  <a:lnTo>
                    <a:pt x="11303" y="179514"/>
                  </a:lnTo>
                  <a:lnTo>
                    <a:pt x="11303" y="113728"/>
                  </a:lnTo>
                  <a:lnTo>
                    <a:pt x="11557" y="113728"/>
                  </a:lnTo>
                  <a:lnTo>
                    <a:pt x="37846" y="179514"/>
                  </a:lnTo>
                  <a:lnTo>
                    <a:pt x="44704" y="179514"/>
                  </a:lnTo>
                  <a:lnTo>
                    <a:pt x="70993" y="113728"/>
                  </a:lnTo>
                  <a:lnTo>
                    <a:pt x="71247" y="113728"/>
                  </a:lnTo>
                  <a:lnTo>
                    <a:pt x="71247" y="179514"/>
                  </a:lnTo>
                  <a:lnTo>
                    <a:pt x="82677" y="179514"/>
                  </a:lnTo>
                  <a:lnTo>
                    <a:pt x="82677" y="101663"/>
                  </a:lnTo>
                  <a:close/>
                </a:path>
                <a:path w="526415" h="181610">
                  <a:moveTo>
                    <a:pt x="96837" y="0"/>
                  </a:moveTo>
                  <a:lnTo>
                    <a:pt x="85471" y="0"/>
                  </a:lnTo>
                  <a:lnTo>
                    <a:pt x="85471" y="77914"/>
                  </a:lnTo>
                  <a:lnTo>
                    <a:pt x="96837" y="77914"/>
                  </a:lnTo>
                  <a:lnTo>
                    <a:pt x="96837" y="0"/>
                  </a:lnTo>
                  <a:close/>
                </a:path>
                <a:path w="526415" h="181610">
                  <a:moveTo>
                    <a:pt x="159258" y="63"/>
                  </a:moveTo>
                  <a:lnTo>
                    <a:pt x="119888" y="63"/>
                  </a:lnTo>
                  <a:lnTo>
                    <a:pt x="119888" y="77914"/>
                  </a:lnTo>
                  <a:lnTo>
                    <a:pt x="131318" y="77914"/>
                  </a:lnTo>
                  <a:lnTo>
                    <a:pt x="131318" y="44259"/>
                  </a:lnTo>
                  <a:lnTo>
                    <a:pt x="159258" y="44259"/>
                  </a:lnTo>
                  <a:lnTo>
                    <a:pt x="159258" y="33845"/>
                  </a:lnTo>
                  <a:lnTo>
                    <a:pt x="131318" y="33845"/>
                  </a:lnTo>
                  <a:lnTo>
                    <a:pt x="131318" y="10477"/>
                  </a:lnTo>
                  <a:lnTo>
                    <a:pt x="159258" y="10477"/>
                  </a:lnTo>
                  <a:lnTo>
                    <a:pt x="159258" y="63"/>
                  </a:lnTo>
                  <a:close/>
                </a:path>
                <a:path w="526415" h="181610">
                  <a:moveTo>
                    <a:pt x="169672" y="179514"/>
                  </a:moveTo>
                  <a:lnTo>
                    <a:pt x="160909" y="156527"/>
                  </a:lnTo>
                  <a:lnTo>
                    <a:pt x="156972" y="146113"/>
                  </a:lnTo>
                  <a:lnTo>
                    <a:pt x="145669" y="116395"/>
                  </a:lnTo>
                  <a:lnTo>
                    <a:pt x="145034" y="114617"/>
                  </a:lnTo>
                  <a:lnTo>
                    <a:pt x="145034" y="146113"/>
                  </a:lnTo>
                  <a:lnTo>
                    <a:pt x="124841" y="146113"/>
                  </a:lnTo>
                  <a:lnTo>
                    <a:pt x="134874" y="116395"/>
                  </a:lnTo>
                  <a:lnTo>
                    <a:pt x="135128" y="116395"/>
                  </a:lnTo>
                  <a:lnTo>
                    <a:pt x="145034" y="146113"/>
                  </a:lnTo>
                  <a:lnTo>
                    <a:pt x="145034" y="114617"/>
                  </a:lnTo>
                  <a:lnTo>
                    <a:pt x="140081" y="101663"/>
                  </a:lnTo>
                  <a:lnTo>
                    <a:pt x="129794" y="101663"/>
                  </a:lnTo>
                  <a:lnTo>
                    <a:pt x="100203" y="179514"/>
                  </a:lnTo>
                  <a:lnTo>
                    <a:pt x="112268" y="179514"/>
                  </a:lnTo>
                  <a:lnTo>
                    <a:pt x="120904" y="156527"/>
                  </a:lnTo>
                  <a:lnTo>
                    <a:pt x="148844" y="156527"/>
                  </a:lnTo>
                  <a:lnTo>
                    <a:pt x="157480" y="179514"/>
                  </a:lnTo>
                  <a:lnTo>
                    <a:pt x="169672" y="179514"/>
                  </a:lnTo>
                  <a:close/>
                </a:path>
                <a:path w="526415" h="181610">
                  <a:moveTo>
                    <a:pt x="200202" y="101600"/>
                  </a:moveTo>
                  <a:lnTo>
                    <a:pt x="188849" y="101600"/>
                  </a:lnTo>
                  <a:lnTo>
                    <a:pt x="188849" y="179514"/>
                  </a:lnTo>
                  <a:lnTo>
                    <a:pt x="200202" y="179514"/>
                  </a:lnTo>
                  <a:lnTo>
                    <a:pt x="200202" y="101600"/>
                  </a:lnTo>
                  <a:close/>
                </a:path>
                <a:path w="526415" h="181610">
                  <a:moveTo>
                    <a:pt x="218440" y="76"/>
                  </a:moveTo>
                  <a:lnTo>
                    <a:pt x="179070" y="76"/>
                  </a:lnTo>
                  <a:lnTo>
                    <a:pt x="179070" y="77927"/>
                  </a:lnTo>
                  <a:lnTo>
                    <a:pt x="190500" y="77927"/>
                  </a:lnTo>
                  <a:lnTo>
                    <a:pt x="190500" y="44272"/>
                  </a:lnTo>
                  <a:lnTo>
                    <a:pt x="218440" y="44272"/>
                  </a:lnTo>
                  <a:lnTo>
                    <a:pt x="218440" y="33858"/>
                  </a:lnTo>
                  <a:lnTo>
                    <a:pt x="190500" y="33858"/>
                  </a:lnTo>
                  <a:lnTo>
                    <a:pt x="190500" y="10490"/>
                  </a:lnTo>
                  <a:lnTo>
                    <a:pt x="218440" y="10490"/>
                  </a:lnTo>
                  <a:lnTo>
                    <a:pt x="218440" y="76"/>
                  </a:lnTo>
                  <a:close/>
                </a:path>
                <a:path w="526415" h="181610">
                  <a:moveTo>
                    <a:pt x="243967" y="101676"/>
                  </a:moveTo>
                  <a:lnTo>
                    <a:pt x="229997" y="101676"/>
                  </a:lnTo>
                  <a:lnTo>
                    <a:pt x="200406" y="140284"/>
                  </a:lnTo>
                  <a:lnTo>
                    <a:pt x="229997" y="179527"/>
                  </a:lnTo>
                  <a:lnTo>
                    <a:pt x="243967" y="179527"/>
                  </a:lnTo>
                  <a:lnTo>
                    <a:pt x="213614" y="140284"/>
                  </a:lnTo>
                  <a:lnTo>
                    <a:pt x="243967" y="101676"/>
                  </a:lnTo>
                  <a:close/>
                </a:path>
                <a:path w="526415" h="181610">
                  <a:moveTo>
                    <a:pt x="280289" y="76"/>
                  </a:moveTo>
                  <a:lnTo>
                    <a:pt x="238252" y="76"/>
                  </a:lnTo>
                  <a:lnTo>
                    <a:pt x="238252" y="77927"/>
                  </a:lnTo>
                  <a:lnTo>
                    <a:pt x="280289" y="77927"/>
                  </a:lnTo>
                  <a:lnTo>
                    <a:pt x="280289" y="67513"/>
                  </a:lnTo>
                  <a:lnTo>
                    <a:pt x="249682" y="67513"/>
                  </a:lnTo>
                  <a:lnTo>
                    <a:pt x="249682" y="43764"/>
                  </a:lnTo>
                  <a:lnTo>
                    <a:pt x="280289" y="43764"/>
                  </a:lnTo>
                  <a:lnTo>
                    <a:pt x="280289" y="33350"/>
                  </a:lnTo>
                  <a:lnTo>
                    <a:pt x="249682" y="33350"/>
                  </a:lnTo>
                  <a:lnTo>
                    <a:pt x="249682" y="10490"/>
                  </a:lnTo>
                  <a:lnTo>
                    <a:pt x="280289" y="10490"/>
                  </a:lnTo>
                  <a:lnTo>
                    <a:pt x="280289" y="76"/>
                  </a:lnTo>
                  <a:close/>
                </a:path>
                <a:path w="526415" h="181610">
                  <a:moveTo>
                    <a:pt x="301752" y="101676"/>
                  </a:moveTo>
                  <a:lnTo>
                    <a:pt x="259715" y="101676"/>
                  </a:lnTo>
                  <a:lnTo>
                    <a:pt x="259715" y="179527"/>
                  </a:lnTo>
                  <a:lnTo>
                    <a:pt x="301752" y="179527"/>
                  </a:lnTo>
                  <a:lnTo>
                    <a:pt x="301752" y="169113"/>
                  </a:lnTo>
                  <a:lnTo>
                    <a:pt x="271018" y="169113"/>
                  </a:lnTo>
                  <a:lnTo>
                    <a:pt x="271018" y="145364"/>
                  </a:lnTo>
                  <a:lnTo>
                    <a:pt x="301752" y="145364"/>
                  </a:lnTo>
                  <a:lnTo>
                    <a:pt x="301752" y="134950"/>
                  </a:lnTo>
                  <a:lnTo>
                    <a:pt x="271018" y="134950"/>
                  </a:lnTo>
                  <a:lnTo>
                    <a:pt x="271018" y="112090"/>
                  </a:lnTo>
                  <a:lnTo>
                    <a:pt x="301752" y="112090"/>
                  </a:lnTo>
                  <a:lnTo>
                    <a:pt x="301752" y="101676"/>
                  </a:lnTo>
                  <a:close/>
                </a:path>
                <a:path w="526415" h="181610">
                  <a:moveTo>
                    <a:pt x="353568" y="18491"/>
                  </a:moveTo>
                  <a:lnTo>
                    <a:pt x="342138" y="2616"/>
                  </a:lnTo>
                  <a:lnTo>
                    <a:pt x="342138" y="18491"/>
                  </a:lnTo>
                  <a:lnTo>
                    <a:pt x="342138" y="24968"/>
                  </a:lnTo>
                  <a:lnTo>
                    <a:pt x="339471" y="33731"/>
                  </a:lnTo>
                  <a:lnTo>
                    <a:pt x="333121" y="38303"/>
                  </a:lnTo>
                  <a:lnTo>
                    <a:pt x="326009" y="39954"/>
                  </a:lnTo>
                  <a:lnTo>
                    <a:pt x="320675" y="40208"/>
                  </a:lnTo>
                  <a:lnTo>
                    <a:pt x="312801" y="40208"/>
                  </a:lnTo>
                  <a:lnTo>
                    <a:pt x="312801" y="10490"/>
                  </a:lnTo>
                  <a:lnTo>
                    <a:pt x="337693" y="10490"/>
                  </a:lnTo>
                  <a:lnTo>
                    <a:pt x="342138" y="18491"/>
                  </a:lnTo>
                  <a:lnTo>
                    <a:pt x="342138" y="2616"/>
                  </a:lnTo>
                  <a:lnTo>
                    <a:pt x="336550" y="76"/>
                  </a:lnTo>
                  <a:lnTo>
                    <a:pt x="301498" y="76"/>
                  </a:lnTo>
                  <a:lnTo>
                    <a:pt x="301498" y="77927"/>
                  </a:lnTo>
                  <a:lnTo>
                    <a:pt x="312801" y="77927"/>
                  </a:lnTo>
                  <a:lnTo>
                    <a:pt x="312801" y="41859"/>
                  </a:lnTo>
                  <a:lnTo>
                    <a:pt x="313055" y="41859"/>
                  </a:lnTo>
                  <a:lnTo>
                    <a:pt x="338836" y="77927"/>
                  </a:lnTo>
                  <a:lnTo>
                    <a:pt x="352933" y="77927"/>
                  </a:lnTo>
                  <a:lnTo>
                    <a:pt x="331216" y="48844"/>
                  </a:lnTo>
                  <a:lnTo>
                    <a:pt x="336804" y="48082"/>
                  </a:lnTo>
                  <a:lnTo>
                    <a:pt x="344297" y="44653"/>
                  </a:lnTo>
                  <a:lnTo>
                    <a:pt x="346837" y="41859"/>
                  </a:lnTo>
                  <a:lnTo>
                    <a:pt x="348234" y="40208"/>
                  </a:lnTo>
                  <a:lnTo>
                    <a:pt x="350774" y="37414"/>
                  </a:lnTo>
                  <a:lnTo>
                    <a:pt x="353568" y="24968"/>
                  </a:lnTo>
                  <a:lnTo>
                    <a:pt x="353568" y="18491"/>
                  </a:lnTo>
                  <a:close/>
                </a:path>
                <a:path w="526415" h="181610">
                  <a:moveTo>
                    <a:pt x="374904" y="120129"/>
                  </a:moveTo>
                  <a:lnTo>
                    <a:pt x="372745" y="112852"/>
                  </a:lnTo>
                  <a:lnTo>
                    <a:pt x="371856" y="112090"/>
                  </a:lnTo>
                  <a:lnTo>
                    <a:pt x="367792" y="108153"/>
                  </a:lnTo>
                  <a:lnTo>
                    <a:pt x="363524" y="104165"/>
                  </a:lnTo>
                  <a:lnTo>
                    <a:pt x="363486" y="120129"/>
                  </a:lnTo>
                  <a:lnTo>
                    <a:pt x="363474" y="126568"/>
                  </a:lnTo>
                  <a:lnTo>
                    <a:pt x="360807" y="135331"/>
                  </a:lnTo>
                  <a:lnTo>
                    <a:pt x="354584" y="139903"/>
                  </a:lnTo>
                  <a:lnTo>
                    <a:pt x="347345" y="141554"/>
                  </a:lnTo>
                  <a:lnTo>
                    <a:pt x="342011" y="141808"/>
                  </a:lnTo>
                  <a:lnTo>
                    <a:pt x="334264" y="141808"/>
                  </a:lnTo>
                  <a:lnTo>
                    <a:pt x="334264" y="112090"/>
                  </a:lnTo>
                  <a:lnTo>
                    <a:pt x="359156" y="112090"/>
                  </a:lnTo>
                  <a:lnTo>
                    <a:pt x="363486" y="120129"/>
                  </a:lnTo>
                  <a:lnTo>
                    <a:pt x="363486" y="112090"/>
                  </a:lnTo>
                  <a:lnTo>
                    <a:pt x="363486" y="104165"/>
                  </a:lnTo>
                  <a:lnTo>
                    <a:pt x="357886" y="101676"/>
                  </a:lnTo>
                  <a:lnTo>
                    <a:pt x="322834" y="101676"/>
                  </a:lnTo>
                  <a:lnTo>
                    <a:pt x="322834" y="179527"/>
                  </a:lnTo>
                  <a:lnTo>
                    <a:pt x="334264" y="179527"/>
                  </a:lnTo>
                  <a:lnTo>
                    <a:pt x="334264" y="143459"/>
                  </a:lnTo>
                  <a:lnTo>
                    <a:pt x="334391" y="143459"/>
                  </a:lnTo>
                  <a:lnTo>
                    <a:pt x="360172" y="179527"/>
                  </a:lnTo>
                  <a:lnTo>
                    <a:pt x="374396" y="179527"/>
                  </a:lnTo>
                  <a:lnTo>
                    <a:pt x="352552" y="150444"/>
                  </a:lnTo>
                  <a:lnTo>
                    <a:pt x="358140" y="149682"/>
                  </a:lnTo>
                  <a:lnTo>
                    <a:pt x="362648" y="143459"/>
                  </a:lnTo>
                  <a:lnTo>
                    <a:pt x="363842" y="141808"/>
                  </a:lnTo>
                  <a:lnTo>
                    <a:pt x="374904" y="126568"/>
                  </a:lnTo>
                  <a:lnTo>
                    <a:pt x="374904" y="120129"/>
                  </a:lnTo>
                  <a:close/>
                </a:path>
                <a:path w="526415" h="181610">
                  <a:moveTo>
                    <a:pt x="414528" y="76"/>
                  </a:moveTo>
                  <a:lnTo>
                    <a:pt x="372491" y="76"/>
                  </a:lnTo>
                  <a:lnTo>
                    <a:pt x="372491" y="77927"/>
                  </a:lnTo>
                  <a:lnTo>
                    <a:pt x="414528" y="77927"/>
                  </a:lnTo>
                  <a:lnTo>
                    <a:pt x="414528" y="67513"/>
                  </a:lnTo>
                  <a:lnTo>
                    <a:pt x="383794" y="67513"/>
                  </a:lnTo>
                  <a:lnTo>
                    <a:pt x="383794" y="43764"/>
                  </a:lnTo>
                  <a:lnTo>
                    <a:pt x="414528" y="43764"/>
                  </a:lnTo>
                  <a:lnTo>
                    <a:pt x="414528" y="33350"/>
                  </a:lnTo>
                  <a:lnTo>
                    <a:pt x="383794" y="33350"/>
                  </a:lnTo>
                  <a:lnTo>
                    <a:pt x="383794" y="10490"/>
                  </a:lnTo>
                  <a:lnTo>
                    <a:pt x="414528" y="10490"/>
                  </a:lnTo>
                  <a:lnTo>
                    <a:pt x="414528" y="76"/>
                  </a:lnTo>
                  <a:close/>
                </a:path>
                <a:path w="526415" h="181610">
                  <a:moveTo>
                    <a:pt x="436880" y="157429"/>
                  </a:moveTo>
                  <a:lnTo>
                    <a:pt x="409575" y="130632"/>
                  </a:lnTo>
                  <a:lnTo>
                    <a:pt x="402463" y="128727"/>
                  </a:lnTo>
                  <a:lnTo>
                    <a:pt x="402463" y="116662"/>
                  </a:lnTo>
                  <a:lnTo>
                    <a:pt x="406146" y="110566"/>
                  </a:lnTo>
                  <a:lnTo>
                    <a:pt x="417576" y="110566"/>
                  </a:lnTo>
                  <a:lnTo>
                    <a:pt x="423926" y="113233"/>
                  </a:lnTo>
                  <a:lnTo>
                    <a:pt x="423926" y="121869"/>
                  </a:lnTo>
                  <a:lnTo>
                    <a:pt x="435229" y="121869"/>
                  </a:lnTo>
                  <a:lnTo>
                    <a:pt x="433578" y="112852"/>
                  </a:lnTo>
                  <a:lnTo>
                    <a:pt x="428879" y="105994"/>
                  </a:lnTo>
                  <a:lnTo>
                    <a:pt x="421894" y="101676"/>
                  </a:lnTo>
                  <a:lnTo>
                    <a:pt x="412877" y="100152"/>
                  </a:lnTo>
                  <a:lnTo>
                    <a:pt x="403352" y="102184"/>
                  </a:lnTo>
                  <a:lnTo>
                    <a:pt x="396494" y="107391"/>
                  </a:lnTo>
                  <a:lnTo>
                    <a:pt x="392430" y="114122"/>
                  </a:lnTo>
                  <a:lnTo>
                    <a:pt x="391160" y="121361"/>
                  </a:lnTo>
                  <a:lnTo>
                    <a:pt x="391160" y="126822"/>
                  </a:lnTo>
                  <a:lnTo>
                    <a:pt x="425450" y="148666"/>
                  </a:lnTo>
                  <a:lnTo>
                    <a:pt x="425450" y="165684"/>
                  </a:lnTo>
                  <a:lnTo>
                    <a:pt x="420116" y="170637"/>
                  </a:lnTo>
                  <a:lnTo>
                    <a:pt x="401447" y="170637"/>
                  </a:lnTo>
                  <a:lnTo>
                    <a:pt x="400304" y="159080"/>
                  </a:lnTo>
                  <a:lnTo>
                    <a:pt x="400304" y="156540"/>
                  </a:lnTo>
                  <a:lnTo>
                    <a:pt x="388874" y="156540"/>
                  </a:lnTo>
                  <a:lnTo>
                    <a:pt x="391160" y="167716"/>
                  </a:lnTo>
                  <a:lnTo>
                    <a:pt x="396875" y="175336"/>
                  </a:lnTo>
                  <a:lnTo>
                    <a:pt x="404622" y="179654"/>
                  </a:lnTo>
                  <a:lnTo>
                    <a:pt x="412877" y="181051"/>
                  </a:lnTo>
                  <a:lnTo>
                    <a:pt x="422656" y="179273"/>
                  </a:lnTo>
                  <a:lnTo>
                    <a:pt x="430276" y="174320"/>
                  </a:lnTo>
                  <a:lnTo>
                    <a:pt x="435102" y="166827"/>
                  </a:lnTo>
                  <a:lnTo>
                    <a:pt x="436880" y="157429"/>
                  </a:lnTo>
                  <a:close/>
                </a:path>
                <a:path w="526415" h="181610">
                  <a:moveTo>
                    <a:pt x="492506" y="106502"/>
                  </a:moveTo>
                  <a:lnTo>
                    <a:pt x="475869" y="106502"/>
                  </a:lnTo>
                  <a:lnTo>
                    <a:pt x="475869" y="109296"/>
                  </a:lnTo>
                  <a:lnTo>
                    <a:pt x="482727" y="109296"/>
                  </a:lnTo>
                  <a:lnTo>
                    <a:pt x="482727" y="134188"/>
                  </a:lnTo>
                  <a:lnTo>
                    <a:pt x="485775" y="134188"/>
                  </a:lnTo>
                  <a:lnTo>
                    <a:pt x="485775" y="109296"/>
                  </a:lnTo>
                  <a:lnTo>
                    <a:pt x="492506" y="109296"/>
                  </a:lnTo>
                  <a:lnTo>
                    <a:pt x="492506" y="106502"/>
                  </a:lnTo>
                  <a:close/>
                </a:path>
                <a:path w="526415" h="181610">
                  <a:moveTo>
                    <a:pt x="498602" y="76"/>
                  </a:moveTo>
                  <a:lnTo>
                    <a:pt x="487299" y="76"/>
                  </a:lnTo>
                  <a:lnTo>
                    <a:pt x="487299" y="59258"/>
                  </a:lnTo>
                  <a:lnTo>
                    <a:pt x="487045" y="59258"/>
                  </a:lnTo>
                  <a:lnTo>
                    <a:pt x="449199" y="76"/>
                  </a:lnTo>
                  <a:lnTo>
                    <a:pt x="436753" y="76"/>
                  </a:lnTo>
                  <a:lnTo>
                    <a:pt x="436753" y="77927"/>
                  </a:lnTo>
                  <a:lnTo>
                    <a:pt x="448056" y="77927"/>
                  </a:lnTo>
                  <a:lnTo>
                    <a:pt x="448056" y="17729"/>
                  </a:lnTo>
                  <a:lnTo>
                    <a:pt x="448310" y="17729"/>
                  </a:lnTo>
                  <a:lnTo>
                    <a:pt x="486791" y="77927"/>
                  </a:lnTo>
                  <a:lnTo>
                    <a:pt x="498602" y="77927"/>
                  </a:lnTo>
                  <a:lnTo>
                    <a:pt x="498602" y="76"/>
                  </a:lnTo>
                  <a:close/>
                </a:path>
                <a:path w="526415" h="181610">
                  <a:moveTo>
                    <a:pt x="526161" y="106502"/>
                  </a:moveTo>
                  <a:lnTo>
                    <a:pt x="521970" y="106502"/>
                  </a:lnTo>
                  <a:lnTo>
                    <a:pt x="511810" y="129743"/>
                  </a:lnTo>
                  <a:lnTo>
                    <a:pt x="501650" y="106502"/>
                  </a:lnTo>
                  <a:lnTo>
                    <a:pt x="497332" y="106502"/>
                  </a:lnTo>
                  <a:lnTo>
                    <a:pt x="497332" y="134188"/>
                  </a:lnTo>
                  <a:lnTo>
                    <a:pt x="500253" y="134188"/>
                  </a:lnTo>
                  <a:lnTo>
                    <a:pt x="500126" y="109677"/>
                  </a:lnTo>
                  <a:lnTo>
                    <a:pt x="510794" y="134188"/>
                  </a:lnTo>
                  <a:lnTo>
                    <a:pt x="512826" y="134188"/>
                  </a:lnTo>
                  <a:lnTo>
                    <a:pt x="523367" y="109677"/>
                  </a:lnTo>
                  <a:lnTo>
                    <a:pt x="523367" y="134188"/>
                  </a:lnTo>
                  <a:lnTo>
                    <a:pt x="526161" y="134188"/>
                  </a:lnTo>
                  <a:lnTo>
                    <a:pt x="526161" y="106502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43596" y="1760982"/>
              <a:ext cx="135506" cy="80898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6417690" y="1640966"/>
            <a:ext cx="796925" cy="431800"/>
            <a:chOff x="6417690" y="1640966"/>
            <a:chExt cx="796925" cy="431800"/>
          </a:xfrm>
        </p:grpSpPr>
        <p:sp>
          <p:nvSpPr>
            <p:cNvPr id="22" name="object 22"/>
            <p:cNvSpPr/>
            <p:nvPr/>
          </p:nvSpPr>
          <p:spPr>
            <a:xfrm>
              <a:off x="6417691" y="1640966"/>
              <a:ext cx="796925" cy="431800"/>
            </a:xfrm>
            <a:custGeom>
              <a:avLst/>
              <a:gdLst/>
              <a:ahLst/>
              <a:cxnLst/>
              <a:rect l="l" t="t" r="r" b="b"/>
              <a:pathLst>
                <a:path w="796925" h="431800">
                  <a:moveTo>
                    <a:pt x="343662" y="390652"/>
                  </a:moveTo>
                  <a:lnTo>
                    <a:pt x="217030" y="390652"/>
                  </a:lnTo>
                  <a:lnTo>
                    <a:pt x="170688" y="384556"/>
                  </a:lnTo>
                  <a:lnTo>
                    <a:pt x="129654" y="367157"/>
                  </a:lnTo>
                  <a:lnTo>
                    <a:pt x="95250" y="339979"/>
                  </a:lnTo>
                  <a:lnTo>
                    <a:pt x="68961" y="304673"/>
                  </a:lnTo>
                  <a:lnTo>
                    <a:pt x="52070" y="262636"/>
                  </a:lnTo>
                  <a:lnTo>
                    <a:pt x="46228" y="215392"/>
                  </a:lnTo>
                  <a:lnTo>
                    <a:pt x="52070" y="168783"/>
                  </a:lnTo>
                  <a:lnTo>
                    <a:pt x="68834" y="127127"/>
                  </a:lnTo>
                  <a:lnTo>
                    <a:pt x="94983" y="91821"/>
                  </a:lnTo>
                  <a:lnTo>
                    <a:pt x="129413" y="64770"/>
                  </a:lnTo>
                  <a:lnTo>
                    <a:pt x="170434" y="47244"/>
                  </a:lnTo>
                  <a:lnTo>
                    <a:pt x="217030" y="41148"/>
                  </a:lnTo>
                  <a:lnTo>
                    <a:pt x="340614" y="41148"/>
                  </a:lnTo>
                  <a:lnTo>
                    <a:pt x="322326" y="27559"/>
                  </a:lnTo>
                  <a:lnTo>
                    <a:pt x="274320" y="7620"/>
                  </a:lnTo>
                  <a:lnTo>
                    <a:pt x="217030" y="0"/>
                  </a:lnTo>
                  <a:lnTo>
                    <a:pt x="165608" y="5715"/>
                  </a:lnTo>
                  <a:lnTo>
                    <a:pt x="119253" y="21971"/>
                  </a:lnTo>
                  <a:lnTo>
                    <a:pt x="78994" y="47498"/>
                  </a:lnTo>
                  <a:lnTo>
                    <a:pt x="45974" y="81026"/>
                  </a:lnTo>
                  <a:lnTo>
                    <a:pt x="21082" y="121031"/>
                  </a:lnTo>
                  <a:lnTo>
                    <a:pt x="5334" y="166497"/>
                  </a:lnTo>
                  <a:lnTo>
                    <a:pt x="0" y="215900"/>
                  </a:lnTo>
                  <a:lnTo>
                    <a:pt x="5461" y="265938"/>
                  </a:lnTo>
                  <a:lnTo>
                    <a:pt x="21463" y="311531"/>
                  </a:lnTo>
                  <a:lnTo>
                    <a:pt x="46736" y="351536"/>
                  </a:lnTo>
                  <a:lnTo>
                    <a:pt x="80137" y="384810"/>
                  </a:lnTo>
                  <a:lnTo>
                    <a:pt x="120383" y="410210"/>
                  </a:lnTo>
                  <a:lnTo>
                    <a:pt x="166624" y="426212"/>
                  </a:lnTo>
                  <a:lnTo>
                    <a:pt x="217551" y="431800"/>
                  </a:lnTo>
                  <a:lnTo>
                    <a:pt x="270256" y="425577"/>
                  </a:lnTo>
                  <a:lnTo>
                    <a:pt x="316992" y="408305"/>
                  </a:lnTo>
                  <a:lnTo>
                    <a:pt x="343662" y="390652"/>
                  </a:lnTo>
                  <a:close/>
                </a:path>
                <a:path w="796925" h="431800">
                  <a:moveTo>
                    <a:pt x="796671" y="424561"/>
                  </a:moveTo>
                  <a:lnTo>
                    <a:pt x="732282" y="268859"/>
                  </a:lnTo>
                  <a:lnTo>
                    <a:pt x="517017" y="268859"/>
                  </a:lnTo>
                  <a:lnTo>
                    <a:pt x="599821" y="59690"/>
                  </a:lnTo>
                  <a:lnTo>
                    <a:pt x="645795" y="59690"/>
                  </a:lnTo>
                  <a:lnTo>
                    <a:pt x="624078" y="7366"/>
                  </a:lnTo>
                  <a:lnTo>
                    <a:pt x="578993" y="7366"/>
                  </a:lnTo>
                  <a:lnTo>
                    <a:pt x="404749" y="424561"/>
                  </a:lnTo>
                  <a:lnTo>
                    <a:pt x="454914" y="424561"/>
                  </a:lnTo>
                  <a:lnTo>
                    <a:pt x="502920" y="307213"/>
                  </a:lnTo>
                  <a:lnTo>
                    <a:pt x="697357" y="307213"/>
                  </a:lnTo>
                  <a:lnTo>
                    <a:pt x="745871" y="424561"/>
                  </a:lnTo>
                  <a:lnTo>
                    <a:pt x="796671" y="424561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34733" y="1953259"/>
              <a:ext cx="192276" cy="7835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017510" y="1700655"/>
              <a:ext cx="132715" cy="209550"/>
            </a:xfrm>
            <a:custGeom>
              <a:avLst/>
              <a:gdLst/>
              <a:ahLst/>
              <a:cxnLst/>
              <a:rect l="l" t="t" r="r" b="b"/>
              <a:pathLst>
                <a:path w="132715" h="209550">
                  <a:moveTo>
                    <a:pt x="45974" y="0"/>
                  </a:moveTo>
                  <a:lnTo>
                    <a:pt x="0" y="0"/>
                  </a:lnTo>
                  <a:lnTo>
                    <a:pt x="83439" y="209169"/>
                  </a:lnTo>
                  <a:lnTo>
                    <a:pt x="132461" y="209169"/>
                  </a:lnTo>
                  <a:lnTo>
                    <a:pt x="45974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34733" y="1682114"/>
              <a:ext cx="192275" cy="80644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6306565" y="1648307"/>
            <a:ext cx="46355" cy="417830"/>
          </a:xfrm>
          <a:custGeom>
            <a:avLst/>
            <a:gdLst/>
            <a:ahLst/>
            <a:cxnLst/>
            <a:rect l="l" t="t" r="r" b="b"/>
            <a:pathLst>
              <a:path w="46354" h="417830">
                <a:moveTo>
                  <a:pt x="46240" y="0"/>
                </a:moveTo>
                <a:lnTo>
                  <a:pt x="0" y="0"/>
                </a:lnTo>
                <a:lnTo>
                  <a:pt x="0" y="417220"/>
                </a:lnTo>
                <a:lnTo>
                  <a:pt x="46240" y="417220"/>
                </a:lnTo>
                <a:lnTo>
                  <a:pt x="46240" y="0"/>
                </a:lnTo>
                <a:close/>
              </a:path>
            </a:pathLst>
          </a:custGeom>
          <a:solidFill>
            <a:srgbClr val="004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5592953" y="1642998"/>
            <a:ext cx="667385" cy="434975"/>
            <a:chOff x="5592953" y="1642998"/>
            <a:chExt cx="667385" cy="434975"/>
          </a:xfrm>
        </p:grpSpPr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92953" y="1953386"/>
              <a:ext cx="228599" cy="12433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601462" y="1642998"/>
              <a:ext cx="253365" cy="394970"/>
            </a:xfrm>
            <a:custGeom>
              <a:avLst/>
              <a:gdLst/>
              <a:ahLst/>
              <a:cxnLst/>
              <a:rect l="l" t="t" r="r" b="b"/>
              <a:pathLst>
                <a:path w="253364" h="394969">
                  <a:moveTo>
                    <a:pt x="124840" y="0"/>
                  </a:moveTo>
                  <a:lnTo>
                    <a:pt x="78104" y="7620"/>
                  </a:lnTo>
                  <a:lnTo>
                    <a:pt x="37972" y="30099"/>
                  </a:lnTo>
                  <a:lnTo>
                    <a:pt x="10032" y="66294"/>
                  </a:lnTo>
                  <a:lnTo>
                    <a:pt x="0" y="115823"/>
                  </a:lnTo>
                  <a:lnTo>
                    <a:pt x="12064" y="165227"/>
                  </a:lnTo>
                  <a:lnTo>
                    <a:pt x="40893" y="197358"/>
                  </a:lnTo>
                  <a:lnTo>
                    <a:pt x="76199" y="216535"/>
                  </a:lnTo>
                  <a:lnTo>
                    <a:pt x="143382" y="239140"/>
                  </a:lnTo>
                  <a:lnTo>
                    <a:pt x="175259" y="254761"/>
                  </a:lnTo>
                  <a:lnTo>
                    <a:pt x="197865" y="278511"/>
                  </a:lnTo>
                  <a:lnTo>
                    <a:pt x="206628" y="314960"/>
                  </a:lnTo>
                  <a:lnTo>
                    <a:pt x="199643" y="347091"/>
                  </a:lnTo>
                  <a:lnTo>
                    <a:pt x="180974" y="372364"/>
                  </a:lnTo>
                  <a:lnTo>
                    <a:pt x="154177" y="389001"/>
                  </a:lnTo>
                  <a:lnTo>
                    <a:pt x="122554" y="394970"/>
                  </a:lnTo>
                  <a:lnTo>
                    <a:pt x="220090" y="394970"/>
                  </a:lnTo>
                  <a:lnTo>
                    <a:pt x="243839" y="359791"/>
                  </a:lnTo>
                  <a:lnTo>
                    <a:pt x="253110" y="311531"/>
                  </a:lnTo>
                  <a:lnTo>
                    <a:pt x="242696" y="263271"/>
                  </a:lnTo>
                  <a:lnTo>
                    <a:pt x="216915" y="231013"/>
                  </a:lnTo>
                  <a:lnTo>
                    <a:pt x="183641" y="210439"/>
                  </a:lnTo>
                  <a:lnTo>
                    <a:pt x="151002" y="196977"/>
                  </a:lnTo>
                  <a:lnTo>
                    <a:pt x="107822" y="181737"/>
                  </a:lnTo>
                  <a:lnTo>
                    <a:pt x="74675" y="165481"/>
                  </a:lnTo>
                  <a:lnTo>
                    <a:pt x="53720" y="143637"/>
                  </a:lnTo>
                  <a:lnTo>
                    <a:pt x="46608" y="111760"/>
                  </a:lnTo>
                  <a:lnTo>
                    <a:pt x="52577" y="82169"/>
                  </a:lnTo>
                  <a:lnTo>
                    <a:pt x="69087" y="59436"/>
                  </a:lnTo>
                  <a:lnTo>
                    <a:pt x="93471" y="44831"/>
                  </a:lnTo>
                  <a:lnTo>
                    <a:pt x="123189" y="39751"/>
                  </a:lnTo>
                  <a:lnTo>
                    <a:pt x="214502" y="39751"/>
                  </a:lnTo>
                  <a:lnTo>
                    <a:pt x="201421" y="24384"/>
                  </a:lnTo>
                  <a:lnTo>
                    <a:pt x="164591" y="5842"/>
                  </a:lnTo>
                  <a:lnTo>
                    <a:pt x="124840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24652" y="1682762"/>
              <a:ext cx="120775" cy="6869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868417" y="1648332"/>
              <a:ext cx="392430" cy="417195"/>
            </a:xfrm>
            <a:custGeom>
              <a:avLst/>
              <a:gdLst/>
              <a:ahLst/>
              <a:cxnLst/>
              <a:rect l="l" t="t" r="r" b="b"/>
              <a:pathLst>
                <a:path w="392429" h="417194">
                  <a:moveTo>
                    <a:pt x="219329" y="0"/>
                  </a:moveTo>
                  <a:lnTo>
                    <a:pt x="174244" y="0"/>
                  </a:lnTo>
                  <a:lnTo>
                    <a:pt x="0" y="417195"/>
                  </a:lnTo>
                  <a:lnTo>
                    <a:pt x="50165" y="417195"/>
                  </a:lnTo>
                  <a:lnTo>
                    <a:pt x="98171" y="299847"/>
                  </a:lnTo>
                  <a:lnTo>
                    <a:pt x="343396" y="299847"/>
                  </a:lnTo>
                  <a:lnTo>
                    <a:pt x="327536" y="261493"/>
                  </a:lnTo>
                  <a:lnTo>
                    <a:pt x="112268" y="261493"/>
                  </a:lnTo>
                  <a:lnTo>
                    <a:pt x="195072" y="52324"/>
                  </a:lnTo>
                  <a:lnTo>
                    <a:pt x="241046" y="52324"/>
                  </a:lnTo>
                  <a:lnTo>
                    <a:pt x="219329" y="0"/>
                  </a:lnTo>
                  <a:close/>
                </a:path>
                <a:path w="392429" h="417194">
                  <a:moveTo>
                    <a:pt x="343396" y="299847"/>
                  </a:moveTo>
                  <a:lnTo>
                    <a:pt x="292735" y="299847"/>
                  </a:lnTo>
                  <a:lnTo>
                    <a:pt x="341122" y="417195"/>
                  </a:lnTo>
                  <a:lnTo>
                    <a:pt x="391922" y="417195"/>
                  </a:lnTo>
                  <a:lnTo>
                    <a:pt x="343396" y="299847"/>
                  </a:lnTo>
                  <a:close/>
                </a:path>
                <a:path w="392429" h="417194">
                  <a:moveTo>
                    <a:pt x="241046" y="52324"/>
                  </a:moveTo>
                  <a:lnTo>
                    <a:pt x="195072" y="52324"/>
                  </a:lnTo>
                  <a:lnTo>
                    <a:pt x="278638" y="261493"/>
                  </a:lnTo>
                  <a:lnTo>
                    <a:pt x="278638" y="143243"/>
                  </a:lnTo>
                  <a:lnTo>
                    <a:pt x="241046" y="52324"/>
                  </a:lnTo>
                  <a:close/>
                </a:path>
                <a:path w="392429" h="417194">
                  <a:moveTo>
                    <a:pt x="278638" y="143243"/>
                  </a:moveTo>
                  <a:lnTo>
                    <a:pt x="278638" y="261493"/>
                  </a:lnTo>
                  <a:lnTo>
                    <a:pt x="327536" y="261493"/>
                  </a:lnTo>
                  <a:lnTo>
                    <a:pt x="278638" y="143243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4844540" y="1584577"/>
            <a:ext cx="537210" cy="535940"/>
            <a:chOff x="4844540" y="1584577"/>
            <a:chExt cx="537210" cy="535940"/>
          </a:xfrm>
        </p:grpSpPr>
        <p:sp>
          <p:nvSpPr>
            <p:cNvPr id="33" name="object 33"/>
            <p:cNvSpPr/>
            <p:nvPr/>
          </p:nvSpPr>
          <p:spPr>
            <a:xfrm>
              <a:off x="4844540" y="1584577"/>
              <a:ext cx="537210" cy="535940"/>
            </a:xfrm>
            <a:custGeom>
              <a:avLst/>
              <a:gdLst/>
              <a:ahLst/>
              <a:cxnLst/>
              <a:rect l="l" t="t" r="r" b="b"/>
              <a:pathLst>
                <a:path w="537210" h="535939">
                  <a:moveTo>
                    <a:pt x="267842" y="0"/>
                  </a:moveTo>
                  <a:lnTo>
                    <a:pt x="219709" y="4318"/>
                  </a:lnTo>
                  <a:lnTo>
                    <a:pt x="174370" y="16764"/>
                  </a:lnTo>
                  <a:lnTo>
                    <a:pt x="132587" y="36576"/>
                  </a:lnTo>
                  <a:lnTo>
                    <a:pt x="95249" y="62992"/>
                  </a:lnTo>
                  <a:lnTo>
                    <a:pt x="62991" y="95250"/>
                  </a:lnTo>
                  <a:lnTo>
                    <a:pt x="36575" y="132588"/>
                  </a:lnTo>
                  <a:lnTo>
                    <a:pt x="16763" y="174371"/>
                  </a:lnTo>
                  <a:lnTo>
                    <a:pt x="4317" y="219583"/>
                  </a:lnTo>
                  <a:lnTo>
                    <a:pt x="0" y="267716"/>
                  </a:lnTo>
                  <a:lnTo>
                    <a:pt x="4317" y="315849"/>
                  </a:lnTo>
                  <a:lnTo>
                    <a:pt x="16763" y="361188"/>
                  </a:lnTo>
                  <a:lnTo>
                    <a:pt x="36702" y="402971"/>
                  </a:lnTo>
                  <a:lnTo>
                    <a:pt x="63118" y="440309"/>
                  </a:lnTo>
                  <a:lnTo>
                    <a:pt x="95503" y="472567"/>
                  </a:lnTo>
                  <a:lnTo>
                    <a:pt x="133095" y="498983"/>
                  </a:lnTo>
                  <a:lnTo>
                    <a:pt x="175005" y="518795"/>
                  </a:lnTo>
                  <a:lnTo>
                    <a:pt x="220598" y="531114"/>
                  </a:lnTo>
                  <a:lnTo>
                    <a:pt x="269112" y="535432"/>
                  </a:lnTo>
                  <a:lnTo>
                    <a:pt x="536955" y="535432"/>
                  </a:lnTo>
                  <a:lnTo>
                    <a:pt x="536955" y="267716"/>
                  </a:lnTo>
                  <a:lnTo>
                    <a:pt x="532637" y="219583"/>
                  </a:lnTo>
                  <a:lnTo>
                    <a:pt x="520191" y="174244"/>
                  </a:lnTo>
                  <a:lnTo>
                    <a:pt x="500252" y="132588"/>
                  </a:lnTo>
                  <a:lnTo>
                    <a:pt x="473836" y="95123"/>
                  </a:lnTo>
                  <a:lnTo>
                    <a:pt x="441324" y="62865"/>
                  </a:lnTo>
                  <a:lnTo>
                    <a:pt x="403859" y="36576"/>
                  </a:lnTo>
                  <a:lnTo>
                    <a:pt x="361949" y="16764"/>
                  </a:lnTo>
                  <a:lnTo>
                    <a:pt x="316356" y="4318"/>
                  </a:lnTo>
                  <a:lnTo>
                    <a:pt x="267842" y="0"/>
                  </a:lnTo>
                  <a:close/>
                </a:path>
              </a:pathLst>
            </a:custGeom>
            <a:solidFill>
              <a:srgbClr val="00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908550" y="1646300"/>
              <a:ext cx="412115" cy="412115"/>
            </a:xfrm>
            <a:custGeom>
              <a:avLst/>
              <a:gdLst/>
              <a:ahLst/>
              <a:cxnLst/>
              <a:rect l="l" t="t" r="r" b="b"/>
              <a:pathLst>
                <a:path w="412114" h="412114">
                  <a:moveTo>
                    <a:pt x="186817" y="762"/>
                  </a:moveTo>
                  <a:lnTo>
                    <a:pt x="143510" y="9652"/>
                  </a:lnTo>
                  <a:lnTo>
                    <a:pt x="103886" y="26924"/>
                  </a:lnTo>
                  <a:lnTo>
                    <a:pt x="69215" y="51816"/>
                  </a:lnTo>
                  <a:lnTo>
                    <a:pt x="40513" y="83185"/>
                  </a:lnTo>
                  <a:lnTo>
                    <a:pt x="18669" y="120015"/>
                  </a:lnTo>
                  <a:lnTo>
                    <a:pt x="4826" y="161290"/>
                  </a:lnTo>
                  <a:lnTo>
                    <a:pt x="0" y="205994"/>
                  </a:lnTo>
                  <a:lnTo>
                    <a:pt x="4826" y="250571"/>
                  </a:lnTo>
                  <a:lnTo>
                    <a:pt x="18669" y="291846"/>
                  </a:lnTo>
                  <a:lnTo>
                    <a:pt x="40513" y="328676"/>
                  </a:lnTo>
                  <a:lnTo>
                    <a:pt x="69215" y="360045"/>
                  </a:lnTo>
                  <a:lnTo>
                    <a:pt x="103886" y="384937"/>
                  </a:lnTo>
                  <a:lnTo>
                    <a:pt x="143510" y="402336"/>
                  </a:lnTo>
                  <a:lnTo>
                    <a:pt x="186817" y="411099"/>
                  </a:lnTo>
                  <a:lnTo>
                    <a:pt x="186817" y="363347"/>
                  </a:lnTo>
                  <a:lnTo>
                    <a:pt x="142113" y="351155"/>
                  </a:lnTo>
                  <a:lnTo>
                    <a:pt x="103759" y="327279"/>
                  </a:lnTo>
                  <a:lnTo>
                    <a:pt x="73787" y="293624"/>
                  </a:lnTo>
                  <a:lnTo>
                    <a:pt x="54356" y="252603"/>
                  </a:lnTo>
                  <a:lnTo>
                    <a:pt x="47371" y="205994"/>
                  </a:lnTo>
                  <a:lnTo>
                    <a:pt x="54356" y="159385"/>
                  </a:lnTo>
                  <a:lnTo>
                    <a:pt x="73787" y="118237"/>
                  </a:lnTo>
                  <a:lnTo>
                    <a:pt x="103759" y="84709"/>
                  </a:lnTo>
                  <a:lnTo>
                    <a:pt x="142113" y="60706"/>
                  </a:lnTo>
                  <a:lnTo>
                    <a:pt x="186817" y="48514"/>
                  </a:lnTo>
                  <a:lnTo>
                    <a:pt x="186817" y="762"/>
                  </a:lnTo>
                  <a:close/>
                </a:path>
                <a:path w="412114" h="412114">
                  <a:moveTo>
                    <a:pt x="411988" y="205994"/>
                  </a:moveTo>
                  <a:lnTo>
                    <a:pt x="411480" y="201422"/>
                  </a:lnTo>
                  <a:lnTo>
                    <a:pt x="257937" y="201422"/>
                  </a:lnTo>
                  <a:lnTo>
                    <a:pt x="257937" y="56007"/>
                  </a:lnTo>
                  <a:lnTo>
                    <a:pt x="345821" y="56007"/>
                  </a:lnTo>
                  <a:lnTo>
                    <a:pt x="336677" y="46736"/>
                  </a:lnTo>
                  <a:lnTo>
                    <a:pt x="299339" y="22225"/>
                  </a:lnTo>
                  <a:lnTo>
                    <a:pt x="256794" y="6223"/>
                  </a:lnTo>
                  <a:lnTo>
                    <a:pt x="210566" y="0"/>
                  </a:lnTo>
                  <a:lnTo>
                    <a:pt x="210566" y="411988"/>
                  </a:lnTo>
                  <a:lnTo>
                    <a:pt x="257937" y="411988"/>
                  </a:lnTo>
                  <a:lnTo>
                    <a:pt x="257937" y="248793"/>
                  </a:lnTo>
                  <a:lnTo>
                    <a:pt x="411988" y="248793"/>
                  </a:lnTo>
                  <a:lnTo>
                    <a:pt x="411988" y="205994"/>
                  </a:lnTo>
                  <a:close/>
                </a:path>
                <a:path w="412114" h="412114">
                  <a:moveTo>
                    <a:pt x="412026" y="248843"/>
                  </a:moveTo>
                  <a:lnTo>
                    <a:pt x="364617" y="248843"/>
                  </a:lnTo>
                  <a:lnTo>
                    <a:pt x="364617" y="412000"/>
                  </a:lnTo>
                  <a:lnTo>
                    <a:pt x="412026" y="412000"/>
                  </a:lnTo>
                  <a:lnTo>
                    <a:pt x="412026" y="2488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66486" y="1702307"/>
              <a:ext cx="153540" cy="145412"/>
            </a:xfrm>
            <a:prstGeom prst="rect">
              <a:avLst/>
            </a:prstGeom>
          </p:spPr>
        </p:pic>
      </p:grpSp>
      <p:sp>
        <p:nvSpPr>
          <p:cNvPr id="36" name="object 36"/>
          <p:cNvSpPr/>
          <p:nvPr/>
        </p:nvSpPr>
        <p:spPr>
          <a:xfrm>
            <a:off x="7319897" y="1645791"/>
            <a:ext cx="0" cy="438150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7769"/>
                </a:lnTo>
              </a:path>
            </a:pathLst>
          </a:custGeom>
          <a:ln w="6350">
            <a:solidFill>
              <a:srgbClr val="6A79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89954" y="1647569"/>
            <a:ext cx="0" cy="436245"/>
          </a:xfrm>
          <a:custGeom>
            <a:avLst/>
            <a:gdLst/>
            <a:ahLst/>
            <a:cxnLst/>
            <a:rect l="l" t="t" r="r" b="b"/>
            <a:pathLst>
              <a:path h="436244">
                <a:moveTo>
                  <a:pt x="0" y="0"/>
                </a:moveTo>
                <a:lnTo>
                  <a:pt x="0" y="435991"/>
                </a:lnTo>
              </a:path>
            </a:pathLst>
          </a:custGeom>
          <a:ln w="6350">
            <a:solidFill>
              <a:srgbClr val="6A79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5871083" y="6116306"/>
            <a:ext cx="1041400" cy="624840"/>
            <a:chOff x="5871083" y="6116306"/>
            <a:chExt cx="1041400" cy="624840"/>
          </a:xfrm>
        </p:grpSpPr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14796" y="6381127"/>
              <a:ext cx="797496" cy="23614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72734" y="6362597"/>
              <a:ext cx="177468" cy="25335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72734" y="6116306"/>
              <a:ext cx="240028" cy="34670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205474" y="6629424"/>
              <a:ext cx="650240" cy="111760"/>
            </a:xfrm>
            <a:custGeom>
              <a:avLst/>
              <a:gdLst/>
              <a:ahLst/>
              <a:cxnLst/>
              <a:rect l="l" t="t" r="r" b="b"/>
              <a:pathLst>
                <a:path w="650240" h="111759">
                  <a:moveTo>
                    <a:pt x="127508" y="139"/>
                  </a:moveTo>
                  <a:lnTo>
                    <a:pt x="114935" y="139"/>
                  </a:lnTo>
                  <a:lnTo>
                    <a:pt x="93345" y="89242"/>
                  </a:lnTo>
                  <a:lnTo>
                    <a:pt x="68961" y="139"/>
                  </a:lnTo>
                  <a:lnTo>
                    <a:pt x="58420" y="139"/>
                  </a:lnTo>
                  <a:lnTo>
                    <a:pt x="34036" y="89242"/>
                  </a:lnTo>
                  <a:lnTo>
                    <a:pt x="12573" y="139"/>
                  </a:lnTo>
                  <a:lnTo>
                    <a:pt x="0" y="139"/>
                  </a:lnTo>
                  <a:lnTo>
                    <a:pt x="28194" y="110655"/>
                  </a:lnTo>
                  <a:lnTo>
                    <a:pt x="39243" y="110655"/>
                  </a:lnTo>
                  <a:lnTo>
                    <a:pt x="63754" y="22186"/>
                  </a:lnTo>
                  <a:lnTo>
                    <a:pt x="88265" y="110655"/>
                  </a:lnTo>
                  <a:lnTo>
                    <a:pt x="99314" y="110655"/>
                  </a:lnTo>
                  <a:lnTo>
                    <a:pt x="127508" y="139"/>
                  </a:lnTo>
                  <a:close/>
                </a:path>
                <a:path w="650240" h="111759">
                  <a:moveTo>
                    <a:pt x="194564" y="72478"/>
                  </a:moveTo>
                  <a:lnTo>
                    <a:pt x="194183" y="63957"/>
                  </a:lnTo>
                  <a:lnTo>
                    <a:pt x="192786" y="55816"/>
                  </a:lnTo>
                  <a:lnTo>
                    <a:pt x="189992" y="48488"/>
                  </a:lnTo>
                  <a:lnTo>
                    <a:pt x="186182" y="43307"/>
                  </a:lnTo>
                  <a:lnTo>
                    <a:pt x="185293" y="42049"/>
                  </a:lnTo>
                  <a:lnTo>
                    <a:pt x="183388" y="40195"/>
                  </a:lnTo>
                  <a:lnTo>
                    <a:pt x="183388" y="63957"/>
                  </a:lnTo>
                  <a:lnTo>
                    <a:pt x="183388" y="81089"/>
                  </a:lnTo>
                  <a:lnTo>
                    <a:pt x="183007" y="89141"/>
                  </a:lnTo>
                  <a:lnTo>
                    <a:pt x="182880" y="90487"/>
                  </a:lnTo>
                  <a:lnTo>
                    <a:pt x="173736" y="99656"/>
                  </a:lnTo>
                  <a:lnTo>
                    <a:pt x="168783" y="101663"/>
                  </a:lnTo>
                  <a:lnTo>
                    <a:pt x="157988" y="101663"/>
                  </a:lnTo>
                  <a:lnTo>
                    <a:pt x="153162" y="99656"/>
                  </a:lnTo>
                  <a:lnTo>
                    <a:pt x="144018" y="90487"/>
                  </a:lnTo>
                  <a:lnTo>
                    <a:pt x="143383" y="81089"/>
                  </a:lnTo>
                  <a:lnTo>
                    <a:pt x="143383" y="63957"/>
                  </a:lnTo>
                  <a:lnTo>
                    <a:pt x="143891" y="55816"/>
                  </a:lnTo>
                  <a:lnTo>
                    <a:pt x="144018" y="54470"/>
                  </a:lnTo>
                  <a:lnTo>
                    <a:pt x="153162" y="45313"/>
                  </a:lnTo>
                  <a:lnTo>
                    <a:pt x="157988" y="43307"/>
                  </a:lnTo>
                  <a:lnTo>
                    <a:pt x="168783" y="43307"/>
                  </a:lnTo>
                  <a:lnTo>
                    <a:pt x="173736" y="45313"/>
                  </a:lnTo>
                  <a:lnTo>
                    <a:pt x="182880" y="54470"/>
                  </a:lnTo>
                  <a:lnTo>
                    <a:pt x="183388" y="63957"/>
                  </a:lnTo>
                  <a:lnTo>
                    <a:pt x="183388" y="40195"/>
                  </a:lnTo>
                  <a:lnTo>
                    <a:pt x="179959" y="36779"/>
                  </a:lnTo>
                  <a:lnTo>
                    <a:pt x="172720" y="33362"/>
                  </a:lnTo>
                  <a:lnTo>
                    <a:pt x="154051" y="33362"/>
                  </a:lnTo>
                  <a:lnTo>
                    <a:pt x="132207" y="72478"/>
                  </a:lnTo>
                  <a:lnTo>
                    <a:pt x="132461" y="81089"/>
                  </a:lnTo>
                  <a:lnTo>
                    <a:pt x="152908" y="109588"/>
                  </a:lnTo>
                  <a:lnTo>
                    <a:pt x="151892" y="109588"/>
                  </a:lnTo>
                  <a:lnTo>
                    <a:pt x="155194" y="110871"/>
                  </a:lnTo>
                  <a:lnTo>
                    <a:pt x="159131" y="111594"/>
                  </a:lnTo>
                  <a:lnTo>
                    <a:pt x="167640" y="111594"/>
                  </a:lnTo>
                  <a:lnTo>
                    <a:pt x="171450" y="110871"/>
                  </a:lnTo>
                  <a:lnTo>
                    <a:pt x="174879" y="109588"/>
                  </a:lnTo>
                  <a:lnTo>
                    <a:pt x="173863" y="109588"/>
                  </a:lnTo>
                  <a:lnTo>
                    <a:pt x="178308" y="108089"/>
                  </a:lnTo>
                  <a:lnTo>
                    <a:pt x="182079" y="101663"/>
                  </a:lnTo>
                  <a:lnTo>
                    <a:pt x="194183" y="81089"/>
                  </a:lnTo>
                  <a:lnTo>
                    <a:pt x="194564" y="72478"/>
                  </a:lnTo>
                  <a:close/>
                </a:path>
                <a:path w="650240" h="111759">
                  <a:moveTo>
                    <a:pt x="255651" y="40513"/>
                  </a:moveTo>
                  <a:lnTo>
                    <a:pt x="250317" y="35077"/>
                  </a:lnTo>
                  <a:lnTo>
                    <a:pt x="244729" y="33375"/>
                  </a:lnTo>
                  <a:lnTo>
                    <a:pt x="228600" y="33375"/>
                  </a:lnTo>
                  <a:lnTo>
                    <a:pt x="220218" y="37249"/>
                  </a:lnTo>
                  <a:lnTo>
                    <a:pt x="216027" y="43611"/>
                  </a:lnTo>
                  <a:lnTo>
                    <a:pt x="216027" y="34302"/>
                  </a:lnTo>
                  <a:lnTo>
                    <a:pt x="204851" y="34302"/>
                  </a:lnTo>
                  <a:lnTo>
                    <a:pt x="204851" y="110680"/>
                  </a:lnTo>
                  <a:lnTo>
                    <a:pt x="216027" y="110680"/>
                  </a:lnTo>
                  <a:lnTo>
                    <a:pt x="216027" y="63792"/>
                  </a:lnTo>
                  <a:lnTo>
                    <a:pt x="217297" y="55676"/>
                  </a:lnTo>
                  <a:lnTo>
                    <a:pt x="220980" y="49174"/>
                  </a:lnTo>
                  <a:lnTo>
                    <a:pt x="226695" y="44869"/>
                  </a:lnTo>
                  <a:lnTo>
                    <a:pt x="234315" y="43307"/>
                  </a:lnTo>
                  <a:lnTo>
                    <a:pt x="240157" y="43307"/>
                  </a:lnTo>
                  <a:lnTo>
                    <a:pt x="243332" y="44691"/>
                  </a:lnTo>
                  <a:lnTo>
                    <a:pt x="247523" y="48895"/>
                  </a:lnTo>
                  <a:lnTo>
                    <a:pt x="255651" y="40513"/>
                  </a:lnTo>
                  <a:close/>
                </a:path>
                <a:path w="650240" h="111759">
                  <a:moveTo>
                    <a:pt x="293497" y="101053"/>
                  </a:moveTo>
                  <a:lnTo>
                    <a:pt x="279654" y="101053"/>
                  </a:lnTo>
                  <a:lnTo>
                    <a:pt x="277114" y="97320"/>
                  </a:lnTo>
                  <a:lnTo>
                    <a:pt x="277114" y="152"/>
                  </a:lnTo>
                  <a:lnTo>
                    <a:pt x="265938" y="152"/>
                  </a:lnTo>
                  <a:lnTo>
                    <a:pt x="265938" y="99949"/>
                  </a:lnTo>
                  <a:lnTo>
                    <a:pt x="270383" y="107238"/>
                  </a:lnTo>
                  <a:lnTo>
                    <a:pt x="279273" y="109601"/>
                  </a:lnTo>
                  <a:lnTo>
                    <a:pt x="278003" y="109601"/>
                  </a:lnTo>
                  <a:lnTo>
                    <a:pt x="280035" y="110274"/>
                  </a:lnTo>
                  <a:lnTo>
                    <a:pt x="282575" y="110642"/>
                  </a:lnTo>
                  <a:lnTo>
                    <a:pt x="293497" y="110680"/>
                  </a:lnTo>
                  <a:lnTo>
                    <a:pt x="293497" y="101053"/>
                  </a:lnTo>
                  <a:close/>
                </a:path>
                <a:path w="650240" h="111759">
                  <a:moveTo>
                    <a:pt x="359791" y="152"/>
                  </a:moveTo>
                  <a:lnTo>
                    <a:pt x="348615" y="152"/>
                  </a:lnTo>
                  <a:lnTo>
                    <a:pt x="348615" y="43154"/>
                  </a:lnTo>
                  <a:lnTo>
                    <a:pt x="348615" y="72491"/>
                  </a:lnTo>
                  <a:lnTo>
                    <a:pt x="329653" y="101511"/>
                  </a:lnTo>
                  <a:lnTo>
                    <a:pt x="329565" y="101663"/>
                  </a:lnTo>
                  <a:lnTo>
                    <a:pt x="319532" y="99199"/>
                  </a:lnTo>
                  <a:lnTo>
                    <a:pt x="313690" y="92659"/>
                  </a:lnTo>
                  <a:lnTo>
                    <a:pt x="310896" y="83324"/>
                  </a:lnTo>
                  <a:lnTo>
                    <a:pt x="310248" y="72491"/>
                  </a:lnTo>
                  <a:lnTo>
                    <a:pt x="310896" y="63461"/>
                  </a:lnTo>
                  <a:lnTo>
                    <a:pt x="310896" y="61645"/>
                  </a:lnTo>
                  <a:lnTo>
                    <a:pt x="313690" y="52311"/>
                  </a:lnTo>
                  <a:lnTo>
                    <a:pt x="319532" y="45770"/>
                  </a:lnTo>
                  <a:lnTo>
                    <a:pt x="329565" y="43307"/>
                  </a:lnTo>
                  <a:lnTo>
                    <a:pt x="339471" y="45770"/>
                  </a:lnTo>
                  <a:lnTo>
                    <a:pt x="345300" y="52311"/>
                  </a:lnTo>
                  <a:lnTo>
                    <a:pt x="347980" y="61645"/>
                  </a:lnTo>
                  <a:lnTo>
                    <a:pt x="348615" y="72491"/>
                  </a:lnTo>
                  <a:lnTo>
                    <a:pt x="348615" y="43154"/>
                  </a:lnTo>
                  <a:lnTo>
                    <a:pt x="342392" y="35229"/>
                  </a:lnTo>
                  <a:lnTo>
                    <a:pt x="335407" y="33388"/>
                  </a:lnTo>
                  <a:lnTo>
                    <a:pt x="319278" y="33388"/>
                  </a:lnTo>
                  <a:lnTo>
                    <a:pt x="299072" y="72491"/>
                  </a:lnTo>
                  <a:lnTo>
                    <a:pt x="299466" y="81508"/>
                  </a:lnTo>
                  <a:lnTo>
                    <a:pt x="323215" y="111594"/>
                  </a:lnTo>
                  <a:lnTo>
                    <a:pt x="331216" y="111594"/>
                  </a:lnTo>
                  <a:lnTo>
                    <a:pt x="348475" y="101663"/>
                  </a:lnTo>
                  <a:lnTo>
                    <a:pt x="348742" y="101511"/>
                  </a:lnTo>
                  <a:lnTo>
                    <a:pt x="348742" y="110680"/>
                  </a:lnTo>
                  <a:lnTo>
                    <a:pt x="359791" y="110680"/>
                  </a:lnTo>
                  <a:lnTo>
                    <a:pt x="359791" y="101511"/>
                  </a:lnTo>
                  <a:lnTo>
                    <a:pt x="359791" y="152"/>
                  </a:lnTo>
                  <a:close/>
                </a:path>
                <a:path w="650240" h="111759">
                  <a:moveTo>
                    <a:pt x="482219" y="34302"/>
                  </a:moveTo>
                  <a:lnTo>
                    <a:pt x="470154" y="34302"/>
                  </a:lnTo>
                  <a:lnTo>
                    <a:pt x="452755" y="95605"/>
                  </a:lnTo>
                  <a:lnTo>
                    <a:pt x="432549" y="34302"/>
                  </a:lnTo>
                  <a:lnTo>
                    <a:pt x="422897" y="34302"/>
                  </a:lnTo>
                  <a:lnTo>
                    <a:pt x="402971" y="95605"/>
                  </a:lnTo>
                  <a:lnTo>
                    <a:pt x="385445" y="34302"/>
                  </a:lnTo>
                  <a:lnTo>
                    <a:pt x="373253" y="34302"/>
                  </a:lnTo>
                  <a:lnTo>
                    <a:pt x="397497" y="110680"/>
                  </a:lnTo>
                  <a:lnTo>
                    <a:pt x="407924" y="110680"/>
                  </a:lnTo>
                  <a:lnTo>
                    <a:pt x="427723" y="51371"/>
                  </a:lnTo>
                  <a:lnTo>
                    <a:pt x="447802" y="110680"/>
                  </a:lnTo>
                  <a:lnTo>
                    <a:pt x="458216" y="110680"/>
                  </a:lnTo>
                  <a:lnTo>
                    <a:pt x="482219" y="34302"/>
                  </a:lnTo>
                  <a:close/>
                </a:path>
                <a:path w="650240" h="111759">
                  <a:moveTo>
                    <a:pt x="505574" y="34290"/>
                  </a:moveTo>
                  <a:lnTo>
                    <a:pt x="494411" y="34290"/>
                  </a:lnTo>
                  <a:lnTo>
                    <a:pt x="494411" y="110655"/>
                  </a:lnTo>
                  <a:lnTo>
                    <a:pt x="505574" y="110655"/>
                  </a:lnTo>
                  <a:lnTo>
                    <a:pt x="505574" y="34290"/>
                  </a:lnTo>
                  <a:close/>
                </a:path>
                <a:path w="650240" h="111759">
                  <a:moveTo>
                    <a:pt x="506336" y="0"/>
                  </a:moveTo>
                  <a:lnTo>
                    <a:pt x="493776" y="0"/>
                  </a:lnTo>
                  <a:lnTo>
                    <a:pt x="493776" y="12573"/>
                  </a:lnTo>
                  <a:lnTo>
                    <a:pt x="506336" y="12573"/>
                  </a:lnTo>
                  <a:lnTo>
                    <a:pt x="506336" y="0"/>
                  </a:lnTo>
                  <a:close/>
                </a:path>
                <a:path w="650240" h="111759">
                  <a:moveTo>
                    <a:pt x="577723" y="152"/>
                  </a:moveTo>
                  <a:lnTo>
                    <a:pt x="566547" y="152"/>
                  </a:lnTo>
                  <a:lnTo>
                    <a:pt x="566547" y="43154"/>
                  </a:lnTo>
                  <a:lnTo>
                    <a:pt x="566547" y="72491"/>
                  </a:lnTo>
                  <a:lnTo>
                    <a:pt x="547585" y="101511"/>
                  </a:lnTo>
                  <a:lnTo>
                    <a:pt x="547497" y="101663"/>
                  </a:lnTo>
                  <a:lnTo>
                    <a:pt x="537464" y="99199"/>
                  </a:lnTo>
                  <a:lnTo>
                    <a:pt x="531622" y="92659"/>
                  </a:lnTo>
                  <a:lnTo>
                    <a:pt x="528828" y="83324"/>
                  </a:lnTo>
                  <a:lnTo>
                    <a:pt x="528193" y="72491"/>
                  </a:lnTo>
                  <a:lnTo>
                    <a:pt x="528701" y="63461"/>
                  </a:lnTo>
                  <a:lnTo>
                    <a:pt x="528828" y="61645"/>
                  </a:lnTo>
                  <a:lnTo>
                    <a:pt x="531622" y="52311"/>
                  </a:lnTo>
                  <a:lnTo>
                    <a:pt x="537464" y="45770"/>
                  </a:lnTo>
                  <a:lnTo>
                    <a:pt x="547497" y="43307"/>
                  </a:lnTo>
                  <a:lnTo>
                    <a:pt x="557403" y="45770"/>
                  </a:lnTo>
                  <a:lnTo>
                    <a:pt x="563245" y="52311"/>
                  </a:lnTo>
                  <a:lnTo>
                    <a:pt x="565912" y="61645"/>
                  </a:lnTo>
                  <a:lnTo>
                    <a:pt x="566547" y="72491"/>
                  </a:lnTo>
                  <a:lnTo>
                    <a:pt x="566547" y="43154"/>
                  </a:lnTo>
                  <a:lnTo>
                    <a:pt x="560324" y="35229"/>
                  </a:lnTo>
                  <a:lnTo>
                    <a:pt x="553339" y="33388"/>
                  </a:lnTo>
                  <a:lnTo>
                    <a:pt x="537210" y="33388"/>
                  </a:lnTo>
                  <a:lnTo>
                    <a:pt x="517017" y="72491"/>
                  </a:lnTo>
                  <a:lnTo>
                    <a:pt x="517398" y="81508"/>
                  </a:lnTo>
                  <a:lnTo>
                    <a:pt x="541147" y="111594"/>
                  </a:lnTo>
                  <a:lnTo>
                    <a:pt x="549148" y="111594"/>
                  </a:lnTo>
                  <a:lnTo>
                    <a:pt x="566394" y="101663"/>
                  </a:lnTo>
                  <a:lnTo>
                    <a:pt x="566661" y="101511"/>
                  </a:lnTo>
                  <a:lnTo>
                    <a:pt x="566674" y="110680"/>
                  </a:lnTo>
                  <a:lnTo>
                    <a:pt x="577723" y="110680"/>
                  </a:lnTo>
                  <a:lnTo>
                    <a:pt x="577723" y="101511"/>
                  </a:lnTo>
                  <a:lnTo>
                    <a:pt x="577723" y="152"/>
                  </a:lnTo>
                  <a:close/>
                </a:path>
                <a:path w="650240" h="111759">
                  <a:moveTo>
                    <a:pt x="649986" y="70319"/>
                  </a:moveTo>
                  <a:lnTo>
                    <a:pt x="648728" y="67056"/>
                  </a:lnTo>
                  <a:lnTo>
                    <a:pt x="638810" y="41186"/>
                  </a:lnTo>
                  <a:lnTo>
                    <a:pt x="638810" y="67056"/>
                  </a:lnTo>
                  <a:lnTo>
                    <a:pt x="598551" y="67056"/>
                  </a:lnTo>
                  <a:lnTo>
                    <a:pt x="610616" y="42849"/>
                  </a:lnTo>
                  <a:lnTo>
                    <a:pt x="626745" y="42849"/>
                  </a:lnTo>
                  <a:lnTo>
                    <a:pt x="638810" y="67056"/>
                  </a:lnTo>
                  <a:lnTo>
                    <a:pt x="638810" y="41186"/>
                  </a:lnTo>
                  <a:lnTo>
                    <a:pt x="631952" y="36004"/>
                  </a:lnTo>
                  <a:lnTo>
                    <a:pt x="632206" y="36004"/>
                  </a:lnTo>
                  <a:lnTo>
                    <a:pt x="618744" y="33375"/>
                  </a:lnTo>
                  <a:lnTo>
                    <a:pt x="605663" y="36004"/>
                  </a:lnTo>
                  <a:lnTo>
                    <a:pt x="595757" y="43675"/>
                  </a:lnTo>
                  <a:lnTo>
                    <a:pt x="589534" y="55956"/>
                  </a:lnTo>
                  <a:lnTo>
                    <a:pt x="587375" y="72491"/>
                  </a:lnTo>
                  <a:lnTo>
                    <a:pt x="588772" y="86626"/>
                  </a:lnTo>
                  <a:lnTo>
                    <a:pt x="593090" y="97409"/>
                  </a:lnTo>
                  <a:lnTo>
                    <a:pt x="599948" y="105003"/>
                  </a:lnTo>
                  <a:lnTo>
                    <a:pt x="608838" y="109601"/>
                  </a:lnTo>
                  <a:lnTo>
                    <a:pt x="607822" y="109601"/>
                  </a:lnTo>
                  <a:lnTo>
                    <a:pt x="611759" y="110947"/>
                  </a:lnTo>
                  <a:lnTo>
                    <a:pt x="616077" y="111594"/>
                  </a:lnTo>
                  <a:lnTo>
                    <a:pt x="625983" y="111594"/>
                  </a:lnTo>
                  <a:lnTo>
                    <a:pt x="630301" y="110947"/>
                  </a:lnTo>
                  <a:lnTo>
                    <a:pt x="634238" y="109601"/>
                  </a:lnTo>
                  <a:lnTo>
                    <a:pt x="631317" y="109601"/>
                  </a:lnTo>
                  <a:lnTo>
                    <a:pt x="637921" y="107848"/>
                  </a:lnTo>
                  <a:lnTo>
                    <a:pt x="643382" y="105003"/>
                  </a:lnTo>
                  <a:lnTo>
                    <a:pt x="646684" y="101815"/>
                  </a:lnTo>
                  <a:lnTo>
                    <a:pt x="648589" y="99809"/>
                  </a:lnTo>
                  <a:lnTo>
                    <a:pt x="641096" y="93141"/>
                  </a:lnTo>
                  <a:lnTo>
                    <a:pt x="635000" y="99187"/>
                  </a:lnTo>
                  <a:lnTo>
                    <a:pt x="629920" y="101815"/>
                  </a:lnTo>
                  <a:lnTo>
                    <a:pt x="621030" y="101815"/>
                  </a:lnTo>
                  <a:lnTo>
                    <a:pt x="611378" y="100050"/>
                  </a:lnTo>
                  <a:lnTo>
                    <a:pt x="604266" y="94907"/>
                  </a:lnTo>
                  <a:lnTo>
                    <a:pt x="599948" y="86626"/>
                  </a:lnTo>
                  <a:lnTo>
                    <a:pt x="598551" y="75425"/>
                  </a:lnTo>
                  <a:lnTo>
                    <a:pt x="649986" y="75425"/>
                  </a:lnTo>
                  <a:lnTo>
                    <a:pt x="649986" y="70319"/>
                  </a:lnTo>
                  <a:close/>
                </a:path>
              </a:pathLst>
            </a:custGeom>
            <a:solidFill>
              <a:srgbClr val="D3C5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871083" y="6251309"/>
              <a:ext cx="1905" cy="219075"/>
            </a:xfrm>
            <a:custGeom>
              <a:avLst/>
              <a:gdLst/>
              <a:ahLst/>
              <a:cxnLst/>
              <a:rect l="l" t="t" r="r" b="b"/>
              <a:pathLst>
                <a:path w="1904" h="219075">
                  <a:moveTo>
                    <a:pt x="1651" y="0"/>
                  </a:moveTo>
                  <a:lnTo>
                    <a:pt x="508" y="2679"/>
                  </a:lnTo>
                  <a:lnTo>
                    <a:pt x="0" y="5219"/>
                  </a:lnTo>
                  <a:lnTo>
                    <a:pt x="127" y="219075"/>
                  </a:lnTo>
                  <a:lnTo>
                    <a:pt x="127" y="216623"/>
                  </a:lnTo>
                  <a:lnTo>
                    <a:pt x="635" y="214020"/>
                  </a:lnTo>
                  <a:lnTo>
                    <a:pt x="1651" y="211251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rgbClr val="DFD3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6016118" y="4435093"/>
            <a:ext cx="554355" cy="528955"/>
          </a:xfrm>
          <a:custGeom>
            <a:avLst/>
            <a:gdLst/>
            <a:ahLst/>
            <a:cxnLst/>
            <a:rect l="l" t="t" r="r" b="b"/>
            <a:pathLst>
              <a:path w="554354" h="528954">
                <a:moveTo>
                  <a:pt x="277113" y="0"/>
                </a:moveTo>
                <a:lnTo>
                  <a:pt x="202056" y="193674"/>
                </a:lnTo>
                <a:lnTo>
                  <a:pt x="0" y="201802"/>
                </a:lnTo>
                <a:lnTo>
                  <a:pt x="150494" y="328675"/>
                </a:lnTo>
                <a:lnTo>
                  <a:pt x="105790" y="528446"/>
                </a:lnTo>
                <a:lnTo>
                  <a:pt x="270509" y="335406"/>
                </a:lnTo>
                <a:lnTo>
                  <a:pt x="248919" y="272795"/>
                </a:lnTo>
                <a:lnTo>
                  <a:pt x="236473" y="227456"/>
                </a:lnTo>
                <a:lnTo>
                  <a:pt x="230504" y="200024"/>
                </a:lnTo>
                <a:lnTo>
                  <a:pt x="229107" y="190753"/>
                </a:lnTo>
                <a:lnTo>
                  <a:pt x="281177" y="190753"/>
                </a:lnTo>
                <a:lnTo>
                  <a:pt x="281177" y="10337"/>
                </a:lnTo>
                <a:lnTo>
                  <a:pt x="277113" y="0"/>
                </a:lnTo>
                <a:close/>
              </a:path>
              <a:path w="554354" h="528954">
                <a:moveTo>
                  <a:pt x="489359" y="198246"/>
                </a:moveTo>
                <a:lnTo>
                  <a:pt x="329056" y="198246"/>
                </a:lnTo>
                <a:lnTo>
                  <a:pt x="306323" y="234695"/>
                </a:lnTo>
                <a:lnTo>
                  <a:pt x="292099" y="271017"/>
                </a:lnTo>
                <a:lnTo>
                  <a:pt x="284606" y="304545"/>
                </a:lnTo>
                <a:lnTo>
                  <a:pt x="281939" y="333247"/>
                </a:lnTo>
                <a:lnTo>
                  <a:pt x="448436" y="528446"/>
                </a:lnTo>
                <a:lnTo>
                  <a:pt x="403732" y="328675"/>
                </a:lnTo>
                <a:lnTo>
                  <a:pt x="554227" y="201802"/>
                </a:lnTo>
                <a:lnTo>
                  <a:pt x="489359" y="198246"/>
                </a:lnTo>
                <a:close/>
              </a:path>
              <a:path w="554354" h="528954">
                <a:moveTo>
                  <a:pt x="281177" y="190753"/>
                </a:moveTo>
                <a:lnTo>
                  <a:pt x="229107" y="190753"/>
                </a:lnTo>
                <a:lnTo>
                  <a:pt x="256539" y="231520"/>
                </a:lnTo>
                <a:lnTo>
                  <a:pt x="289559" y="229742"/>
                </a:lnTo>
                <a:lnTo>
                  <a:pt x="301624" y="221360"/>
                </a:lnTo>
                <a:lnTo>
                  <a:pt x="259968" y="221360"/>
                </a:lnTo>
                <a:lnTo>
                  <a:pt x="253872" y="215264"/>
                </a:lnTo>
                <a:lnTo>
                  <a:pt x="253872" y="200024"/>
                </a:lnTo>
                <a:lnTo>
                  <a:pt x="259968" y="193928"/>
                </a:lnTo>
                <a:lnTo>
                  <a:pt x="281177" y="193928"/>
                </a:lnTo>
                <a:lnTo>
                  <a:pt x="281177" y="190753"/>
                </a:lnTo>
                <a:close/>
              </a:path>
              <a:path w="554354" h="528954">
                <a:moveTo>
                  <a:pt x="281177" y="10337"/>
                </a:moveTo>
                <a:lnTo>
                  <a:pt x="281177" y="215264"/>
                </a:lnTo>
                <a:lnTo>
                  <a:pt x="275081" y="221360"/>
                </a:lnTo>
                <a:lnTo>
                  <a:pt x="301624" y="221360"/>
                </a:lnTo>
                <a:lnTo>
                  <a:pt x="317372" y="210311"/>
                </a:lnTo>
                <a:lnTo>
                  <a:pt x="329056" y="198246"/>
                </a:lnTo>
                <a:lnTo>
                  <a:pt x="489359" y="198246"/>
                </a:lnTo>
                <a:lnTo>
                  <a:pt x="352170" y="190753"/>
                </a:lnTo>
                <a:lnTo>
                  <a:pt x="281177" y="10337"/>
                </a:lnTo>
                <a:close/>
              </a:path>
              <a:path w="554354" h="528954">
                <a:moveTo>
                  <a:pt x="281177" y="193928"/>
                </a:moveTo>
                <a:lnTo>
                  <a:pt x="275081" y="193928"/>
                </a:lnTo>
                <a:lnTo>
                  <a:pt x="281177" y="200024"/>
                </a:lnTo>
                <a:lnTo>
                  <a:pt x="281177" y="193928"/>
                </a:lnTo>
                <a:close/>
              </a:path>
            </a:pathLst>
          </a:custGeom>
          <a:solidFill>
            <a:srgbClr val="0D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801486" y="5051818"/>
            <a:ext cx="983436" cy="252842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133080" y="3142233"/>
            <a:ext cx="1167852" cy="470533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2"/>
            <a:ext cx="10694035" cy="7569834"/>
          </a:xfrm>
          <a:custGeom>
            <a:avLst/>
            <a:gdLst/>
            <a:ahLst/>
            <a:cxnLst/>
            <a:rect l="l" t="t" r="r" b="b"/>
            <a:pathLst>
              <a:path w="10694035" h="7569834">
                <a:moveTo>
                  <a:pt x="10693908" y="0"/>
                </a:moveTo>
                <a:lnTo>
                  <a:pt x="0" y="0"/>
                </a:lnTo>
                <a:lnTo>
                  <a:pt x="0" y="7569212"/>
                </a:lnTo>
                <a:lnTo>
                  <a:pt x="10693908" y="7569212"/>
                </a:lnTo>
                <a:lnTo>
                  <a:pt x="10693908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148" y="814958"/>
            <a:ext cx="3833240" cy="13461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23418" y="3790949"/>
            <a:ext cx="383540" cy="399415"/>
            <a:chOff x="323418" y="3790949"/>
            <a:chExt cx="383540" cy="399415"/>
          </a:xfrm>
        </p:grpSpPr>
        <p:sp>
          <p:nvSpPr>
            <p:cNvPr id="5" name="object 5"/>
            <p:cNvSpPr/>
            <p:nvPr/>
          </p:nvSpPr>
          <p:spPr>
            <a:xfrm>
              <a:off x="336118" y="3803649"/>
              <a:ext cx="358140" cy="374015"/>
            </a:xfrm>
            <a:custGeom>
              <a:avLst/>
              <a:gdLst/>
              <a:ahLst/>
              <a:cxnLst/>
              <a:rect l="l" t="t" r="r" b="b"/>
              <a:pathLst>
                <a:path w="358140" h="374014">
                  <a:moveTo>
                    <a:pt x="179019" y="0"/>
                  </a:moveTo>
                  <a:lnTo>
                    <a:pt x="131432" y="6680"/>
                  </a:lnTo>
                  <a:lnTo>
                    <a:pt x="88658" y="25526"/>
                  </a:lnTo>
                  <a:lnTo>
                    <a:pt x="52438" y="54749"/>
                  </a:lnTo>
                  <a:lnTo>
                    <a:pt x="24447" y="92583"/>
                  </a:lnTo>
                  <a:lnTo>
                    <a:pt x="6388" y="137248"/>
                  </a:lnTo>
                  <a:lnTo>
                    <a:pt x="0" y="186944"/>
                  </a:lnTo>
                  <a:lnTo>
                    <a:pt x="6388" y="236639"/>
                  </a:lnTo>
                  <a:lnTo>
                    <a:pt x="24447" y="281305"/>
                  </a:lnTo>
                  <a:lnTo>
                    <a:pt x="52438" y="319138"/>
                  </a:lnTo>
                  <a:lnTo>
                    <a:pt x="88658" y="348361"/>
                  </a:lnTo>
                  <a:lnTo>
                    <a:pt x="131432" y="367207"/>
                  </a:lnTo>
                  <a:lnTo>
                    <a:pt x="179019" y="373888"/>
                  </a:lnTo>
                  <a:lnTo>
                    <a:pt x="226618" y="367207"/>
                  </a:lnTo>
                  <a:lnTo>
                    <a:pt x="269379" y="348361"/>
                  </a:lnTo>
                  <a:lnTo>
                    <a:pt x="305612" y="319138"/>
                  </a:lnTo>
                  <a:lnTo>
                    <a:pt x="333603" y="281305"/>
                  </a:lnTo>
                  <a:lnTo>
                    <a:pt x="351650" y="236639"/>
                  </a:lnTo>
                  <a:lnTo>
                    <a:pt x="358051" y="186944"/>
                  </a:lnTo>
                  <a:lnTo>
                    <a:pt x="351650" y="137248"/>
                  </a:lnTo>
                  <a:lnTo>
                    <a:pt x="333603" y="92583"/>
                  </a:lnTo>
                  <a:lnTo>
                    <a:pt x="305612" y="54749"/>
                  </a:lnTo>
                  <a:lnTo>
                    <a:pt x="269379" y="25526"/>
                  </a:lnTo>
                  <a:lnTo>
                    <a:pt x="226618" y="6680"/>
                  </a:lnTo>
                  <a:lnTo>
                    <a:pt x="1790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6118" y="3803649"/>
              <a:ext cx="358140" cy="374015"/>
            </a:xfrm>
            <a:custGeom>
              <a:avLst/>
              <a:gdLst/>
              <a:ahLst/>
              <a:cxnLst/>
              <a:rect l="l" t="t" r="r" b="b"/>
              <a:pathLst>
                <a:path w="358140" h="374014">
                  <a:moveTo>
                    <a:pt x="0" y="186944"/>
                  </a:moveTo>
                  <a:lnTo>
                    <a:pt x="6388" y="137248"/>
                  </a:lnTo>
                  <a:lnTo>
                    <a:pt x="24434" y="92583"/>
                  </a:lnTo>
                  <a:lnTo>
                    <a:pt x="52438" y="54749"/>
                  </a:lnTo>
                  <a:lnTo>
                    <a:pt x="88658" y="25527"/>
                  </a:lnTo>
                  <a:lnTo>
                    <a:pt x="131432" y="6680"/>
                  </a:lnTo>
                  <a:lnTo>
                    <a:pt x="179019" y="0"/>
                  </a:lnTo>
                  <a:lnTo>
                    <a:pt x="226618" y="6680"/>
                  </a:lnTo>
                  <a:lnTo>
                    <a:pt x="269379" y="25527"/>
                  </a:lnTo>
                  <a:lnTo>
                    <a:pt x="305612" y="54749"/>
                  </a:lnTo>
                  <a:lnTo>
                    <a:pt x="333603" y="92583"/>
                  </a:lnTo>
                  <a:lnTo>
                    <a:pt x="351650" y="137248"/>
                  </a:lnTo>
                  <a:lnTo>
                    <a:pt x="358051" y="186944"/>
                  </a:lnTo>
                  <a:lnTo>
                    <a:pt x="351650" y="236639"/>
                  </a:lnTo>
                  <a:lnTo>
                    <a:pt x="333603" y="281305"/>
                  </a:lnTo>
                  <a:lnTo>
                    <a:pt x="305612" y="319138"/>
                  </a:lnTo>
                  <a:lnTo>
                    <a:pt x="269379" y="348361"/>
                  </a:lnTo>
                  <a:lnTo>
                    <a:pt x="226618" y="367207"/>
                  </a:lnTo>
                  <a:lnTo>
                    <a:pt x="179019" y="373888"/>
                  </a:lnTo>
                  <a:lnTo>
                    <a:pt x="131432" y="367207"/>
                  </a:lnTo>
                  <a:lnTo>
                    <a:pt x="88658" y="348361"/>
                  </a:lnTo>
                  <a:lnTo>
                    <a:pt x="52438" y="319138"/>
                  </a:lnTo>
                  <a:lnTo>
                    <a:pt x="24434" y="281305"/>
                  </a:lnTo>
                  <a:lnTo>
                    <a:pt x="6388" y="236639"/>
                  </a:lnTo>
                  <a:lnTo>
                    <a:pt x="0" y="186944"/>
                  </a:lnTo>
                  <a:close/>
                </a:path>
              </a:pathLst>
            </a:custGeom>
            <a:ln w="25400">
              <a:solidFill>
                <a:srgbClr val="1F47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6108" y="3816358"/>
              <a:ext cx="335915" cy="361315"/>
            </a:xfrm>
            <a:custGeom>
              <a:avLst/>
              <a:gdLst/>
              <a:ahLst/>
              <a:cxnLst/>
              <a:rect l="l" t="t" r="r" b="b"/>
              <a:pathLst>
                <a:path w="335915" h="361314">
                  <a:moveTo>
                    <a:pt x="182346" y="0"/>
                  </a:moveTo>
                  <a:lnTo>
                    <a:pt x="133870" y="6451"/>
                  </a:lnTo>
                  <a:lnTo>
                    <a:pt x="90309" y="24663"/>
                  </a:lnTo>
                  <a:lnTo>
                    <a:pt x="53403" y="52895"/>
                  </a:lnTo>
                  <a:lnTo>
                    <a:pt x="24892" y="89458"/>
                  </a:lnTo>
                  <a:lnTo>
                    <a:pt x="6515" y="132600"/>
                  </a:lnTo>
                  <a:lnTo>
                    <a:pt x="0" y="180619"/>
                  </a:lnTo>
                  <a:lnTo>
                    <a:pt x="6515" y="228625"/>
                  </a:lnTo>
                  <a:lnTo>
                    <a:pt x="24892" y="271780"/>
                  </a:lnTo>
                  <a:lnTo>
                    <a:pt x="53403" y="308330"/>
                  </a:lnTo>
                  <a:lnTo>
                    <a:pt x="90309" y="336575"/>
                  </a:lnTo>
                  <a:lnTo>
                    <a:pt x="133870" y="354774"/>
                  </a:lnTo>
                  <a:lnTo>
                    <a:pt x="182346" y="361226"/>
                  </a:lnTo>
                  <a:lnTo>
                    <a:pt x="230822" y="354774"/>
                  </a:lnTo>
                  <a:lnTo>
                    <a:pt x="274383" y="336575"/>
                  </a:lnTo>
                  <a:lnTo>
                    <a:pt x="311289" y="308330"/>
                  </a:lnTo>
                  <a:lnTo>
                    <a:pt x="335762" y="276936"/>
                  </a:lnTo>
                  <a:lnTo>
                    <a:pt x="182346" y="276936"/>
                  </a:lnTo>
                  <a:lnTo>
                    <a:pt x="171246" y="274688"/>
                  </a:lnTo>
                  <a:lnTo>
                    <a:pt x="143510" y="247599"/>
                  </a:lnTo>
                  <a:lnTo>
                    <a:pt x="115544" y="207937"/>
                  </a:lnTo>
                  <a:lnTo>
                    <a:pt x="101434" y="163690"/>
                  </a:lnTo>
                  <a:lnTo>
                    <a:pt x="103009" y="146608"/>
                  </a:lnTo>
                  <a:lnTo>
                    <a:pt x="125399" y="104952"/>
                  </a:lnTo>
                  <a:lnTo>
                    <a:pt x="166408" y="85585"/>
                  </a:lnTo>
                  <a:lnTo>
                    <a:pt x="182346" y="84289"/>
                  </a:lnTo>
                  <a:lnTo>
                    <a:pt x="335762" y="84289"/>
                  </a:lnTo>
                  <a:lnTo>
                    <a:pt x="311289" y="52895"/>
                  </a:lnTo>
                  <a:lnTo>
                    <a:pt x="274383" y="24663"/>
                  </a:lnTo>
                  <a:lnTo>
                    <a:pt x="230822" y="6451"/>
                  </a:lnTo>
                  <a:lnTo>
                    <a:pt x="182346" y="0"/>
                  </a:lnTo>
                  <a:close/>
                </a:path>
              </a:pathLst>
            </a:custGeom>
            <a:solidFill>
              <a:srgbClr val="1F47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05" y="3900644"/>
              <a:ext cx="222798" cy="19265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01862" y="613027"/>
            <a:ext cx="208470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4175" marR="5080" indent="-372110">
              <a:lnSpc>
                <a:spcPct val="100000"/>
              </a:lnSpc>
              <a:spcBef>
                <a:spcPts val="100"/>
              </a:spcBef>
            </a:pPr>
            <a:r>
              <a:rPr sz="4800" b="0" spc="-25" dirty="0">
                <a:latin typeface="Arial"/>
                <a:cs typeface="Arial"/>
              </a:rPr>
              <a:t>THANK YOU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29961" y="4372496"/>
            <a:ext cx="285750" cy="303530"/>
            <a:chOff x="329961" y="4372496"/>
            <a:chExt cx="285750" cy="303530"/>
          </a:xfrm>
        </p:grpSpPr>
        <p:sp>
          <p:nvSpPr>
            <p:cNvPr id="11" name="object 11"/>
            <p:cNvSpPr/>
            <p:nvPr/>
          </p:nvSpPr>
          <p:spPr>
            <a:xfrm>
              <a:off x="329961" y="4372496"/>
              <a:ext cx="264160" cy="303530"/>
            </a:xfrm>
            <a:custGeom>
              <a:avLst/>
              <a:gdLst/>
              <a:ahLst/>
              <a:cxnLst/>
              <a:rect l="l" t="t" r="r" b="b"/>
              <a:pathLst>
                <a:path w="264159" h="303529">
                  <a:moveTo>
                    <a:pt x="142773" y="0"/>
                  </a:moveTo>
                  <a:lnTo>
                    <a:pt x="97637" y="7734"/>
                  </a:lnTo>
                  <a:lnTo>
                    <a:pt x="58445" y="29248"/>
                  </a:lnTo>
                  <a:lnTo>
                    <a:pt x="27533" y="62077"/>
                  </a:lnTo>
                  <a:lnTo>
                    <a:pt x="7277" y="103708"/>
                  </a:lnTo>
                  <a:lnTo>
                    <a:pt x="0" y="151638"/>
                  </a:lnTo>
                  <a:lnTo>
                    <a:pt x="7277" y="199580"/>
                  </a:lnTo>
                  <a:lnTo>
                    <a:pt x="27533" y="241211"/>
                  </a:lnTo>
                  <a:lnTo>
                    <a:pt x="58445" y="274040"/>
                  </a:lnTo>
                  <a:lnTo>
                    <a:pt x="97637" y="295554"/>
                  </a:lnTo>
                  <a:lnTo>
                    <a:pt x="142773" y="303288"/>
                  </a:lnTo>
                  <a:lnTo>
                    <a:pt x="187909" y="295554"/>
                  </a:lnTo>
                  <a:lnTo>
                    <a:pt x="227101" y="274040"/>
                  </a:lnTo>
                  <a:lnTo>
                    <a:pt x="258013" y="241211"/>
                  </a:lnTo>
                  <a:lnTo>
                    <a:pt x="264134" y="228612"/>
                  </a:lnTo>
                  <a:lnTo>
                    <a:pt x="202793" y="228612"/>
                  </a:lnTo>
                  <a:lnTo>
                    <a:pt x="198005" y="228130"/>
                  </a:lnTo>
                  <a:lnTo>
                    <a:pt x="150710" y="214363"/>
                  </a:lnTo>
                  <a:lnTo>
                    <a:pt x="111709" y="185127"/>
                  </a:lnTo>
                  <a:lnTo>
                    <a:pt x="84175" y="143700"/>
                  </a:lnTo>
                  <a:lnTo>
                    <a:pt x="72872" y="106489"/>
                  </a:lnTo>
                  <a:lnTo>
                    <a:pt x="71158" y="87287"/>
                  </a:lnTo>
                  <a:lnTo>
                    <a:pt x="72758" y="82918"/>
                  </a:lnTo>
                  <a:lnTo>
                    <a:pt x="78867" y="75755"/>
                  </a:lnTo>
                  <a:lnTo>
                    <a:pt x="83439" y="73571"/>
                  </a:lnTo>
                  <a:lnTo>
                    <a:pt x="263613" y="73571"/>
                  </a:lnTo>
                  <a:lnTo>
                    <a:pt x="258013" y="62077"/>
                  </a:lnTo>
                  <a:lnTo>
                    <a:pt x="227101" y="29248"/>
                  </a:lnTo>
                  <a:lnTo>
                    <a:pt x="187909" y="7734"/>
                  </a:lnTo>
                  <a:lnTo>
                    <a:pt x="1427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659" y="4446074"/>
              <a:ext cx="167855" cy="15503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23303" y="5433872"/>
            <a:ext cx="295910" cy="298450"/>
            <a:chOff x="323303" y="5433872"/>
            <a:chExt cx="295910" cy="29845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693" y="5508421"/>
              <a:ext cx="97860" cy="14909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23303" y="5433872"/>
              <a:ext cx="295910" cy="298450"/>
            </a:xfrm>
            <a:custGeom>
              <a:avLst/>
              <a:gdLst/>
              <a:ahLst/>
              <a:cxnLst/>
              <a:rect l="l" t="t" r="r" b="b"/>
              <a:pathLst>
                <a:path w="295909" h="298450">
                  <a:moveTo>
                    <a:pt x="221183" y="157391"/>
                  </a:moveTo>
                  <a:lnTo>
                    <a:pt x="188658" y="157391"/>
                  </a:lnTo>
                  <a:lnTo>
                    <a:pt x="187604" y="173088"/>
                  </a:lnTo>
                  <a:lnTo>
                    <a:pt x="184962" y="188556"/>
                  </a:lnTo>
                  <a:lnTo>
                    <a:pt x="180771" y="203682"/>
                  </a:lnTo>
                  <a:lnTo>
                    <a:pt x="175056" y="218325"/>
                  </a:lnTo>
                  <a:lnTo>
                    <a:pt x="192519" y="208356"/>
                  </a:lnTo>
                  <a:lnTo>
                    <a:pt x="206463" y="194284"/>
                  </a:lnTo>
                  <a:lnTo>
                    <a:pt x="216242" y="177012"/>
                  </a:lnTo>
                  <a:lnTo>
                    <a:pt x="221183" y="157391"/>
                  </a:lnTo>
                  <a:close/>
                </a:path>
                <a:path w="295909" h="298450">
                  <a:moveTo>
                    <a:pt x="221183" y="140817"/>
                  </a:moveTo>
                  <a:lnTo>
                    <a:pt x="216242" y="121196"/>
                  </a:lnTo>
                  <a:lnTo>
                    <a:pt x="206463" y="103924"/>
                  </a:lnTo>
                  <a:lnTo>
                    <a:pt x="192519" y="89865"/>
                  </a:lnTo>
                  <a:lnTo>
                    <a:pt x="175056" y="79883"/>
                  </a:lnTo>
                  <a:lnTo>
                    <a:pt x="180771" y="94526"/>
                  </a:lnTo>
                  <a:lnTo>
                    <a:pt x="184962" y="109651"/>
                  </a:lnTo>
                  <a:lnTo>
                    <a:pt x="187604" y="125120"/>
                  </a:lnTo>
                  <a:lnTo>
                    <a:pt x="188658" y="140817"/>
                  </a:lnTo>
                  <a:lnTo>
                    <a:pt x="221183" y="140817"/>
                  </a:lnTo>
                  <a:close/>
                </a:path>
                <a:path w="295909" h="298450">
                  <a:moveTo>
                    <a:pt x="295567" y="149098"/>
                  </a:moveTo>
                  <a:lnTo>
                    <a:pt x="287997" y="102006"/>
                  </a:lnTo>
                  <a:lnTo>
                    <a:pt x="267004" y="61087"/>
                  </a:lnTo>
                  <a:lnTo>
                    <a:pt x="238099" y="31927"/>
                  </a:lnTo>
                  <a:lnTo>
                    <a:pt x="238099" y="149098"/>
                  </a:lnTo>
                  <a:lnTo>
                    <a:pt x="230962" y="184569"/>
                  </a:lnTo>
                  <a:lnTo>
                    <a:pt x="211569" y="213537"/>
                  </a:lnTo>
                  <a:lnTo>
                    <a:pt x="182791" y="233057"/>
                  </a:lnTo>
                  <a:lnTo>
                    <a:pt x="147789" y="240220"/>
                  </a:lnTo>
                  <a:lnTo>
                    <a:pt x="112636" y="233057"/>
                  </a:lnTo>
                  <a:lnTo>
                    <a:pt x="83934" y="213537"/>
                  </a:lnTo>
                  <a:lnTo>
                    <a:pt x="64579" y="184569"/>
                  </a:lnTo>
                  <a:lnTo>
                    <a:pt x="57480" y="149098"/>
                  </a:lnTo>
                  <a:lnTo>
                    <a:pt x="64579" y="113639"/>
                  </a:lnTo>
                  <a:lnTo>
                    <a:pt x="112636" y="65151"/>
                  </a:lnTo>
                  <a:lnTo>
                    <a:pt x="182943" y="65151"/>
                  </a:lnTo>
                  <a:lnTo>
                    <a:pt x="231000" y="113639"/>
                  </a:lnTo>
                  <a:lnTo>
                    <a:pt x="238099" y="149098"/>
                  </a:lnTo>
                  <a:lnTo>
                    <a:pt x="238099" y="31927"/>
                  </a:lnTo>
                  <a:lnTo>
                    <a:pt x="235026" y="28816"/>
                  </a:lnTo>
                  <a:lnTo>
                    <a:pt x="194475" y="7645"/>
                  </a:lnTo>
                  <a:lnTo>
                    <a:pt x="147789" y="0"/>
                  </a:lnTo>
                  <a:lnTo>
                    <a:pt x="100825" y="7645"/>
                  </a:lnTo>
                  <a:lnTo>
                    <a:pt x="101003" y="7645"/>
                  </a:lnTo>
                  <a:lnTo>
                    <a:pt x="60452" y="28816"/>
                  </a:lnTo>
                  <a:lnTo>
                    <a:pt x="28498" y="61087"/>
                  </a:lnTo>
                  <a:lnTo>
                    <a:pt x="7531" y="102006"/>
                  </a:lnTo>
                  <a:lnTo>
                    <a:pt x="0" y="149098"/>
                  </a:lnTo>
                  <a:lnTo>
                    <a:pt x="7543" y="196227"/>
                  </a:lnTo>
                  <a:lnTo>
                    <a:pt x="28524" y="237159"/>
                  </a:lnTo>
                  <a:lnTo>
                    <a:pt x="60515" y="269443"/>
                  </a:lnTo>
                  <a:lnTo>
                    <a:pt x="101079" y="290601"/>
                  </a:lnTo>
                  <a:lnTo>
                    <a:pt x="147789" y="298208"/>
                  </a:lnTo>
                  <a:lnTo>
                    <a:pt x="194500" y="290601"/>
                  </a:lnTo>
                  <a:lnTo>
                    <a:pt x="235064" y="269443"/>
                  </a:lnTo>
                  <a:lnTo>
                    <a:pt x="264020" y="240220"/>
                  </a:lnTo>
                  <a:lnTo>
                    <a:pt x="267055" y="237159"/>
                  </a:lnTo>
                  <a:lnTo>
                    <a:pt x="288036" y="196227"/>
                  </a:lnTo>
                  <a:lnTo>
                    <a:pt x="295567" y="1490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5624703" y="6452006"/>
            <a:ext cx="346075" cy="346075"/>
          </a:xfrm>
          <a:custGeom>
            <a:avLst/>
            <a:gdLst/>
            <a:ahLst/>
            <a:cxnLst/>
            <a:rect l="l" t="t" r="r" b="b"/>
            <a:pathLst>
              <a:path w="346075" h="346075">
                <a:moveTo>
                  <a:pt x="172720" y="0"/>
                </a:moveTo>
                <a:lnTo>
                  <a:pt x="106667" y="12966"/>
                </a:lnTo>
                <a:lnTo>
                  <a:pt x="50800" y="50393"/>
                </a:lnTo>
                <a:lnTo>
                  <a:pt x="13017" y="106756"/>
                </a:lnTo>
                <a:lnTo>
                  <a:pt x="0" y="172808"/>
                </a:lnTo>
                <a:lnTo>
                  <a:pt x="2032" y="199466"/>
                </a:lnTo>
                <a:lnTo>
                  <a:pt x="17995" y="249808"/>
                </a:lnTo>
                <a:lnTo>
                  <a:pt x="48298" y="292849"/>
                </a:lnTo>
                <a:lnTo>
                  <a:pt x="88976" y="324345"/>
                </a:lnTo>
                <a:lnTo>
                  <a:pt x="116332" y="335686"/>
                </a:lnTo>
                <a:lnTo>
                  <a:pt x="117856" y="334886"/>
                </a:lnTo>
                <a:lnTo>
                  <a:pt x="119761" y="332371"/>
                </a:lnTo>
                <a:lnTo>
                  <a:pt x="119761" y="228511"/>
                </a:lnTo>
                <a:lnTo>
                  <a:pt x="117475" y="225869"/>
                </a:lnTo>
                <a:lnTo>
                  <a:pt x="68580" y="225869"/>
                </a:lnTo>
                <a:lnTo>
                  <a:pt x="68580" y="185699"/>
                </a:lnTo>
                <a:lnTo>
                  <a:pt x="117094" y="185699"/>
                </a:lnTo>
                <a:lnTo>
                  <a:pt x="119761" y="183019"/>
                </a:lnTo>
                <a:lnTo>
                  <a:pt x="119761" y="172808"/>
                </a:lnTo>
                <a:lnTo>
                  <a:pt x="127609" y="138912"/>
                </a:lnTo>
                <a:lnTo>
                  <a:pt x="148742" y="110515"/>
                </a:lnTo>
                <a:lnTo>
                  <a:pt x="179552" y="90995"/>
                </a:lnTo>
                <a:lnTo>
                  <a:pt x="216408" y="83743"/>
                </a:lnTo>
                <a:lnTo>
                  <a:pt x="240284" y="83743"/>
                </a:lnTo>
                <a:lnTo>
                  <a:pt x="240284" y="123913"/>
                </a:lnTo>
                <a:lnTo>
                  <a:pt x="216408" y="123913"/>
                </a:lnTo>
                <a:lnTo>
                  <a:pt x="205092" y="124688"/>
                </a:lnTo>
                <a:lnTo>
                  <a:pt x="169799" y="143713"/>
                </a:lnTo>
                <a:lnTo>
                  <a:pt x="159893" y="172808"/>
                </a:lnTo>
                <a:lnTo>
                  <a:pt x="159893" y="182676"/>
                </a:lnTo>
                <a:lnTo>
                  <a:pt x="162560" y="185699"/>
                </a:lnTo>
                <a:lnTo>
                  <a:pt x="189865" y="185699"/>
                </a:lnTo>
                <a:lnTo>
                  <a:pt x="192913" y="183019"/>
                </a:lnTo>
                <a:lnTo>
                  <a:pt x="192913" y="176974"/>
                </a:lnTo>
                <a:lnTo>
                  <a:pt x="190246" y="174332"/>
                </a:lnTo>
                <a:lnTo>
                  <a:pt x="170942" y="174332"/>
                </a:lnTo>
                <a:lnTo>
                  <a:pt x="170942" y="172427"/>
                </a:lnTo>
                <a:lnTo>
                  <a:pt x="175120" y="154393"/>
                </a:lnTo>
                <a:lnTo>
                  <a:pt x="185864" y="142443"/>
                </a:lnTo>
                <a:lnTo>
                  <a:pt x="200520" y="135826"/>
                </a:lnTo>
                <a:lnTo>
                  <a:pt x="216408" y="133781"/>
                </a:lnTo>
                <a:lnTo>
                  <a:pt x="248158" y="133781"/>
                </a:lnTo>
                <a:lnTo>
                  <a:pt x="250825" y="131495"/>
                </a:lnTo>
                <a:lnTo>
                  <a:pt x="250825" y="74256"/>
                </a:lnTo>
                <a:lnTo>
                  <a:pt x="248539" y="71234"/>
                </a:lnTo>
                <a:lnTo>
                  <a:pt x="216408" y="71234"/>
                </a:lnTo>
                <a:lnTo>
                  <a:pt x="196532" y="73177"/>
                </a:lnTo>
                <a:lnTo>
                  <a:pt x="158775" y="88023"/>
                </a:lnTo>
                <a:lnTo>
                  <a:pt x="127939" y="115925"/>
                </a:lnTo>
                <a:lnTo>
                  <a:pt x="110947" y="151739"/>
                </a:lnTo>
                <a:lnTo>
                  <a:pt x="108712" y="171284"/>
                </a:lnTo>
                <a:lnTo>
                  <a:pt x="108712" y="173189"/>
                </a:lnTo>
                <a:lnTo>
                  <a:pt x="60579" y="173189"/>
                </a:lnTo>
                <a:lnTo>
                  <a:pt x="57531" y="175450"/>
                </a:lnTo>
                <a:lnTo>
                  <a:pt x="57531" y="233057"/>
                </a:lnTo>
                <a:lnTo>
                  <a:pt x="60198" y="235699"/>
                </a:lnTo>
                <a:lnTo>
                  <a:pt x="108712" y="235699"/>
                </a:lnTo>
                <a:lnTo>
                  <a:pt x="108712" y="320979"/>
                </a:lnTo>
                <a:lnTo>
                  <a:pt x="68516" y="296278"/>
                </a:lnTo>
                <a:lnTo>
                  <a:pt x="37668" y="261492"/>
                </a:lnTo>
                <a:lnTo>
                  <a:pt x="17894" y="219303"/>
                </a:lnTo>
                <a:lnTo>
                  <a:pt x="10922" y="172427"/>
                </a:lnTo>
                <a:lnTo>
                  <a:pt x="16700" y="129222"/>
                </a:lnTo>
                <a:lnTo>
                  <a:pt x="33007" y="90449"/>
                </a:lnTo>
                <a:lnTo>
                  <a:pt x="58293" y="57645"/>
                </a:lnTo>
                <a:lnTo>
                  <a:pt x="91033" y="32308"/>
                </a:lnTo>
                <a:lnTo>
                  <a:pt x="129692" y="16001"/>
                </a:lnTo>
                <a:lnTo>
                  <a:pt x="172720" y="10223"/>
                </a:lnTo>
                <a:lnTo>
                  <a:pt x="215696" y="16052"/>
                </a:lnTo>
                <a:lnTo>
                  <a:pt x="254419" y="32486"/>
                </a:lnTo>
                <a:lnTo>
                  <a:pt x="287299" y="57924"/>
                </a:lnTo>
                <a:lnTo>
                  <a:pt x="312762" y="90792"/>
                </a:lnTo>
                <a:lnTo>
                  <a:pt x="329196" y="129489"/>
                </a:lnTo>
                <a:lnTo>
                  <a:pt x="335026" y="172427"/>
                </a:lnTo>
                <a:lnTo>
                  <a:pt x="329222" y="215468"/>
                </a:lnTo>
                <a:lnTo>
                  <a:pt x="312839" y="254126"/>
                </a:lnTo>
                <a:lnTo>
                  <a:pt x="287451" y="286880"/>
                </a:lnTo>
                <a:lnTo>
                  <a:pt x="254596" y="312165"/>
                </a:lnTo>
                <a:lnTo>
                  <a:pt x="215836" y="328472"/>
                </a:lnTo>
                <a:lnTo>
                  <a:pt x="172720" y="334251"/>
                </a:lnTo>
                <a:lnTo>
                  <a:pt x="170942" y="334251"/>
                </a:lnTo>
                <a:lnTo>
                  <a:pt x="170942" y="236080"/>
                </a:lnTo>
                <a:lnTo>
                  <a:pt x="248539" y="236080"/>
                </a:lnTo>
                <a:lnTo>
                  <a:pt x="251587" y="233819"/>
                </a:lnTo>
                <a:lnTo>
                  <a:pt x="251587" y="176974"/>
                </a:lnTo>
                <a:lnTo>
                  <a:pt x="248920" y="174332"/>
                </a:lnTo>
                <a:lnTo>
                  <a:pt x="211074" y="174332"/>
                </a:lnTo>
                <a:lnTo>
                  <a:pt x="208407" y="176593"/>
                </a:lnTo>
                <a:lnTo>
                  <a:pt x="208407" y="182676"/>
                </a:lnTo>
                <a:lnTo>
                  <a:pt x="210693" y="185699"/>
                </a:lnTo>
                <a:lnTo>
                  <a:pt x="240665" y="185699"/>
                </a:lnTo>
                <a:lnTo>
                  <a:pt x="240665" y="225869"/>
                </a:lnTo>
                <a:lnTo>
                  <a:pt x="162941" y="225869"/>
                </a:lnTo>
                <a:lnTo>
                  <a:pt x="159893" y="228130"/>
                </a:lnTo>
                <a:lnTo>
                  <a:pt x="159893" y="343357"/>
                </a:lnTo>
                <a:lnTo>
                  <a:pt x="162560" y="345617"/>
                </a:lnTo>
                <a:lnTo>
                  <a:pt x="165227" y="345998"/>
                </a:lnTo>
                <a:lnTo>
                  <a:pt x="172720" y="345998"/>
                </a:lnTo>
                <a:lnTo>
                  <a:pt x="238836" y="333032"/>
                </a:lnTo>
                <a:lnTo>
                  <a:pt x="295148" y="295605"/>
                </a:lnTo>
                <a:lnTo>
                  <a:pt x="332600" y="239229"/>
                </a:lnTo>
                <a:lnTo>
                  <a:pt x="345567" y="173189"/>
                </a:lnTo>
                <a:lnTo>
                  <a:pt x="342277" y="139128"/>
                </a:lnTo>
                <a:lnTo>
                  <a:pt x="316788" y="76987"/>
                </a:lnTo>
                <a:lnTo>
                  <a:pt x="268605" y="28765"/>
                </a:lnTo>
                <a:lnTo>
                  <a:pt x="206616" y="3289"/>
                </a:lnTo>
                <a:lnTo>
                  <a:pt x="1727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6824091" y="6448843"/>
            <a:ext cx="346075" cy="346075"/>
            <a:chOff x="6824091" y="6448843"/>
            <a:chExt cx="346075" cy="346075"/>
          </a:xfrm>
        </p:grpSpPr>
        <p:sp>
          <p:nvSpPr>
            <p:cNvPr id="18" name="object 18"/>
            <p:cNvSpPr/>
            <p:nvPr/>
          </p:nvSpPr>
          <p:spPr>
            <a:xfrm>
              <a:off x="6824091" y="6448843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346075" h="346075">
                  <a:moveTo>
                    <a:pt x="346075" y="172796"/>
                  </a:moveTo>
                  <a:lnTo>
                    <a:pt x="342709" y="138963"/>
                  </a:lnTo>
                  <a:lnTo>
                    <a:pt x="334645" y="119583"/>
                  </a:lnTo>
                  <a:lnTo>
                    <a:pt x="334645" y="172796"/>
                  </a:lnTo>
                  <a:lnTo>
                    <a:pt x="328841" y="215836"/>
                  </a:lnTo>
                  <a:lnTo>
                    <a:pt x="312470" y="254508"/>
                  </a:lnTo>
                  <a:lnTo>
                    <a:pt x="287083" y="287248"/>
                  </a:lnTo>
                  <a:lnTo>
                    <a:pt x="254241" y="312547"/>
                  </a:lnTo>
                  <a:lnTo>
                    <a:pt x="215519" y="328841"/>
                  </a:lnTo>
                  <a:lnTo>
                    <a:pt x="172466" y="334619"/>
                  </a:lnTo>
                  <a:lnTo>
                    <a:pt x="129438" y="328841"/>
                  </a:lnTo>
                  <a:lnTo>
                    <a:pt x="90779" y="312547"/>
                  </a:lnTo>
                  <a:lnTo>
                    <a:pt x="58039" y="287248"/>
                  </a:lnTo>
                  <a:lnTo>
                    <a:pt x="32753" y="254508"/>
                  </a:lnTo>
                  <a:lnTo>
                    <a:pt x="16446" y="215836"/>
                  </a:lnTo>
                  <a:lnTo>
                    <a:pt x="10668" y="172796"/>
                  </a:lnTo>
                  <a:lnTo>
                    <a:pt x="16446" y="129590"/>
                  </a:lnTo>
                  <a:lnTo>
                    <a:pt x="32753" y="90817"/>
                  </a:lnTo>
                  <a:lnTo>
                    <a:pt x="58039" y="58013"/>
                  </a:lnTo>
                  <a:lnTo>
                    <a:pt x="90779" y="32677"/>
                  </a:lnTo>
                  <a:lnTo>
                    <a:pt x="129438" y="16370"/>
                  </a:lnTo>
                  <a:lnTo>
                    <a:pt x="172466" y="10591"/>
                  </a:lnTo>
                  <a:lnTo>
                    <a:pt x="215519" y="16370"/>
                  </a:lnTo>
                  <a:lnTo>
                    <a:pt x="254241" y="32689"/>
                  </a:lnTo>
                  <a:lnTo>
                    <a:pt x="287083" y="58013"/>
                  </a:lnTo>
                  <a:lnTo>
                    <a:pt x="312470" y="90817"/>
                  </a:lnTo>
                  <a:lnTo>
                    <a:pt x="328841" y="129590"/>
                  </a:lnTo>
                  <a:lnTo>
                    <a:pt x="334645" y="172796"/>
                  </a:lnTo>
                  <a:lnTo>
                    <a:pt x="334645" y="119583"/>
                  </a:lnTo>
                  <a:lnTo>
                    <a:pt x="316928" y="76974"/>
                  </a:lnTo>
                  <a:lnTo>
                    <a:pt x="268871" y="28765"/>
                  </a:lnTo>
                  <a:lnTo>
                    <a:pt x="239153" y="12966"/>
                  </a:lnTo>
                  <a:lnTo>
                    <a:pt x="231228" y="10591"/>
                  </a:lnTo>
                  <a:lnTo>
                    <a:pt x="206883" y="3289"/>
                  </a:lnTo>
                  <a:lnTo>
                    <a:pt x="106870" y="12966"/>
                  </a:lnTo>
                  <a:lnTo>
                    <a:pt x="50800" y="50380"/>
                  </a:lnTo>
                  <a:lnTo>
                    <a:pt x="13157" y="106756"/>
                  </a:lnTo>
                  <a:lnTo>
                    <a:pt x="0" y="172796"/>
                  </a:lnTo>
                  <a:lnTo>
                    <a:pt x="3352" y="206629"/>
                  </a:lnTo>
                  <a:lnTo>
                    <a:pt x="29095" y="268465"/>
                  </a:lnTo>
                  <a:lnTo>
                    <a:pt x="77190" y="316674"/>
                  </a:lnTo>
                  <a:lnTo>
                    <a:pt x="139026" y="342303"/>
                  </a:lnTo>
                  <a:lnTo>
                    <a:pt x="172847" y="345605"/>
                  </a:lnTo>
                  <a:lnTo>
                    <a:pt x="206883" y="342303"/>
                  </a:lnTo>
                  <a:lnTo>
                    <a:pt x="232410" y="334619"/>
                  </a:lnTo>
                  <a:lnTo>
                    <a:pt x="268871" y="316674"/>
                  </a:lnTo>
                  <a:lnTo>
                    <a:pt x="316928" y="268465"/>
                  </a:lnTo>
                  <a:lnTo>
                    <a:pt x="342709" y="206629"/>
                  </a:lnTo>
                  <a:lnTo>
                    <a:pt x="346075" y="17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88988" y="6514020"/>
              <a:ext cx="215136" cy="215238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8113521" y="6448842"/>
            <a:ext cx="346075" cy="346075"/>
            <a:chOff x="8113521" y="6448842"/>
            <a:chExt cx="346075" cy="346075"/>
          </a:xfrm>
        </p:grpSpPr>
        <p:sp>
          <p:nvSpPr>
            <p:cNvPr id="21" name="object 21"/>
            <p:cNvSpPr/>
            <p:nvPr/>
          </p:nvSpPr>
          <p:spPr>
            <a:xfrm>
              <a:off x="8113522" y="6448843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346075" h="346075">
                  <a:moveTo>
                    <a:pt x="127254" y="140589"/>
                  </a:moveTo>
                  <a:lnTo>
                    <a:pt x="125095" y="138328"/>
                  </a:lnTo>
                  <a:lnTo>
                    <a:pt x="116713" y="138328"/>
                  </a:lnTo>
                  <a:lnTo>
                    <a:pt x="116713" y="149313"/>
                  </a:lnTo>
                  <a:lnTo>
                    <a:pt x="116713" y="247472"/>
                  </a:lnTo>
                  <a:lnTo>
                    <a:pt x="90932" y="247472"/>
                  </a:lnTo>
                  <a:lnTo>
                    <a:pt x="90932" y="149313"/>
                  </a:lnTo>
                  <a:lnTo>
                    <a:pt x="116713" y="149313"/>
                  </a:lnTo>
                  <a:lnTo>
                    <a:pt x="116713" y="138328"/>
                  </a:lnTo>
                  <a:lnTo>
                    <a:pt x="82550" y="138328"/>
                  </a:lnTo>
                  <a:lnTo>
                    <a:pt x="79629" y="140589"/>
                  </a:lnTo>
                  <a:lnTo>
                    <a:pt x="79629" y="256159"/>
                  </a:lnTo>
                  <a:lnTo>
                    <a:pt x="81788" y="258838"/>
                  </a:lnTo>
                  <a:lnTo>
                    <a:pt x="124714" y="258838"/>
                  </a:lnTo>
                  <a:lnTo>
                    <a:pt x="127254" y="256540"/>
                  </a:lnTo>
                  <a:lnTo>
                    <a:pt x="127254" y="247472"/>
                  </a:lnTo>
                  <a:lnTo>
                    <a:pt x="127254" y="140589"/>
                  </a:lnTo>
                  <a:close/>
                </a:path>
                <a:path w="346075" h="346075">
                  <a:moveTo>
                    <a:pt x="127254" y="100418"/>
                  </a:moveTo>
                  <a:lnTo>
                    <a:pt x="125120" y="89712"/>
                  </a:lnTo>
                  <a:lnTo>
                    <a:pt x="119329" y="80911"/>
                  </a:lnTo>
                  <a:lnTo>
                    <a:pt x="116713" y="79108"/>
                  </a:lnTo>
                  <a:lnTo>
                    <a:pt x="116713" y="90932"/>
                  </a:lnTo>
                  <a:lnTo>
                    <a:pt x="116713" y="108762"/>
                  </a:lnTo>
                  <a:lnTo>
                    <a:pt x="109093" y="116332"/>
                  </a:lnTo>
                  <a:lnTo>
                    <a:pt x="90932" y="116332"/>
                  </a:lnTo>
                  <a:lnTo>
                    <a:pt x="83312" y="108762"/>
                  </a:lnTo>
                  <a:lnTo>
                    <a:pt x="83312" y="90932"/>
                  </a:lnTo>
                  <a:lnTo>
                    <a:pt x="90932" y="83362"/>
                  </a:lnTo>
                  <a:lnTo>
                    <a:pt x="109093" y="83362"/>
                  </a:lnTo>
                  <a:lnTo>
                    <a:pt x="116713" y="90932"/>
                  </a:lnTo>
                  <a:lnTo>
                    <a:pt x="116713" y="79108"/>
                  </a:lnTo>
                  <a:lnTo>
                    <a:pt x="110693" y="74955"/>
                  </a:lnTo>
                  <a:lnTo>
                    <a:pt x="100076" y="72758"/>
                  </a:lnTo>
                  <a:lnTo>
                    <a:pt x="89319" y="74955"/>
                  </a:lnTo>
                  <a:lnTo>
                    <a:pt x="80505" y="80911"/>
                  </a:lnTo>
                  <a:lnTo>
                    <a:pt x="74561" y="89712"/>
                  </a:lnTo>
                  <a:lnTo>
                    <a:pt x="72390" y="100418"/>
                  </a:lnTo>
                  <a:lnTo>
                    <a:pt x="74536" y="110921"/>
                  </a:lnTo>
                  <a:lnTo>
                    <a:pt x="74561" y="111074"/>
                  </a:lnTo>
                  <a:lnTo>
                    <a:pt x="80416" y="119608"/>
                  </a:lnTo>
                  <a:lnTo>
                    <a:pt x="80505" y="119748"/>
                  </a:lnTo>
                  <a:lnTo>
                    <a:pt x="89319" y="125577"/>
                  </a:lnTo>
                  <a:lnTo>
                    <a:pt x="100076" y="127698"/>
                  </a:lnTo>
                  <a:lnTo>
                    <a:pt x="110426" y="125577"/>
                  </a:lnTo>
                  <a:lnTo>
                    <a:pt x="110617" y="125577"/>
                  </a:lnTo>
                  <a:lnTo>
                    <a:pt x="119329" y="119608"/>
                  </a:lnTo>
                  <a:lnTo>
                    <a:pt x="121513" y="116332"/>
                  </a:lnTo>
                  <a:lnTo>
                    <a:pt x="125018" y="111074"/>
                  </a:lnTo>
                  <a:lnTo>
                    <a:pt x="125120" y="110921"/>
                  </a:lnTo>
                  <a:lnTo>
                    <a:pt x="127254" y="100418"/>
                  </a:lnTo>
                  <a:close/>
                </a:path>
                <a:path w="346075" h="346075">
                  <a:moveTo>
                    <a:pt x="345948" y="172796"/>
                  </a:moveTo>
                  <a:lnTo>
                    <a:pt x="342595" y="138963"/>
                  </a:lnTo>
                  <a:lnTo>
                    <a:pt x="335026" y="114084"/>
                  </a:lnTo>
                  <a:lnTo>
                    <a:pt x="335026" y="172796"/>
                  </a:lnTo>
                  <a:lnTo>
                    <a:pt x="329184" y="215849"/>
                  </a:lnTo>
                  <a:lnTo>
                    <a:pt x="312762" y="254508"/>
                  </a:lnTo>
                  <a:lnTo>
                    <a:pt x="287312" y="287261"/>
                  </a:lnTo>
                  <a:lnTo>
                    <a:pt x="254457" y="312547"/>
                  </a:lnTo>
                  <a:lnTo>
                    <a:pt x="215760" y="328853"/>
                  </a:lnTo>
                  <a:lnTo>
                    <a:pt x="172847" y="334619"/>
                  </a:lnTo>
                  <a:lnTo>
                    <a:pt x="129755" y="328853"/>
                  </a:lnTo>
                  <a:lnTo>
                    <a:pt x="91071" y="312547"/>
                  </a:lnTo>
                  <a:lnTo>
                    <a:pt x="58305" y="287261"/>
                  </a:lnTo>
                  <a:lnTo>
                    <a:pt x="32994" y="254508"/>
                  </a:lnTo>
                  <a:lnTo>
                    <a:pt x="16687" y="215849"/>
                  </a:lnTo>
                  <a:lnTo>
                    <a:pt x="10922" y="172796"/>
                  </a:lnTo>
                  <a:lnTo>
                    <a:pt x="16687" y="129603"/>
                  </a:lnTo>
                  <a:lnTo>
                    <a:pt x="32994" y="90830"/>
                  </a:lnTo>
                  <a:lnTo>
                    <a:pt x="58305" y="58013"/>
                  </a:lnTo>
                  <a:lnTo>
                    <a:pt x="91071" y="32689"/>
                  </a:lnTo>
                  <a:lnTo>
                    <a:pt x="129755" y="16370"/>
                  </a:lnTo>
                  <a:lnTo>
                    <a:pt x="172847" y="10591"/>
                  </a:lnTo>
                  <a:lnTo>
                    <a:pt x="216027" y="16370"/>
                  </a:lnTo>
                  <a:lnTo>
                    <a:pt x="254787" y="32689"/>
                  </a:lnTo>
                  <a:lnTo>
                    <a:pt x="287604" y="58013"/>
                  </a:lnTo>
                  <a:lnTo>
                    <a:pt x="312928" y="90830"/>
                  </a:lnTo>
                  <a:lnTo>
                    <a:pt x="329247" y="129603"/>
                  </a:lnTo>
                  <a:lnTo>
                    <a:pt x="335026" y="172796"/>
                  </a:lnTo>
                  <a:lnTo>
                    <a:pt x="335026" y="114084"/>
                  </a:lnTo>
                  <a:lnTo>
                    <a:pt x="316903" y="76974"/>
                  </a:lnTo>
                  <a:lnTo>
                    <a:pt x="268871" y="28765"/>
                  </a:lnTo>
                  <a:lnTo>
                    <a:pt x="231228" y="10591"/>
                  </a:lnTo>
                  <a:lnTo>
                    <a:pt x="172847" y="0"/>
                  </a:lnTo>
                  <a:lnTo>
                    <a:pt x="138950" y="3289"/>
                  </a:lnTo>
                  <a:lnTo>
                    <a:pt x="77114" y="28765"/>
                  </a:lnTo>
                  <a:lnTo>
                    <a:pt x="29083" y="76974"/>
                  </a:lnTo>
                  <a:lnTo>
                    <a:pt x="3340" y="138963"/>
                  </a:lnTo>
                  <a:lnTo>
                    <a:pt x="0" y="172796"/>
                  </a:lnTo>
                  <a:lnTo>
                    <a:pt x="3340" y="206641"/>
                  </a:lnTo>
                  <a:lnTo>
                    <a:pt x="29083" y="268478"/>
                  </a:lnTo>
                  <a:lnTo>
                    <a:pt x="77114" y="316687"/>
                  </a:lnTo>
                  <a:lnTo>
                    <a:pt x="138950" y="342315"/>
                  </a:lnTo>
                  <a:lnTo>
                    <a:pt x="172847" y="345605"/>
                  </a:lnTo>
                  <a:lnTo>
                    <a:pt x="206883" y="342315"/>
                  </a:lnTo>
                  <a:lnTo>
                    <a:pt x="232410" y="334619"/>
                  </a:lnTo>
                  <a:lnTo>
                    <a:pt x="239153" y="332587"/>
                  </a:lnTo>
                  <a:lnTo>
                    <a:pt x="295275" y="294830"/>
                  </a:lnTo>
                  <a:lnTo>
                    <a:pt x="332790" y="238798"/>
                  </a:lnTo>
                  <a:lnTo>
                    <a:pt x="342595" y="206641"/>
                  </a:lnTo>
                  <a:lnTo>
                    <a:pt x="345948" y="17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5794" y="6587172"/>
              <a:ext cx="128130" cy="120509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9575925" y="6403771"/>
            <a:ext cx="346075" cy="346075"/>
            <a:chOff x="9575925" y="6403771"/>
            <a:chExt cx="346075" cy="346075"/>
          </a:xfrm>
        </p:grpSpPr>
        <p:sp>
          <p:nvSpPr>
            <p:cNvPr id="24" name="object 24"/>
            <p:cNvSpPr/>
            <p:nvPr/>
          </p:nvSpPr>
          <p:spPr>
            <a:xfrm>
              <a:off x="9575914" y="6403771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346075" h="346075">
                  <a:moveTo>
                    <a:pt x="345960" y="172796"/>
                  </a:moveTo>
                  <a:lnTo>
                    <a:pt x="342607" y="138963"/>
                  </a:lnTo>
                  <a:lnTo>
                    <a:pt x="335038" y="120700"/>
                  </a:lnTo>
                  <a:lnTo>
                    <a:pt x="335038" y="172796"/>
                  </a:lnTo>
                  <a:lnTo>
                    <a:pt x="329260" y="215836"/>
                  </a:lnTo>
                  <a:lnTo>
                    <a:pt x="312940" y="254508"/>
                  </a:lnTo>
                  <a:lnTo>
                    <a:pt x="287616" y="287248"/>
                  </a:lnTo>
                  <a:lnTo>
                    <a:pt x="254812" y="312547"/>
                  </a:lnTo>
                  <a:lnTo>
                    <a:pt x="216052" y="328841"/>
                  </a:lnTo>
                  <a:lnTo>
                    <a:pt x="172859" y="334619"/>
                  </a:lnTo>
                  <a:lnTo>
                    <a:pt x="129819" y="328841"/>
                  </a:lnTo>
                  <a:lnTo>
                    <a:pt x="91160" y="312547"/>
                  </a:lnTo>
                  <a:lnTo>
                    <a:pt x="58420" y="287248"/>
                  </a:lnTo>
                  <a:lnTo>
                    <a:pt x="33134" y="254508"/>
                  </a:lnTo>
                  <a:lnTo>
                    <a:pt x="16827" y="215836"/>
                  </a:lnTo>
                  <a:lnTo>
                    <a:pt x="11049" y="172796"/>
                  </a:lnTo>
                  <a:lnTo>
                    <a:pt x="16827" y="129590"/>
                  </a:lnTo>
                  <a:lnTo>
                    <a:pt x="33134" y="90830"/>
                  </a:lnTo>
                  <a:lnTo>
                    <a:pt x="58420" y="58013"/>
                  </a:lnTo>
                  <a:lnTo>
                    <a:pt x="91160" y="32689"/>
                  </a:lnTo>
                  <a:lnTo>
                    <a:pt x="129819" y="16370"/>
                  </a:lnTo>
                  <a:lnTo>
                    <a:pt x="172847" y="10591"/>
                  </a:lnTo>
                  <a:lnTo>
                    <a:pt x="216052" y="16370"/>
                  </a:lnTo>
                  <a:lnTo>
                    <a:pt x="254812" y="32689"/>
                  </a:lnTo>
                  <a:lnTo>
                    <a:pt x="287616" y="58013"/>
                  </a:lnTo>
                  <a:lnTo>
                    <a:pt x="312940" y="90830"/>
                  </a:lnTo>
                  <a:lnTo>
                    <a:pt x="329260" y="129590"/>
                  </a:lnTo>
                  <a:lnTo>
                    <a:pt x="335038" y="172796"/>
                  </a:lnTo>
                  <a:lnTo>
                    <a:pt x="335038" y="120700"/>
                  </a:lnTo>
                  <a:lnTo>
                    <a:pt x="316915" y="76974"/>
                  </a:lnTo>
                  <a:lnTo>
                    <a:pt x="268884" y="28765"/>
                  </a:lnTo>
                  <a:lnTo>
                    <a:pt x="239166" y="12966"/>
                  </a:lnTo>
                  <a:lnTo>
                    <a:pt x="231241" y="10591"/>
                  </a:lnTo>
                  <a:lnTo>
                    <a:pt x="206883" y="3289"/>
                  </a:lnTo>
                  <a:lnTo>
                    <a:pt x="106870" y="12966"/>
                  </a:lnTo>
                  <a:lnTo>
                    <a:pt x="50800" y="50380"/>
                  </a:lnTo>
                  <a:lnTo>
                    <a:pt x="13157" y="106756"/>
                  </a:lnTo>
                  <a:lnTo>
                    <a:pt x="0" y="172796"/>
                  </a:lnTo>
                  <a:lnTo>
                    <a:pt x="3352" y="206629"/>
                  </a:lnTo>
                  <a:lnTo>
                    <a:pt x="29095" y="268465"/>
                  </a:lnTo>
                  <a:lnTo>
                    <a:pt x="77190" y="316674"/>
                  </a:lnTo>
                  <a:lnTo>
                    <a:pt x="139026" y="342303"/>
                  </a:lnTo>
                  <a:lnTo>
                    <a:pt x="172847" y="345605"/>
                  </a:lnTo>
                  <a:lnTo>
                    <a:pt x="206883" y="342303"/>
                  </a:lnTo>
                  <a:lnTo>
                    <a:pt x="232410" y="334619"/>
                  </a:lnTo>
                  <a:lnTo>
                    <a:pt x="268884" y="316674"/>
                  </a:lnTo>
                  <a:lnTo>
                    <a:pt x="316915" y="268465"/>
                  </a:lnTo>
                  <a:lnTo>
                    <a:pt x="342607" y="206629"/>
                  </a:lnTo>
                  <a:lnTo>
                    <a:pt x="345960" y="17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46031" y="6490918"/>
              <a:ext cx="227456" cy="18569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559805" y="6847407"/>
            <a:ext cx="4940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saica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385617" y="6854704"/>
            <a:ext cx="81724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saica_za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635087" y="6861798"/>
            <a:ext cx="81724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saica_za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10352" y="6861798"/>
            <a:ext cx="4940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saica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528692" y="6448842"/>
            <a:ext cx="346075" cy="346075"/>
            <a:chOff x="4528692" y="6448842"/>
            <a:chExt cx="346075" cy="346075"/>
          </a:xfrm>
        </p:grpSpPr>
        <p:sp>
          <p:nvSpPr>
            <p:cNvPr id="31" name="object 31"/>
            <p:cNvSpPr/>
            <p:nvPr/>
          </p:nvSpPr>
          <p:spPr>
            <a:xfrm>
              <a:off x="4528693" y="6448843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346075" h="346075">
                  <a:moveTo>
                    <a:pt x="301663" y="172707"/>
                  </a:moveTo>
                  <a:lnTo>
                    <a:pt x="300189" y="134023"/>
                  </a:lnTo>
                  <a:lnTo>
                    <a:pt x="295910" y="95478"/>
                  </a:lnTo>
                  <a:lnTo>
                    <a:pt x="251904" y="76200"/>
                  </a:lnTo>
                  <a:lnTo>
                    <a:pt x="198678" y="73228"/>
                  </a:lnTo>
                  <a:lnTo>
                    <a:pt x="172085" y="72847"/>
                  </a:lnTo>
                  <a:lnTo>
                    <a:pt x="145529" y="73228"/>
                  </a:lnTo>
                  <a:lnTo>
                    <a:pt x="92621" y="76200"/>
                  </a:lnTo>
                  <a:lnTo>
                    <a:pt x="50038" y="87147"/>
                  </a:lnTo>
                  <a:lnTo>
                    <a:pt x="44221" y="134035"/>
                  </a:lnTo>
                  <a:lnTo>
                    <a:pt x="42799" y="172808"/>
                  </a:lnTo>
                  <a:lnTo>
                    <a:pt x="44221" y="211569"/>
                  </a:lnTo>
                  <a:lnTo>
                    <a:pt x="48514" y="250113"/>
                  </a:lnTo>
                  <a:lnTo>
                    <a:pt x="92595" y="269024"/>
                  </a:lnTo>
                  <a:lnTo>
                    <a:pt x="145669" y="272376"/>
                  </a:lnTo>
                  <a:lnTo>
                    <a:pt x="172339" y="272846"/>
                  </a:lnTo>
                  <a:lnTo>
                    <a:pt x="220472" y="271729"/>
                  </a:lnTo>
                  <a:lnTo>
                    <a:pt x="222758" y="269430"/>
                  </a:lnTo>
                  <a:lnTo>
                    <a:pt x="222758" y="262623"/>
                  </a:lnTo>
                  <a:lnTo>
                    <a:pt x="220218" y="260337"/>
                  </a:lnTo>
                  <a:lnTo>
                    <a:pt x="182245" y="261353"/>
                  </a:lnTo>
                  <a:lnTo>
                    <a:pt x="170561" y="261416"/>
                  </a:lnTo>
                  <a:lnTo>
                    <a:pt x="119037" y="259994"/>
                  </a:lnTo>
                  <a:lnTo>
                    <a:pt x="63627" y="255054"/>
                  </a:lnTo>
                  <a:lnTo>
                    <a:pt x="56019" y="210134"/>
                  </a:lnTo>
                  <a:lnTo>
                    <a:pt x="54762" y="172186"/>
                  </a:lnTo>
                  <a:lnTo>
                    <a:pt x="56019" y="134162"/>
                  </a:lnTo>
                  <a:lnTo>
                    <a:pt x="60579" y="92456"/>
                  </a:lnTo>
                  <a:lnTo>
                    <a:pt x="120116" y="84404"/>
                  </a:lnTo>
                  <a:lnTo>
                    <a:pt x="172720" y="82969"/>
                  </a:lnTo>
                  <a:lnTo>
                    <a:pt x="198970" y="83337"/>
                  </a:lnTo>
                  <a:lnTo>
                    <a:pt x="251561" y="86194"/>
                  </a:lnTo>
                  <a:lnTo>
                    <a:pt x="289433" y="134162"/>
                  </a:lnTo>
                  <a:lnTo>
                    <a:pt x="290791" y="172186"/>
                  </a:lnTo>
                  <a:lnTo>
                    <a:pt x="289433" y="210134"/>
                  </a:lnTo>
                  <a:lnTo>
                    <a:pt x="284988" y="251612"/>
                  </a:lnTo>
                  <a:lnTo>
                    <a:pt x="244475" y="258838"/>
                  </a:lnTo>
                  <a:lnTo>
                    <a:pt x="241427" y="258838"/>
                  </a:lnTo>
                  <a:lnTo>
                    <a:pt x="239141" y="261480"/>
                  </a:lnTo>
                  <a:lnTo>
                    <a:pt x="239141" y="267309"/>
                  </a:lnTo>
                  <a:lnTo>
                    <a:pt x="241427" y="269468"/>
                  </a:lnTo>
                  <a:lnTo>
                    <a:pt x="244602" y="269468"/>
                  </a:lnTo>
                  <a:lnTo>
                    <a:pt x="270383" y="267055"/>
                  </a:lnTo>
                  <a:lnTo>
                    <a:pt x="288036" y="264883"/>
                  </a:lnTo>
                  <a:lnTo>
                    <a:pt x="294767" y="258076"/>
                  </a:lnTo>
                  <a:lnTo>
                    <a:pt x="296291" y="249351"/>
                  </a:lnTo>
                  <a:lnTo>
                    <a:pt x="300355" y="211251"/>
                  </a:lnTo>
                  <a:lnTo>
                    <a:pt x="301663" y="172707"/>
                  </a:lnTo>
                  <a:close/>
                </a:path>
                <a:path w="346075" h="346075">
                  <a:moveTo>
                    <a:pt x="345567" y="172796"/>
                  </a:moveTo>
                  <a:lnTo>
                    <a:pt x="342265" y="138963"/>
                  </a:lnTo>
                  <a:lnTo>
                    <a:pt x="334645" y="113715"/>
                  </a:lnTo>
                  <a:lnTo>
                    <a:pt x="334645" y="172796"/>
                  </a:lnTo>
                  <a:lnTo>
                    <a:pt x="328841" y="215849"/>
                  </a:lnTo>
                  <a:lnTo>
                    <a:pt x="312470" y="254508"/>
                  </a:lnTo>
                  <a:lnTo>
                    <a:pt x="287108" y="287261"/>
                  </a:lnTo>
                  <a:lnTo>
                    <a:pt x="254317" y="312547"/>
                  </a:lnTo>
                  <a:lnTo>
                    <a:pt x="215658" y="328853"/>
                  </a:lnTo>
                  <a:lnTo>
                    <a:pt x="172720" y="334619"/>
                  </a:lnTo>
                  <a:lnTo>
                    <a:pt x="129654" y="328853"/>
                  </a:lnTo>
                  <a:lnTo>
                    <a:pt x="90932" y="312547"/>
                  </a:lnTo>
                  <a:lnTo>
                    <a:pt x="58102" y="287261"/>
                  </a:lnTo>
                  <a:lnTo>
                    <a:pt x="32715" y="254508"/>
                  </a:lnTo>
                  <a:lnTo>
                    <a:pt x="16344" y="215849"/>
                  </a:lnTo>
                  <a:lnTo>
                    <a:pt x="10541" y="172796"/>
                  </a:lnTo>
                  <a:lnTo>
                    <a:pt x="16344" y="129603"/>
                  </a:lnTo>
                  <a:lnTo>
                    <a:pt x="32715" y="90830"/>
                  </a:lnTo>
                  <a:lnTo>
                    <a:pt x="58102" y="58013"/>
                  </a:lnTo>
                  <a:lnTo>
                    <a:pt x="90932" y="32689"/>
                  </a:lnTo>
                  <a:lnTo>
                    <a:pt x="129654" y="16370"/>
                  </a:lnTo>
                  <a:lnTo>
                    <a:pt x="172720" y="10591"/>
                  </a:lnTo>
                  <a:lnTo>
                    <a:pt x="215798" y="16370"/>
                  </a:lnTo>
                  <a:lnTo>
                    <a:pt x="254482" y="32689"/>
                  </a:lnTo>
                  <a:lnTo>
                    <a:pt x="287248" y="58013"/>
                  </a:lnTo>
                  <a:lnTo>
                    <a:pt x="312559" y="90830"/>
                  </a:lnTo>
                  <a:lnTo>
                    <a:pt x="328866" y="129603"/>
                  </a:lnTo>
                  <a:lnTo>
                    <a:pt x="334645" y="172796"/>
                  </a:lnTo>
                  <a:lnTo>
                    <a:pt x="334645" y="113715"/>
                  </a:lnTo>
                  <a:lnTo>
                    <a:pt x="316623" y="76974"/>
                  </a:lnTo>
                  <a:lnTo>
                    <a:pt x="268439" y="28765"/>
                  </a:lnTo>
                  <a:lnTo>
                    <a:pt x="230886" y="10591"/>
                  </a:lnTo>
                  <a:lnTo>
                    <a:pt x="172720" y="0"/>
                  </a:lnTo>
                  <a:lnTo>
                    <a:pt x="138938" y="3289"/>
                  </a:lnTo>
                  <a:lnTo>
                    <a:pt x="76974" y="28765"/>
                  </a:lnTo>
                  <a:lnTo>
                    <a:pt x="28765" y="76974"/>
                  </a:lnTo>
                  <a:lnTo>
                    <a:pt x="3276" y="138963"/>
                  </a:lnTo>
                  <a:lnTo>
                    <a:pt x="0" y="172796"/>
                  </a:lnTo>
                  <a:lnTo>
                    <a:pt x="3276" y="206641"/>
                  </a:lnTo>
                  <a:lnTo>
                    <a:pt x="28765" y="268478"/>
                  </a:lnTo>
                  <a:lnTo>
                    <a:pt x="76974" y="316687"/>
                  </a:lnTo>
                  <a:lnTo>
                    <a:pt x="138938" y="342315"/>
                  </a:lnTo>
                  <a:lnTo>
                    <a:pt x="172720" y="345605"/>
                  </a:lnTo>
                  <a:lnTo>
                    <a:pt x="206603" y="342315"/>
                  </a:lnTo>
                  <a:lnTo>
                    <a:pt x="232054" y="334619"/>
                  </a:lnTo>
                  <a:lnTo>
                    <a:pt x="238785" y="332587"/>
                  </a:lnTo>
                  <a:lnTo>
                    <a:pt x="294767" y="294830"/>
                  </a:lnTo>
                  <a:lnTo>
                    <a:pt x="332549" y="238798"/>
                  </a:lnTo>
                  <a:lnTo>
                    <a:pt x="342265" y="206641"/>
                  </a:lnTo>
                  <a:lnTo>
                    <a:pt x="345567" y="17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59375" y="6566509"/>
              <a:ext cx="105408" cy="110450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4271008" y="6862038"/>
            <a:ext cx="81724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saica_za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7604" y="6886866"/>
            <a:ext cx="3784090" cy="225450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336527" y="4908944"/>
            <a:ext cx="285750" cy="303530"/>
            <a:chOff x="336527" y="4908944"/>
            <a:chExt cx="285750" cy="303530"/>
          </a:xfrm>
        </p:grpSpPr>
        <p:sp>
          <p:nvSpPr>
            <p:cNvPr id="36" name="object 36"/>
            <p:cNvSpPr/>
            <p:nvPr/>
          </p:nvSpPr>
          <p:spPr>
            <a:xfrm>
              <a:off x="336527" y="4908944"/>
              <a:ext cx="264160" cy="303530"/>
            </a:xfrm>
            <a:custGeom>
              <a:avLst/>
              <a:gdLst/>
              <a:ahLst/>
              <a:cxnLst/>
              <a:rect l="l" t="t" r="r" b="b"/>
              <a:pathLst>
                <a:path w="264159" h="303529">
                  <a:moveTo>
                    <a:pt x="142773" y="0"/>
                  </a:moveTo>
                  <a:lnTo>
                    <a:pt x="97637" y="7734"/>
                  </a:lnTo>
                  <a:lnTo>
                    <a:pt x="58445" y="29248"/>
                  </a:lnTo>
                  <a:lnTo>
                    <a:pt x="27533" y="62077"/>
                  </a:lnTo>
                  <a:lnTo>
                    <a:pt x="7277" y="103708"/>
                  </a:lnTo>
                  <a:lnTo>
                    <a:pt x="0" y="151638"/>
                  </a:lnTo>
                  <a:lnTo>
                    <a:pt x="7277" y="199580"/>
                  </a:lnTo>
                  <a:lnTo>
                    <a:pt x="27533" y="241211"/>
                  </a:lnTo>
                  <a:lnTo>
                    <a:pt x="58445" y="274040"/>
                  </a:lnTo>
                  <a:lnTo>
                    <a:pt x="97637" y="295554"/>
                  </a:lnTo>
                  <a:lnTo>
                    <a:pt x="142773" y="303288"/>
                  </a:lnTo>
                  <a:lnTo>
                    <a:pt x="187909" y="295554"/>
                  </a:lnTo>
                  <a:lnTo>
                    <a:pt x="227101" y="274040"/>
                  </a:lnTo>
                  <a:lnTo>
                    <a:pt x="258013" y="241211"/>
                  </a:lnTo>
                  <a:lnTo>
                    <a:pt x="264134" y="228612"/>
                  </a:lnTo>
                  <a:lnTo>
                    <a:pt x="202793" y="228612"/>
                  </a:lnTo>
                  <a:lnTo>
                    <a:pt x="198005" y="228130"/>
                  </a:lnTo>
                  <a:lnTo>
                    <a:pt x="150710" y="214363"/>
                  </a:lnTo>
                  <a:lnTo>
                    <a:pt x="111709" y="185127"/>
                  </a:lnTo>
                  <a:lnTo>
                    <a:pt x="84175" y="143700"/>
                  </a:lnTo>
                  <a:lnTo>
                    <a:pt x="72872" y="106489"/>
                  </a:lnTo>
                  <a:lnTo>
                    <a:pt x="71158" y="87287"/>
                  </a:lnTo>
                  <a:lnTo>
                    <a:pt x="72758" y="82918"/>
                  </a:lnTo>
                  <a:lnTo>
                    <a:pt x="78867" y="75755"/>
                  </a:lnTo>
                  <a:lnTo>
                    <a:pt x="83439" y="73571"/>
                  </a:lnTo>
                  <a:lnTo>
                    <a:pt x="263613" y="73571"/>
                  </a:lnTo>
                  <a:lnTo>
                    <a:pt x="258013" y="62077"/>
                  </a:lnTo>
                  <a:lnTo>
                    <a:pt x="227101" y="29248"/>
                  </a:lnTo>
                  <a:lnTo>
                    <a:pt x="187909" y="7734"/>
                  </a:lnTo>
                  <a:lnTo>
                    <a:pt x="1427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4225" y="4982521"/>
              <a:ext cx="167855" cy="155036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456487" y="2655314"/>
            <a:ext cx="1761489" cy="89535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ts val="3490"/>
              </a:lnSpc>
              <a:spcBef>
                <a:spcPts val="65"/>
              </a:spcBef>
            </a:pP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CONNECT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8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54665" y="6102231"/>
            <a:ext cx="279400" cy="195580"/>
          </a:xfrm>
          <a:custGeom>
            <a:avLst/>
            <a:gdLst/>
            <a:ahLst/>
            <a:cxnLst/>
            <a:rect l="l" t="t" r="r" b="b"/>
            <a:pathLst>
              <a:path w="279400" h="195579">
                <a:moveTo>
                  <a:pt x="278781" y="195255"/>
                </a:moveTo>
                <a:lnTo>
                  <a:pt x="0" y="195255"/>
                </a:lnTo>
                <a:lnTo>
                  <a:pt x="0" y="0"/>
                </a:lnTo>
                <a:lnTo>
                  <a:pt x="278781" y="0"/>
                </a:lnTo>
                <a:lnTo>
                  <a:pt x="278781" y="20920"/>
                </a:lnTo>
                <a:lnTo>
                  <a:pt x="31362" y="20920"/>
                </a:lnTo>
                <a:lnTo>
                  <a:pt x="40642" y="29985"/>
                </a:lnTo>
                <a:lnTo>
                  <a:pt x="20908" y="29985"/>
                </a:lnTo>
                <a:lnTo>
                  <a:pt x="20908" y="164921"/>
                </a:lnTo>
                <a:lnTo>
                  <a:pt x="40423" y="164921"/>
                </a:lnTo>
                <a:lnTo>
                  <a:pt x="31014" y="174335"/>
                </a:lnTo>
                <a:lnTo>
                  <a:pt x="278781" y="174335"/>
                </a:lnTo>
                <a:lnTo>
                  <a:pt x="278781" y="195255"/>
                </a:lnTo>
                <a:close/>
              </a:path>
              <a:path w="279400" h="195579">
                <a:moveTo>
                  <a:pt x="161893" y="124475"/>
                </a:moveTo>
                <a:lnTo>
                  <a:pt x="141481" y="124475"/>
                </a:lnTo>
                <a:lnTo>
                  <a:pt x="144269" y="121686"/>
                </a:lnTo>
                <a:lnTo>
                  <a:pt x="247766" y="20920"/>
                </a:lnTo>
                <a:lnTo>
                  <a:pt x="278781" y="20920"/>
                </a:lnTo>
                <a:lnTo>
                  <a:pt x="278781" y="30334"/>
                </a:lnTo>
                <a:lnTo>
                  <a:pt x="257872" y="30334"/>
                </a:lnTo>
                <a:lnTo>
                  <a:pt x="189919" y="96581"/>
                </a:lnTo>
                <a:lnTo>
                  <a:pt x="199677" y="106344"/>
                </a:lnTo>
                <a:lnTo>
                  <a:pt x="180510" y="106344"/>
                </a:lnTo>
                <a:lnTo>
                  <a:pt x="161893" y="124475"/>
                </a:lnTo>
                <a:close/>
              </a:path>
              <a:path w="279400" h="195579">
                <a:moveTo>
                  <a:pt x="40423" y="164921"/>
                </a:moveTo>
                <a:lnTo>
                  <a:pt x="20908" y="164921"/>
                </a:lnTo>
                <a:lnTo>
                  <a:pt x="88861" y="96581"/>
                </a:lnTo>
                <a:lnTo>
                  <a:pt x="20908" y="29985"/>
                </a:lnTo>
                <a:lnTo>
                  <a:pt x="40642" y="29985"/>
                </a:lnTo>
                <a:lnTo>
                  <a:pt x="118807" y="106344"/>
                </a:lnTo>
                <a:lnTo>
                  <a:pt x="98967" y="106344"/>
                </a:lnTo>
                <a:lnTo>
                  <a:pt x="40423" y="164921"/>
                </a:lnTo>
                <a:close/>
              </a:path>
              <a:path w="279400" h="195579">
                <a:moveTo>
                  <a:pt x="278781" y="164572"/>
                </a:moveTo>
                <a:lnTo>
                  <a:pt x="257872" y="164572"/>
                </a:lnTo>
                <a:lnTo>
                  <a:pt x="257872" y="30334"/>
                </a:lnTo>
                <a:lnTo>
                  <a:pt x="278781" y="30334"/>
                </a:lnTo>
                <a:lnTo>
                  <a:pt x="278781" y="164572"/>
                </a:lnTo>
                <a:close/>
              </a:path>
              <a:path w="279400" h="195579">
                <a:moveTo>
                  <a:pt x="144966" y="137725"/>
                </a:moveTo>
                <a:lnTo>
                  <a:pt x="134511" y="137725"/>
                </a:lnTo>
                <a:lnTo>
                  <a:pt x="129284" y="135633"/>
                </a:lnTo>
                <a:lnTo>
                  <a:pt x="125103" y="131797"/>
                </a:lnTo>
                <a:lnTo>
                  <a:pt x="98967" y="106344"/>
                </a:lnTo>
                <a:lnTo>
                  <a:pt x="118807" y="106344"/>
                </a:lnTo>
                <a:lnTo>
                  <a:pt x="134511" y="121686"/>
                </a:lnTo>
                <a:lnTo>
                  <a:pt x="137299" y="124475"/>
                </a:lnTo>
                <a:lnTo>
                  <a:pt x="161893" y="124475"/>
                </a:lnTo>
                <a:lnTo>
                  <a:pt x="154375" y="131797"/>
                </a:lnTo>
                <a:lnTo>
                  <a:pt x="150193" y="135633"/>
                </a:lnTo>
                <a:lnTo>
                  <a:pt x="144966" y="137725"/>
                </a:lnTo>
                <a:close/>
              </a:path>
              <a:path w="279400" h="195579">
                <a:moveTo>
                  <a:pt x="278781" y="174335"/>
                </a:moveTo>
                <a:lnTo>
                  <a:pt x="248115" y="174335"/>
                </a:lnTo>
                <a:lnTo>
                  <a:pt x="180510" y="106344"/>
                </a:lnTo>
                <a:lnTo>
                  <a:pt x="199677" y="106344"/>
                </a:lnTo>
                <a:lnTo>
                  <a:pt x="257872" y="164572"/>
                </a:lnTo>
                <a:lnTo>
                  <a:pt x="278781" y="164572"/>
                </a:lnTo>
                <a:lnTo>
                  <a:pt x="278781" y="174335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24354" y="3838459"/>
            <a:ext cx="4248785" cy="2491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500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Fricker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Place,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Illovo,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Sandton,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Johannesburg,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2196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Private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Bag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X32,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Northland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2116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T:+27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(0)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86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107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2422</a:t>
            </a:r>
            <a:endParaRPr sz="1400">
              <a:latin typeface="Arial"/>
              <a:cs typeface="Arial"/>
            </a:endParaRPr>
          </a:p>
          <a:p>
            <a:pPr marL="12700" marR="2443480">
              <a:lnSpc>
                <a:spcPct val="106500"/>
              </a:lnSpc>
              <a:spcBef>
                <a:spcPts val="66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SAICA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T:+44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(0)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7397611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113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info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Visit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12"/>
              </a:rPr>
              <a:t>www.saica.org.za</a:t>
            </a:r>
            <a:endParaRPr sz="1400">
              <a:latin typeface="Arial"/>
              <a:cs typeface="Arial"/>
            </a:endParaRPr>
          </a:p>
          <a:p>
            <a:pPr marL="34925">
              <a:lnSpc>
                <a:spcPct val="100000"/>
              </a:lnSpc>
              <a:spcBef>
                <a:spcPts val="128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  <a:hlinkClick r:id="rId13"/>
              </a:rPr>
              <a:t>thatot@saica.co.za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6376" y="6640499"/>
            <a:ext cx="67536" cy="675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75650" y="6640499"/>
            <a:ext cx="67525" cy="675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54794" y="6640499"/>
            <a:ext cx="67536" cy="675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34067" y="6640499"/>
            <a:ext cx="67536" cy="675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6376" y="6893166"/>
            <a:ext cx="67536" cy="675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75650" y="6893166"/>
            <a:ext cx="67525" cy="675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54794" y="6893166"/>
            <a:ext cx="67536" cy="675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34067" y="6893166"/>
            <a:ext cx="67536" cy="67536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146795" y="4259070"/>
            <a:ext cx="267970" cy="267970"/>
            <a:chOff x="7146795" y="4259070"/>
            <a:chExt cx="267970" cy="267970"/>
          </a:xfrm>
        </p:grpSpPr>
        <p:sp>
          <p:nvSpPr>
            <p:cNvPr id="11" name="object 11"/>
            <p:cNvSpPr/>
            <p:nvPr/>
          </p:nvSpPr>
          <p:spPr>
            <a:xfrm>
              <a:off x="7146795" y="4259070"/>
              <a:ext cx="267970" cy="267970"/>
            </a:xfrm>
            <a:custGeom>
              <a:avLst/>
              <a:gdLst/>
              <a:ahLst/>
              <a:cxnLst/>
              <a:rect l="l" t="t" r="r" b="b"/>
              <a:pathLst>
                <a:path w="267970" h="267970">
                  <a:moveTo>
                    <a:pt x="133730" y="0"/>
                  </a:moveTo>
                  <a:lnTo>
                    <a:pt x="91439" y="6858"/>
                  </a:lnTo>
                  <a:lnTo>
                    <a:pt x="54736" y="25908"/>
                  </a:lnTo>
                  <a:lnTo>
                    <a:pt x="25780" y="54864"/>
                  </a:lnTo>
                  <a:lnTo>
                    <a:pt x="6857" y="91567"/>
                  </a:lnTo>
                  <a:lnTo>
                    <a:pt x="0" y="133858"/>
                  </a:lnTo>
                  <a:lnTo>
                    <a:pt x="6857" y="176022"/>
                  </a:lnTo>
                  <a:lnTo>
                    <a:pt x="25780" y="212725"/>
                  </a:lnTo>
                  <a:lnTo>
                    <a:pt x="54736" y="241681"/>
                  </a:lnTo>
                  <a:lnTo>
                    <a:pt x="91439" y="260731"/>
                  </a:lnTo>
                  <a:lnTo>
                    <a:pt x="133730" y="267462"/>
                  </a:lnTo>
                  <a:lnTo>
                    <a:pt x="175894" y="260731"/>
                  </a:lnTo>
                  <a:lnTo>
                    <a:pt x="212597" y="241681"/>
                  </a:lnTo>
                  <a:lnTo>
                    <a:pt x="241553" y="212725"/>
                  </a:lnTo>
                  <a:lnTo>
                    <a:pt x="260603" y="176022"/>
                  </a:lnTo>
                  <a:lnTo>
                    <a:pt x="267461" y="133858"/>
                  </a:lnTo>
                  <a:lnTo>
                    <a:pt x="260603" y="91567"/>
                  </a:lnTo>
                  <a:lnTo>
                    <a:pt x="241553" y="54864"/>
                  </a:lnTo>
                  <a:lnTo>
                    <a:pt x="212597" y="25908"/>
                  </a:lnTo>
                  <a:lnTo>
                    <a:pt x="175894" y="6858"/>
                  </a:lnTo>
                  <a:lnTo>
                    <a:pt x="133730" y="0"/>
                  </a:lnTo>
                  <a:close/>
                </a:path>
              </a:pathLst>
            </a:custGeom>
            <a:solidFill>
              <a:srgbClr val="29A9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1789" y="4328489"/>
              <a:ext cx="156132" cy="128573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7146795" y="3878451"/>
            <a:ext cx="267970" cy="267970"/>
            <a:chOff x="7146795" y="3878451"/>
            <a:chExt cx="267970" cy="267970"/>
          </a:xfrm>
        </p:grpSpPr>
        <p:sp>
          <p:nvSpPr>
            <p:cNvPr id="14" name="object 14"/>
            <p:cNvSpPr/>
            <p:nvPr/>
          </p:nvSpPr>
          <p:spPr>
            <a:xfrm>
              <a:off x="7146795" y="3878451"/>
              <a:ext cx="267970" cy="267970"/>
            </a:xfrm>
            <a:custGeom>
              <a:avLst/>
              <a:gdLst/>
              <a:ahLst/>
              <a:cxnLst/>
              <a:rect l="l" t="t" r="r" b="b"/>
              <a:pathLst>
                <a:path w="267970" h="267970">
                  <a:moveTo>
                    <a:pt x="133730" y="0"/>
                  </a:moveTo>
                  <a:lnTo>
                    <a:pt x="91439" y="6858"/>
                  </a:lnTo>
                  <a:lnTo>
                    <a:pt x="54736" y="25908"/>
                  </a:lnTo>
                  <a:lnTo>
                    <a:pt x="25780" y="54864"/>
                  </a:lnTo>
                  <a:lnTo>
                    <a:pt x="6857" y="91567"/>
                  </a:lnTo>
                  <a:lnTo>
                    <a:pt x="0" y="133731"/>
                  </a:lnTo>
                  <a:lnTo>
                    <a:pt x="6857" y="176022"/>
                  </a:lnTo>
                  <a:lnTo>
                    <a:pt x="25780" y="212725"/>
                  </a:lnTo>
                  <a:lnTo>
                    <a:pt x="54736" y="241681"/>
                  </a:lnTo>
                  <a:lnTo>
                    <a:pt x="91439" y="260604"/>
                  </a:lnTo>
                  <a:lnTo>
                    <a:pt x="133730" y="267462"/>
                  </a:lnTo>
                  <a:lnTo>
                    <a:pt x="175894" y="260604"/>
                  </a:lnTo>
                  <a:lnTo>
                    <a:pt x="212597" y="241681"/>
                  </a:lnTo>
                  <a:lnTo>
                    <a:pt x="241553" y="212725"/>
                  </a:lnTo>
                  <a:lnTo>
                    <a:pt x="260603" y="176022"/>
                  </a:lnTo>
                  <a:lnTo>
                    <a:pt x="267461" y="133731"/>
                  </a:lnTo>
                  <a:lnTo>
                    <a:pt x="260603" y="91567"/>
                  </a:lnTo>
                  <a:lnTo>
                    <a:pt x="241553" y="54864"/>
                  </a:lnTo>
                  <a:lnTo>
                    <a:pt x="212597" y="25908"/>
                  </a:lnTo>
                  <a:lnTo>
                    <a:pt x="175894" y="6858"/>
                  </a:lnTo>
                  <a:lnTo>
                    <a:pt x="133730" y="0"/>
                  </a:lnTo>
                  <a:close/>
                </a:path>
              </a:pathLst>
            </a:custGeom>
            <a:solidFill>
              <a:srgbClr val="29A9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43064" y="3932008"/>
              <a:ext cx="74468" cy="160311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7146795" y="4639816"/>
            <a:ext cx="267970" cy="267970"/>
            <a:chOff x="7146795" y="4639816"/>
            <a:chExt cx="267970" cy="267970"/>
          </a:xfrm>
        </p:grpSpPr>
        <p:sp>
          <p:nvSpPr>
            <p:cNvPr id="17" name="object 17"/>
            <p:cNvSpPr/>
            <p:nvPr/>
          </p:nvSpPr>
          <p:spPr>
            <a:xfrm>
              <a:off x="7146795" y="4639816"/>
              <a:ext cx="267970" cy="267970"/>
            </a:xfrm>
            <a:custGeom>
              <a:avLst/>
              <a:gdLst/>
              <a:ahLst/>
              <a:cxnLst/>
              <a:rect l="l" t="t" r="r" b="b"/>
              <a:pathLst>
                <a:path w="267970" h="267970">
                  <a:moveTo>
                    <a:pt x="133730" y="0"/>
                  </a:moveTo>
                  <a:lnTo>
                    <a:pt x="91439" y="6731"/>
                  </a:lnTo>
                  <a:lnTo>
                    <a:pt x="54736" y="25781"/>
                  </a:lnTo>
                  <a:lnTo>
                    <a:pt x="25780" y="54737"/>
                  </a:lnTo>
                  <a:lnTo>
                    <a:pt x="6857" y="91440"/>
                  </a:lnTo>
                  <a:lnTo>
                    <a:pt x="0" y="133731"/>
                  </a:lnTo>
                  <a:lnTo>
                    <a:pt x="6857" y="175895"/>
                  </a:lnTo>
                  <a:lnTo>
                    <a:pt x="25780" y="212598"/>
                  </a:lnTo>
                  <a:lnTo>
                    <a:pt x="54736" y="241554"/>
                  </a:lnTo>
                  <a:lnTo>
                    <a:pt x="91439" y="260604"/>
                  </a:lnTo>
                  <a:lnTo>
                    <a:pt x="133730" y="267462"/>
                  </a:lnTo>
                  <a:lnTo>
                    <a:pt x="175894" y="260604"/>
                  </a:lnTo>
                  <a:lnTo>
                    <a:pt x="212597" y="241554"/>
                  </a:lnTo>
                  <a:lnTo>
                    <a:pt x="241553" y="212598"/>
                  </a:lnTo>
                  <a:lnTo>
                    <a:pt x="260603" y="175895"/>
                  </a:lnTo>
                  <a:lnTo>
                    <a:pt x="267461" y="133731"/>
                  </a:lnTo>
                  <a:lnTo>
                    <a:pt x="260603" y="91440"/>
                  </a:lnTo>
                  <a:lnTo>
                    <a:pt x="241553" y="54737"/>
                  </a:lnTo>
                  <a:lnTo>
                    <a:pt x="212597" y="25781"/>
                  </a:lnTo>
                  <a:lnTo>
                    <a:pt x="175894" y="6731"/>
                  </a:lnTo>
                  <a:lnTo>
                    <a:pt x="133730" y="0"/>
                  </a:lnTo>
                  <a:close/>
                </a:path>
              </a:pathLst>
            </a:custGeom>
            <a:solidFill>
              <a:srgbClr val="29A9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14870" y="4700904"/>
              <a:ext cx="141222" cy="134998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7146795" y="5020435"/>
            <a:ext cx="267970" cy="267970"/>
            <a:chOff x="7146795" y="5020435"/>
            <a:chExt cx="267970" cy="267970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63308" y="5035867"/>
              <a:ext cx="234262" cy="23425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146795" y="5020435"/>
              <a:ext cx="237490" cy="267970"/>
            </a:xfrm>
            <a:custGeom>
              <a:avLst/>
              <a:gdLst/>
              <a:ahLst/>
              <a:cxnLst/>
              <a:rect l="l" t="t" r="r" b="b"/>
              <a:pathLst>
                <a:path w="237490" h="267970">
                  <a:moveTo>
                    <a:pt x="133730" y="0"/>
                  </a:moveTo>
                  <a:lnTo>
                    <a:pt x="91439" y="6858"/>
                  </a:lnTo>
                  <a:lnTo>
                    <a:pt x="54736" y="25780"/>
                  </a:lnTo>
                  <a:lnTo>
                    <a:pt x="25780" y="54736"/>
                  </a:lnTo>
                  <a:lnTo>
                    <a:pt x="6857" y="91567"/>
                  </a:lnTo>
                  <a:lnTo>
                    <a:pt x="0" y="133731"/>
                  </a:lnTo>
                  <a:lnTo>
                    <a:pt x="6730" y="175260"/>
                  </a:lnTo>
                  <a:lnTo>
                    <a:pt x="25780" y="212597"/>
                  </a:lnTo>
                  <a:lnTo>
                    <a:pt x="54736" y="241554"/>
                  </a:lnTo>
                  <a:lnTo>
                    <a:pt x="91439" y="260604"/>
                  </a:lnTo>
                  <a:lnTo>
                    <a:pt x="133730" y="267462"/>
                  </a:lnTo>
                  <a:lnTo>
                    <a:pt x="175894" y="260604"/>
                  </a:lnTo>
                  <a:lnTo>
                    <a:pt x="212597" y="241554"/>
                  </a:lnTo>
                  <a:lnTo>
                    <a:pt x="237362" y="216789"/>
                  </a:lnTo>
                  <a:lnTo>
                    <a:pt x="101091" y="216789"/>
                  </a:lnTo>
                  <a:lnTo>
                    <a:pt x="81279" y="212852"/>
                  </a:lnTo>
                  <a:lnTo>
                    <a:pt x="65150" y="201930"/>
                  </a:lnTo>
                  <a:lnTo>
                    <a:pt x="54355" y="185801"/>
                  </a:lnTo>
                  <a:lnTo>
                    <a:pt x="50291" y="166116"/>
                  </a:lnTo>
                  <a:lnTo>
                    <a:pt x="50291" y="99314"/>
                  </a:lnTo>
                  <a:lnTo>
                    <a:pt x="65150" y="63373"/>
                  </a:lnTo>
                  <a:lnTo>
                    <a:pt x="101091" y="48514"/>
                  </a:lnTo>
                  <a:lnTo>
                    <a:pt x="235203" y="48514"/>
                  </a:lnTo>
                  <a:lnTo>
                    <a:pt x="212597" y="25780"/>
                  </a:lnTo>
                  <a:lnTo>
                    <a:pt x="175894" y="6858"/>
                  </a:lnTo>
                  <a:lnTo>
                    <a:pt x="133730" y="0"/>
                  </a:lnTo>
                  <a:close/>
                </a:path>
              </a:pathLst>
            </a:custGeom>
            <a:solidFill>
              <a:srgbClr val="29A9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12965" y="5068950"/>
              <a:ext cx="201291" cy="168273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64997" y="1509724"/>
            <a:ext cx="2434590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solidFill>
                  <a:srgbClr val="29A9DF"/>
                </a:solidFill>
                <a:latin typeface="Arial"/>
                <a:cs typeface="Arial"/>
              </a:rPr>
              <a:t>Everything</a:t>
            </a:r>
            <a:r>
              <a:rPr sz="1200" b="1" spc="-40" dirty="0">
                <a:solidFill>
                  <a:srgbClr val="29A9D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9A9DF"/>
                </a:solidFill>
                <a:latin typeface="Arial"/>
                <a:cs typeface="Arial"/>
              </a:rPr>
              <a:t>you say</a:t>
            </a:r>
            <a:r>
              <a:rPr sz="1200" b="1" spc="-90" dirty="0">
                <a:solidFill>
                  <a:srgbClr val="29A9D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9A9DF"/>
                </a:solidFill>
                <a:latin typeface="Arial"/>
                <a:cs typeface="Arial"/>
              </a:rPr>
              <a:t>and</a:t>
            </a:r>
            <a:r>
              <a:rPr sz="1200" b="1" spc="-65" dirty="0">
                <a:solidFill>
                  <a:srgbClr val="29A9D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9A9DF"/>
                </a:solidFill>
                <a:latin typeface="Arial"/>
                <a:cs typeface="Arial"/>
              </a:rPr>
              <a:t>do</a:t>
            </a:r>
            <a:r>
              <a:rPr sz="1200" b="1" spc="-50" dirty="0">
                <a:solidFill>
                  <a:srgbClr val="29A9D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29A9DF"/>
                </a:solidFill>
                <a:latin typeface="Arial"/>
                <a:cs typeface="Arial"/>
              </a:rPr>
              <a:t>online reflects</a:t>
            </a:r>
            <a:r>
              <a:rPr sz="1200" b="1" spc="-55" dirty="0">
                <a:solidFill>
                  <a:srgbClr val="29A9D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9A9DF"/>
                </a:solidFill>
                <a:latin typeface="Arial"/>
                <a:cs typeface="Arial"/>
              </a:rPr>
              <a:t>on</a:t>
            </a:r>
            <a:r>
              <a:rPr sz="1200" b="1" spc="35" dirty="0">
                <a:solidFill>
                  <a:srgbClr val="29A9D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29A9DF"/>
                </a:solidFill>
                <a:latin typeface="Arial"/>
                <a:cs typeface="Arial"/>
              </a:rPr>
              <a:t>SAICA.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4997" y="2052268"/>
            <a:ext cx="2668905" cy="2402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When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engaging</a:t>
            </a:r>
            <a:r>
              <a:rPr sz="1200" spc="-10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social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media,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mindful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you,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as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member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or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associate,</a:t>
            </a:r>
            <a:r>
              <a:rPr sz="1200" spc="-9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are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ambassador. Whether</a:t>
            </a:r>
            <a:r>
              <a:rPr sz="1200" spc="-1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by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listing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are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</a:t>
            </a:r>
            <a:r>
              <a:rPr sz="1200" spc="-1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SAICA member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associate,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associat-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ing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other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members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associates,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or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making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affiliation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apparent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from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content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post.</a:t>
            </a:r>
            <a:endParaRPr sz="1200">
              <a:latin typeface="Arial"/>
              <a:cs typeface="Arial"/>
            </a:endParaRPr>
          </a:p>
          <a:p>
            <a:pPr marL="12700" marR="39370">
              <a:lnSpc>
                <a:spcPct val="100000"/>
              </a:lnSpc>
            </a:pP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Therefore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before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posting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anything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on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social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media,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ask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yourself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whether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your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content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is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something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thatcould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reflect negatively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you,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chosen profession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SAICA.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4997" y="4613198"/>
            <a:ext cx="269303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These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guidelines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provide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guidance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participation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social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media,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by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providing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guidance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as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what</a:t>
            </a:r>
            <a:r>
              <a:rPr sz="1200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consti-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tutes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acceptable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unacceptable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behaviour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ensure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social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media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does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not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compromise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reputation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 SAICA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its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mem-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bers.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4997" y="6259423"/>
            <a:ext cx="24612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These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guidelines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cover the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of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social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media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by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all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members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associates,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both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personal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and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professional</a:t>
            </a:r>
            <a:r>
              <a:rPr sz="1200" spc="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capacity.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64457" y="1515211"/>
            <a:ext cx="272923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Social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media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means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facility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for</a:t>
            </a:r>
            <a:r>
              <a:rPr sz="1200" spc="5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online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publication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commentary,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including,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without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limitation,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blogs,</a:t>
            </a:r>
            <a:r>
              <a:rPr sz="1200" spc="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wikis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platforms</a:t>
            </a:r>
            <a:r>
              <a:rPr sz="1200" spc="-9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such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as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Face-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book, Instagram,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WhatsApp,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LinkedIn,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Twitter,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Snapchat,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YouTube,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all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other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forms</a:t>
            </a:r>
            <a:r>
              <a:rPr sz="1200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of 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communication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may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now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in</a:t>
            </a:r>
            <a:r>
              <a:rPr sz="1200" spc="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future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classified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generally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regarded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as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social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media.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64457" y="3344773"/>
            <a:ext cx="2489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29A9DF"/>
                </a:solidFill>
                <a:latin typeface="Arial"/>
                <a:cs typeface="Arial"/>
              </a:rPr>
              <a:t>Important</a:t>
            </a:r>
            <a:r>
              <a:rPr sz="1200" b="1" spc="-35" dirty="0">
                <a:solidFill>
                  <a:srgbClr val="29A9D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9A9DF"/>
                </a:solidFill>
                <a:latin typeface="Arial"/>
                <a:cs typeface="Arial"/>
              </a:rPr>
              <a:t>principles</a:t>
            </a:r>
            <a:r>
              <a:rPr sz="1200" b="1" spc="-40" dirty="0">
                <a:solidFill>
                  <a:srgbClr val="29A9D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9A9DF"/>
                </a:solidFill>
                <a:latin typeface="Arial"/>
                <a:cs typeface="Arial"/>
              </a:rPr>
              <a:t>to</a:t>
            </a:r>
            <a:r>
              <a:rPr sz="1200" b="1" spc="-25" dirty="0">
                <a:solidFill>
                  <a:srgbClr val="29A9D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29A9DF"/>
                </a:solidFill>
                <a:latin typeface="Arial"/>
                <a:cs typeface="Arial"/>
              </a:rPr>
              <a:t>remember: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64457" y="3710533"/>
            <a:ext cx="2654300" cy="946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9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following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principles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guide-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lines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outline</a:t>
            </a:r>
            <a:r>
              <a:rPr sz="1200" spc="-1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conduct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that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5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followed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when</a:t>
            </a:r>
            <a:r>
              <a:rPr sz="1200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engaging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online.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200">
              <a:latin typeface="Arial"/>
              <a:cs typeface="Arial"/>
            </a:endParaRPr>
          </a:p>
          <a:p>
            <a:pPr marL="243840" indent="-231140">
              <a:lnSpc>
                <a:spcPct val="100000"/>
              </a:lnSpc>
              <a:buClr>
                <a:srgbClr val="56575B"/>
              </a:buClr>
              <a:buChar char="•"/>
              <a:tabLst>
                <a:tab pos="243840" algn="l"/>
              </a:tabLst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Communications</a:t>
            </a:r>
            <a:r>
              <a:rPr sz="1200" spc="39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4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social</a:t>
            </a:r>
            <a:r>
              <a:rPr sz="1200" spc="434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media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64481" y="4633238"/>
            <a:ext cx="2653665" cy="18072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marR="5080">
              <a:lnSpc>
                <a:spcPts val="1400"/>
              </a:lnSpc>
              <a:spcBef>
                <a:spcPts val="180"/>
              </a:spcBef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are</a:t>
            </a:r>
            <a:r>
              <a:rPr sz="1200" spc="3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no</a:t>
            </a:r>
            <a:r>
              <a:rPr sz="1200" spc="3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different</a:t>
            </a:r>
            <a:r>
              <a:rPr sz="1200" spc="30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from</a:t>
            </a:r>
            <a:r>
              <a:rPr sz="1200" spc="30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offline</a:t>
            </a:r>
            <a:r>
              <a:rPr sz="1200" spc="29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com-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munications.</a:t>
            </a:r>
            <a:endParaRPr sz="1200">
              <a:latin typeface="Arial"/>
              <a:cs typeface="Arial"/>
            </a:endParaRPr>
          </a:p>
          <a:p>
            <a:pPr marL="243840" indent="-231140">
              <a:lnSpc>
                <a:spcPts val="1340"/>
              </a:lnSpc>
              <a:buClr>
                <a:srgbClr val="56575B"/>
              </a:buClr>
              <a:buChar char="•"/>
              <a:tabLst>
                <a:tab pos="243840" algn="l"/>
              </a:tabLst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not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air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grievances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online.</a:t>
            </a:r>
            <a:endParaRPr sz="1200">
              <a:latin typeface="Arial"/>
              <a:cs typeface="Arial"/>
            </a:endParaRPr>
          </a:p>
          <a:p>
            <a:pPr marL="241300" marR="60960" indent="-228600">
              <a:lnSpc>
                <a:spcPts val="1300"/>
              </a:lnSpc>
              <a:spcBef>
                <a:spcPts val="140"/>
              </a:spcBef>
              <a:buChar char="•"/>
              <a:tabLst>
                <a:tab pos="241300" algn="l"/>
                <a:tab pos="243840" algn="l"/>
              </a:tabLst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	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</a:t>
            </a:r>
            <a:r>
              <a:rPr sz="1200" spc="2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not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share</a:t>
            </a:r>
            <a:r>
              <a:rPr sz="1200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private</a:t>
            </a:r>
            <a:r>
              <a:rPr sz="1200" spc="1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information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or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intellectual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property.</a:t>
            </a:r>
            <a:endParaRPr sz="1200">
              <a:latin typeface="Arial"/>
              <a:cs typeface="Arial"/>
            </a:endParaRPr>
          </a:p>
          <a:p>
            <a:pPr marL="243840" indent="-231140">
              <a:lnSpc>
                <a:spcPts val="1380"/>
              </a:lnSpc>
              <a:buClr>
                <a:srgbClr val="56575B"/>
              </a:buClr>
              <a:buChar char="•"/>
              <a:tabLst>
                <a:tab pos="243840" algn="l"/>
              </a:tabLst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Use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privacy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settings.</a:t>
            </a:r>
            <a:endParaRPr sz="1200">
              <a:latin typeface="Arial"/>
              <a:cs typeface="Arial"/>
            </a:endParaRPr>
          </a:p>
          <a:p>
            <a:pPr marL="240665" marR="32384" indent="-228600">
              <a:lnSpc>
                <a:spcPct val="96900"/>
              </a:lnSpc>
              <a:spcBef>
                <a:spcPts val="105"/>
              </a:spcBef>
              <a:buClr>
                <a:srgbClr val="56575B"/>
              </a:buClr>
              <a:buChar char="•"/>
              <a:tabLst>
                <a:tab pos="240665" algn="l"/>
              </a:tabLst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not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violate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privacy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of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SAICA,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other</a:t>
            </a:r>
            <a:r>
              <a:rPr sz="1200" spc="-7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members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associates,</a:t>
            </a:r>
            <a:r>
              <a:rPr sz="1200" spc="-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employing</a:t>
            </a:r>
            <a:r>
              <a:rPr sz="1200" spc="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organisa-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tions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clients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4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colleagues.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34097" y="1509724"/>
            <a:ext cx="2509520" cy="165925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0665" marR="77470" indent="-228600">
              <a:lnSpc>
                <a:spcPts val="1400"/>
              </a:lnSpc>
              <a:spcBef>
                <a:spcPts val="180"/>
              </a:spcBef>
              <a:buClr>
                <a:srgbClr val="56575B"/>
              </a:buClr>
              <a:buChar char="•"/>
              <a:tabLst>
                <a:tab pos="240665" algn="l"/>
              </a:tabLst>
            </a:pP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Respect</a:t>
            </a:r>
            <a:r>
              <a:rPr sz="1200" spc="-8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law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rights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7D"/>
                </a:solidFill>
                <a:latin typeface="Arial"/>
                <a:cs typeface="Arial"/>
              </a:rPr>
              <a:t>of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others.</a:t>
            </a:r>
            <a:endParaRPr sz="1200">
              <a:latin typeface="Arial"/>
              <a:cs typeface="Arial"/>
            </a:endParaRPr>
          </a:p>
          <a:p>
            <a:pPr marL="240665" indent="-227965">
              <a:lnSpc>
                <a:spcPts val="1355"/>
              </a:lnSpc>
              <a:buClr>
                <a:srgbClr val="56575B"/>
              </a:buClr>
              <a:buChar char="•"/>
              <a:tabLst>
                <a:tab pos="240665" algn="l"/>
              </a:tabLst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</a:t>
            </a:r>
            <a:r>
              <a:rPr sz="1200" spc="-3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not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speak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on</a:t>
            </a:r>
            <a:r>
              <a:rPr sz="1200" spc="-3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SAICA’s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behalf.</a:t>
            </a:r>
            <a:endParaRPr sz="12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lr>
                <a:srgbClr val="56575B"/>
              </a:buClr>
              <a:buChar char="•"/>
              <a:tabLst>
                <a:tab pos="240665" algn="l"/>
              </a:tabLst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not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misuse</a:t>
            </a:r>
            <a:r>
              <a:rPr sz="1200" spc="-7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6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identity.</a:t>
            </a:r>
            <a:endParaRPr sz="1200">
              <a:latin typeface="Arial"/>
              <a:cs typeface="Arial"/>
            </a:endParaRPr>
          </a:p>
          <a:p>
            <a:pPr marL="240665" marR="56515" indent="-228600">
              <a:lnSpc>
                <a:spcPct val="97100"/>
              </a:lnSpc>
              <a:spcBef>
                <a:spcPts val="100"/>
              </a:spcBef>
              <a:buClr>
                <a:srgbClr val="56575B"/>
              </a:buClr>
              <a:buChar char="•"/>
              <a:tabLst>
                <a:tab pos="240665" algn="l"/>
              </a:tabLst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Do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not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speak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negatively</a:t>
            </a:r>
            <a:r>
              <a:rPr sz="1200" spc="-5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about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your</a:t>
            </a:r>
            <a:r>
              <a:rPr sz="1200" spc="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00007D"/>
                </a:solidFill>
                <a:latin typeface="Arial"/>
                <a:cs typeface="Arial"/>
              </a:rPr>
              <a:t>competitors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or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any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 other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SAICA</a:t>
            </a:r>
            <a:r>
              <a:rPr sz="1200" spc="-4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members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associates.</a:t>
            </a:r>
            <a:endParaRPr sz="1200">
              <a:latin typeface="Arial"/>
              <a:cs typeface="Arial"/>
            </a:endParaRPr>
          </a:p>
          <a:p>
            <a:pPr marL="241300" marR="214629" indent="-228600">
              <a:lnSpc>
                <a:spcPts val="1390"/>
              </a:lnSpc>
              <a:spcBef>
                <a:spcPts val="150"/>
              </a:spcBef>
              <a:buClr>
                <a:srgbClr val="56575B"/>
              </a:buClr>
              <a:buChar char="•"/>
              <a:tabLst>
                <a:tab pos="241300" algn="l"/>
              </a:tabLst>
            </a:pP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Be</a:t>
            </a:r>
            <a:r>
              <a:rPr sz="1200" spc="-5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truthful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and</a:t>
            </a:r>
            <a:r>
              <a:rPr sz="1200" spc="-85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7D"/>
                </a:solidFill>
                <a:latin typeface="Arial"/>
                <a:cs typeface="Arial"/>
              </a:rPr>
              <a:t>avoid</a:t>
            </a:r>
            <a:r>
              <a:rPr sz="1200" spc="-60" dirty="0">
                <a:solidFill>
                  <a:srgbClr val="00007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007D"/>
                </a:solidFill>
                <a:latin typeface="Arial"/>
                <a:cs typeface="Arial"/>
              </a:rPr>
              <a:t>misrepre- sentations.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34097" y="3344925"/>
            <a:ext cx="1430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9A9DF"/>
                </a:solidFill>
                <a:latin typeface="Arial"/>
                <a:cs typeface="Arial"/>
              </a:rPr>
              <a:t>SAICA</a:t>
            </a:r>
            <a:r>
              <a:rPr sz="1200" b="1" spc="-60" dirty="0">
                <a:solidFill>
                  <a:srgbClr val="29A9D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9A9DF"/>
                </a:solidFill>
                <a:latin typeface="Arial"/>
                <a:cs typeface="Arial"/>
              </a:rPr>
              <a:t>social</a:t>
            </a:r>
            <a:r>
              <a:rPr sz="1200" b="1" spc="-95" dirty="0">
                <a:solidFill>
                  <a:srgbClr val="29A9DF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29A9DF"/>
                </a:solidFill>
                <a:latin typeface="Arial"/>
                <a:cs typeface="Arial"/>
              </a:rPr>
              <a:t>media </a:t>
            </a:r>
            <a:r>
              <a:rPr sz="1200" b="1" spc="-10" dirty="0">
                <a:solidFill>
                  <a:srgbClr val="29A9DF"/>
                </a:solidFill>
                <a:latin typeface="Arial"/>
                <a:cs typeface="Arial"/>
              </a:rPr>
              <a:t>includes: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591297" y="3905757"/>
            <a:ext cx="1136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6575B"/>
                </a:solidFill>
                <a:latin typeface="Univers"/>
                <a:cs typeface="Univers"/>
              </a:rPr>
              <a:t>@OfficialSAICA</a:t>
            </a:r>
            <a:endParaRPr sz="1200">
              <a:latin typeface="Univers"/>
              <a:cs typeface="Univer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591297" y="4286757"/>
            <a:ext cx="10033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6575B"/>
                </a:solidFill>
                <a:latin typeface="Univers"/>
                <a:cs typeface="Univers"/>
              </a:rPr>
              <a:t>@saica_ca_sa</a:t>
            </a:r>
            <a:endParaRPr sz="1200">
              <a:latin typeface="Univers"/>
              <a:cs typeface="Univer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591297" y="4667757"/>
            <a:ext cx="10452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6575B"/>
                </a:solidFill>
                <a:latin typeface="Univers"/>
                <a:cs typeface="Univers"/>
              </a:rPr>
              <a:t>SAICA</a:t>
            </a:r>
            <a:r>
              <a:rPr sz="1200" spc="-55" dirty="0">
                <a:solidFill>
                  <a:srgbClr val="56575B"/>
                </a:solidFill>
                <a:latin typeface="Univers"/>
                <a:cs typeface="Univers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Univers"/>
                <a:cs typeface="Univers"/>
              </a:rPr>
              <a:t>CA(SA)</a:t>
            </a:r>
            <a:endParaRPr sz="1200">
              <a:latin typeface="Univers"/>
              <a:cs typeface="Univer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91297" y="5049062"/>
            <a:ext cx="687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6575B"/>
                </a:solidFill>
                <a:latin typeface="Univers"/>
                <a:cs typeface="Univers"/>
              </a:rPr>
              <a:t>@saicaza</a:t>
            </a:r>
            <a:endParaRPr sz="1200">
              <a:latin typeface="Univers"/>
              <a:cs typeface="Univers"/>
            </a:endParaRPr>
          </a:p>
        </p:txBody>
      </p:sp>
      <p:pic>
        <p:nvPicPr>
          <p:cNvPr id="37" name="object 3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55900" y="492340"/>
            <a:ext cx="4114799" cy="574039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7134097" y="5417946"/>
            <a:ext cx="2457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6575B"/>
                </a:solidFill>
                <a:latin typeface="Arial"/>
                <a:cs typeface="Arial"/>
              </a:rPr>
              <a:t>Please</a:t>
            </a:r>
            <a:r>
              <a:rPr sz="1200" b="1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56575B"/>
                </a:solidFill>
                <a:latin typeface="Arial"/>
                <a:cs typeface="Arial"/>
              </a:rPr>
              <a:t>note: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Refer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full</a:t>
            </a:r>
            <a:r>
              <a:rPr sz="1200" spc="-9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social</a:t>
            </a:r>
            <a:r>
              <a:rPr sz="1200" b="1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media</a:t>
            </a:r>
            <a:r>
              <a:rPr sz="1200" b="1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6575B"/>
                </a:solidFill>
                <a:latin typeface="Arial"/>
                <a:cs typeface="Arial"/>
              </a:rPr>
              <a:t>policy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on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SAICA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website.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2836784" y="631241"/>
            <a:ext cx="33731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dirty="0">
                <a:latin typeface="Arial"/>
                <a:cs typeface="Arial"/>
              </a:rPr>
              <a:t>SOCIALMEDIA</a:t>
            </a:r>
            <a:r>
              <a:rPr sz="2000" b="0" spc="-95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GUIDELINES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864979" y="276237"/>
            <a:ext cx="621030" cy="523240"/>
          </a:xfrm>
          <a:prstGeom prst="rect">
            <a:avLst/>
          </a:prstGeom>
          <a:solidFill>
            <a:srgbClr val="1F477B"/>
          </a:solidFill>
        </p:spPr>
        <p:txBody>
          <a:bodyPr vert="horz" wrap="square" lIns="0" tIns="34925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275"/>
              </a:spcBef>
            </a:pPr>
            <a:r>
              <a:rPr sz="3000" b="1" spc="-50" dirty="0">
                <a:solidFill>
                  <a:srgbClr val="FFFFFF"/>
                </a:solidFill>
                <a:latin typeface="Trebuchet MS"/>
                <a:cs typeface="Trebuchet MS"/>
              </a:rPr>
              <a:t>7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41" name="object 4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26153" y="6640499"/>
            <a:ext cx="67536" cy="67536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05427" y="6640499"/>
            <a:ext cx="67525" cy="67536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84699" y="6640499"/>
            <a:ext cx="67536" cy="6753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3844" y="6640499"/>
            <a:ext cx="67536" cy="67536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26153" y="6893166"/>
            <a:ext cx="67536" cy="67536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05427" y="6893166"/>
            <a:ext cx="67525" cy="67536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84699" y="6893166"/>
            <a:ext cx="67536" cy="67536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3844" y="6893166"/>
            <a:ext cx="67536" cy="675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5366"/>
            <a:ext cx="6710400" cy="8639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4979" y="6640499"/>
            <a:ext cx="67536" cy="675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74253" y="6640499"/>
            <a:ext cx="67536" cy="675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3525" y="6640499"/>
            <a:ext cx="67536" cy="675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32670" y="6640499"/>
            <a:ext cx="67536" cy="675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4979" y="6893166"/>
            <a:ext cx="67536" cy="675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74253" y="6893166"/>
            <a:ext cx="67536" cy="675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3525" y="6893166"/>
            <a:ext cx="67536" cy="675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32670" y="6893166"/>
            <a:ext cx="67536" cy="6753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81455" y="1515312"/>
            <a:ext cx="2780030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Chartered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Accountants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Worldwide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(CAW)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plays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important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role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pro-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tecting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and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developing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Chartered</a:t>
            </a:r>
            <a:r>
              <a:rPr sz="1200" spc="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Accountancy brand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profession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around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world.</a:t>
            </a:r>
            <a:endParaRPr sz="1200">
              <a:latin typeface="Arial"/>
              <a:cs typeface="Arial"/>
            </a:endParaRPr>
          </a:p>
          <a:p>
            <a:pPr marL="12700" marR="81280">
              <a:lnSpc>
                <a:spcPct val="100000"/>
              </a:lnSpc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CAW</a:t>
            </a:r>
            <a:r>
              <a:rPr sz="1200" spc="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has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secured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commitment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from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all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Chartered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Accountancy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Institutes</a:t>
            </a:r>
            <a:r>
              <a:rPr sz="1200" spc="-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adopt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brand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‘core’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that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connects 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strategies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individual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countries around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building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‘trust</a:t>
            </a:r>
            <a:r>
              <a:rPr sz="1200" spc="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leadership’.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This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has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been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important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step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coherence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connectedness.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1455" y="3893515"/>
            <a:ext cx="274447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ensure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that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we retain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strong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voice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both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locally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globally.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One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way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do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this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is</a:t>
            </a:r>
            <a:r>
              <a:rPr sz="1200" spc="-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through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</a:t>
            </a:r>
            <a:r>
              <a:rPr sz="1200" spc="-10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identifier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which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may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offered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by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CAW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institutes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(to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which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SAICA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member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of)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signify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that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their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individual</a:t>
            </a:r>
            <a:r>
              <a:rPr sz="1200" spc="-1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mem-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bers,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who</a:t>
            </a:r>
            <a:r>
              <a:rPr sz="1200" spc="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are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qualified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Chartered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Accountants,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are</a:t>
            </a:r>
            <a:r>
              <a:rPr sz="1200" spc="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part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net-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work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which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shares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common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brand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values.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1455" y="5905651"/>
            <a:ext cx="1943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The</a:t>
            </a:r>
            <a:r>
              <a:rPr sz="1200" b="1" spc="-5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aim</a:t>
            </a:r>
            <a:r>
              <a:rPr sz="1200" b="1" spc="-7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of</a:t>
            </a:r>
            <a:r>
              <a:rPr sz="1200" b="1" spc="-4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the</a:t>
            </a:r>
            <a:r>
              <a:rPr sz="1200" b="1" spc="-5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identifier</a:t>
            </a:r>
            <a:r>
              <a:rPr sz="1200" b="1" spc="-4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B4585"/>
                </a:solidFill>
                <a:latin typeface="Arial"/>
                <a:cs typeface="Arial"/>
              </a:rPr>
              <a:t>is: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1455" y="6271359"/>
            <a:ext cx="25933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Add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value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individual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Chartered Accountants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as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globally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connected,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increase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their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relevance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credibility.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07477" y="1515260"/>
            <a:ext cx="2843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CAW</a:t>
            </a:r>
            <a:r>
              <a:rPr sz="1200" b="1" spc="1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B4585"/>
                </a:solidFill>
                <a:latin typeface="Arial"/>
                <a:cs typeface="Arial"/>
              </a:rPr>
              <a:t>Network</a:t>
            </a:r>
            <a:r>
              <a:rPr sz="1200" b="1" spc="-8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Member</a:t>
            </a:r>
            <a:r>
              <a:rPr sz="1200" b="1" spc="-5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Global</a:t>
            </a:r>
            <a:r>
              <a:rPr sz="1200" b="1" spc="-2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B4585"/>
                </a:solidFill>
                <a:latin typeface="Arial"/>
                <a:cs typeface="Arial"/>
              </a:rPr>
              <a:t>Identifier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07477" y="1881630"/>
            <a:ext cx="27216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May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be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used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by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Chartered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Accountants,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who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are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members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CAW</a:t>
            </a:r>
            <a:r>
              <a:rPr sz="1200" spc="-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institute,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any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following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formats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–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type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only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together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with</a:t>
            </a:r>
            <a:r>
              <a:rPr sz="1200" spc="-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logo,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depending</a:t>
            </a:r>
            <a:r>
              <a:rPr sz="1200" spc="-1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where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it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is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being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used.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07477" y="2978910"/>
            <a:ext cx="265049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CAW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Network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Member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 Identifier</a:t>
            </a:r>
            <a:r>
              <a:rPr sz="1200" spc="-10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must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always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be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used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in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accor-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dance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with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</a:t>
            </a:r>
            <a:r>
              <a:rPr sz="1200" spc="-9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identifierbrand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guidelines.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It</a:t>
            </a:r>
            <a:r>
              <a:rPr sz="1200" spc="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communicates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that</a:t>
            </a:r>
            <a:r>
              <a:rPr sz="1200" spc="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individual</a:t>
            </a:r>
            <a:r>
              <a:rPr sz="1200" spc="-9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members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are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part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wider Chartered</a:t>
            </a:r>
            <a:r>
              <a:rPr sz="1200" spc="-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Accountancy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community</a:t>
            </a:r>
            <a:r>
              <a:rPr sz="1200" spc="-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that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spans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07788" y="1515312"/>
            <a:ext cx="289560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Increase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sense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scale,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community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connectivity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between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Chartered Accountants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locally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globally.</a:t>
            </a:r>
            <a:endParaRPr sz="1200">
              <a:latin typeface="Arial"/>
              <a:cs typeface="Arial"/>
            </a:endParaRPr>
          </a:p>
          <a:p>
            <a:pPr marL="240665" marR="132715" indent="-228600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Encourage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promotion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chartered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accountancy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by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individual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Chartered Accountants</a:t>
            </a:r>
            <a:r>
              <a:rPr sz="1200" spc="-10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around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world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drive presence</a:t>
            </a:r>
            <a:r>
              <a:rPr sz="1200" spc="-10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counter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growth</a:t>
            </a:r>
            <a:r>
              <a:rPr sz="1200" spc="-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of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competitive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brands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in</a:t>
            </a:r>
            <a:r>
              <a:rPr sz="1200" spc="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their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markets.</a:t>
            </a:r>
            <a:endParaRPr sz="1200">
              <a:latin typeface="Arial"/>
              <a:cs typeface="Arial"/>
            </a:endParaRPr>
          </a:p>
          <a:p>
            <a:pPr marL="241300" marR="120014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promote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10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drive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trust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leadership,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ultimately.</a:t>
            </a:r>
            <a:endParaRPr sz="1200">
              <a:latin typeface="Arial"/>
              <a:cs typeface="Arial"/>
            </a:endParaRPr>
          </a:p>
          <a:p>
            <a:pPr marL="240665" marR="547370" indent="-228600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Increase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value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Chartered Accountants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globally.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07788" y="3893515"/>
            <a:ext cx="2637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What</a:t>
            </a:r>
            <a:r>
              <a:rPr sz="1200" b="1" spc="-2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does</a:t>
            </a:r>
            <a:r>
              <a:rPr sz="1200" b="1" spc="-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the CAW</a:t>
            </a:r>
            <a:r>
              <a:rPr sz="1200" b="1" spc="6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network</a:t>
            </a:r>
            <a:r>
              <a:rPr sz="1200" b="1" spc="-5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B4585"/>
                </a:solidFill>
                <a:latin typeface="Arial"/>
                <a:cs typeface="Arial"/>
              </a:rPr>
              <a:t>mean?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07788" y="4259274"/>
            <a:ext cx="306260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It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means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that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our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SAICA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members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are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part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professional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network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over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750,000 Chartered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Accountants</a:t>
            </a:r>
            <a:r>
              <a:rPr sz="1200" spc="-10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over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million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students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in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more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than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190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countries</a:t>
            </a:r>
            <a:r>
              <a:rPr sz="1200" spc="-10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who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are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bound</a:t>
            </a:r>
            <a:r>
              <a:rPr sz="1200" spc="-1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together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by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mutual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trust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9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who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share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commitment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building</a:t>
            </a:r>
            <a:r>
              <a:rPr sz="1200" spc="-10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trust</a:t>
            </a:r>
            <a:r>
              <a:rPr sz="1200" spc="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so as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create prosperity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all.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07788" y="5722746"/>
            <a:ext cx="29171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We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are</a:t>
            </a:r>
            <a:r>
              <a:rPr sz="1200" spc="-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seeking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establish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Chartered Accountants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as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trust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leaders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eyes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students,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accountants,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business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and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government,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leading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on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excellence,</a:t>
            </a:r>
            <a:r>
              <a:rPr sz="1200" spc="-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ethics, expertise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commitment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public interest.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58108" y="470488"/>
            <a:ext cx="5997575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0"/>
              </a:spcBef>
            </a:pPr>
            <a:r>
              <a:rPr sz="2000" b="0" spc="-10" dirty="0">
                <a:latin typeface="Arial"/>
                <a:cs typeface="Arial"/>
              </a:rPr>
              <a:t>CHARTERED</a:t>
            </a:r>
            <a:r>
              <a:rPr sz="2000" b="0" spc="-55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ACCOUNTANTS</a:t>
            </a:r>
            <a:r>
              <a:rPr sz="2000" b="0" spc="-60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WORLDWIDE </a:t>
            </a:r>
            <a:r>
              <a:rPr sz="2000" b="0" dirty="0">
                <a:latin typeface="Arial"/>
                <a:cs typeface="Arial"/>
              </a:rPr>
              <a:t>(CAW)</a:t>
            </a:r>
            <a:r>
              <a:rPr sz="2000" b="0" spc="-65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-</a:t>
            </a:r>
            <a:r>
              <a:rPr sz="2000" b="0" spc="-60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NETWORK</a:t>
            </a:r>
            <a:r>
              <a:rPr sz="2000" b="0" spc="-60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MEMBER</a:t>
            </a:r>
            <a:r>
              <a:rPr sz="2000" b="0" spc="-40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GLOBALIDENTIFIER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203433" y="119888"/>
            <a:ext cx="2489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0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3573"/>
            <a:ext cx="6742936" cy="8639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4979" y="6640499"/>
            <a:ext cx="67536" cy="675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74253" y="6640499"/>
            <a:ext cx="67536" cy="675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3525" y="6640499"/>
            <a:ext cx="67536" cy="675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32670" y="6640499"/>
            <a:ext cx="67536" cy="675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4979" y="6893166"/>
            <a:ext cx="67536" cy="675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74253" y="6893166"/>
            <a:ext cx="67536" cy="675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3525" y="6893166"/>
            <a:ext cx="67536" cy="675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32670" y="6893166"/>
            <a:ext cx="67536" cy="6753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451090" y="1605532"/>
            <a:ext cx="23037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How</a:t>
            </a:r>
            <a:r>
              <a:rPr sz="1200" b="1" spc="-2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can</a:t>
            </a:r>
            <a:r>
              <a:rPr sz="1200" b="1" spc="-6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the</a:t>
            </a:r>
            <a:r>
              <a:rPr sz="1200" b="1" spc="-1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identifier</a:t>
            </a:r>
            <a:r>
              <a:rPr sz="1200" b="1" spc="-2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be</a:t>
            </a:r>
            <a:r>
              <a:rPr sz="1200" b="1" spc="-2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B4585"/>
                </a:solidFill>
                <a:latin typeface="Arial"/>
                <a:cs typeface="Arial"/>
              </a:rPr>
              <a:t>used?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51090" y="1971292"/>
            <a:ext cx="283019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b="1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identifier</a:t>
            </a:r>
            <a:r>
              <a:rPr sz="1200" b="1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will</a:t>
            </a:r>
            <a:r>
              <a:rPr sz="1200" b="1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always</a:t>
            </a:r>
            <a:r>
              <a:rPr sz="1200" b="1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be</a:t>
            </a:r>
            <a:r>
              <a:rPr sz="1200" b="1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used</a:t>
            </a:r>
            <a:r>
              <a:rPr sz="1200" b="1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56575B"/>
                </a:solidFill>
                <a:latin typeface="Arial"/>
                <a:cs typeface="Arial"/>
              </a:rPr>
              <a:t>in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conjunction</a:t>
            </a:r>
            <a:r>
              <a:rPr sz="1200" b="1" spc="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with</a:t>
            </a:r>
            <a:r>
              <a:rPr sz="1200" b="1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b="1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local</a:t>
            </a:r>
            <a:r>
              <a:rPr sz="1200" b="1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6575B"/>
                </a:solidFill>
                <a:latin typeface="Arial"/>
                <a:cs typeface="Arial"/>
              </a:rPr>
              <a:t>qualification</a:t>
            </a:r>
            <a:endParaRPr sz="1200">
              <a:latin typeface="Arial"/>
              <a:cs typeface="Arial"/>
            </a:endParaRPr>
          </a:p>
          <a:p>
            <a:pPr marL="12700" marR="73660">
              <a:lnSpc>
                <a:spcPct val="100000"/>
              </a:lnSpc>
            </a:pP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/designatory</a:t>
            </a:r>
            <a:r>
              <a:rPr sz="1200" b="1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letters</a:t>
            </a:r>
            <a:r>
              <a:rPr sz="1200" b="1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b="1" spc="-25" dirty="0">
                <a:solidFill>
                  <a:srgbClr val="56575B"/>
                </a:solidFill>
                <a:latin typeface="Arial"/>
                <a:cs typeface="Arial"/>
              </a:rPr>
              <a:t> in</a:t>
            </a:r>
            <a:r>
              <a:rPr sz="1200" b="1" spc="50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56575B"/>
                </a:solidFill>
                <a:latin typeface="Arial"/>
                <a:cs typeface="Arial"/>
              </a:rPr>
              <a:t>accordance</a:t>
            </a:r>
            <a:r>
              <a:rPr sz="1200" b="1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with</a:t>
            </a:r>
            <a:r>
              <a:rPr sz="1200" b="1" spc="-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b="1" spc="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6575B"/>
                </a:solidFill>
                <a:latin typeface="Arial"/>
                <a:cs typeface="Arial"/>
              </a:rPr>
              <a:t>brand</a:t>
            </a:r>
            <a:r>
              <a:rPr sz="1200" b="1" spc="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6575B"/>
                </a:solidFill>
                <a:latin typeface="Arial"/>
                <a:cs typeface="Arial"/>
              </a:rPr>
              <a:t>guidelines.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Members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(who</a:t>
            </a:r>
            <a:r>
              <a:rPr sz="1200" spc="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are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“qualified”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Chartered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Accountants)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are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encouraged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use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it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their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business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cards,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CVs,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email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signatures,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stationary,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website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10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social media.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51090" y="3800397"/>
            <a:ext cx="27940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Members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will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be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able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access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 identifier</a:t>
            </a:r>
            <a:r>
              <a:rPr sz="1200" spc="-114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via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link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from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their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home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institute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website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refer</a:t>
            </a:r>
            <a:r>
              <a:rPr sz="1200" spc="-10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SAICA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website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for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more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information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how</a:t>
            </a:r>
            <a:r>
              <a:rPr sz="1200" spc="-9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access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identifier: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visit </a:t>
            </a:r>
            <a:r>
              <a:rPr sz="12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7"/>
              </a:rPr>
              <a:t>www.saica.co.za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0575" y="1605532"/>
            <a:ext cx="2847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CAW</a:t>
            </a:r>
            <a:r>
              <a:rPr sz="1200" b="1" spc="2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B4585"/>
                </a:solidFill>
                <a:latin typeface="Arial"/>
                <a:cs typeface="Arial"/>
              </a:rPr>
              <a:t>Network</a:t>
            </a:r>
            <a:r>
              <a:rPr sz="1200" b="1" spc="-8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Member</a:t>
            </a:r>
            <a:r>
              <a:rPr sz="1200" b="1" spc="-5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Global</a:t>
            </a:r>
            <a:r>
              <a:rPr sz="1200" b="1" spc="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B4585"/>
                </a:solidFill>
                <a:latin typeface="Arial"/>
                <a:cs typeface="Arial"/>
              </a:rPr>
              <a:t>Identifier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0575" y="1971292"/>
            <a:ext cx="2921000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55575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It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is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consistent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sign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off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or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badge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that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identifies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chartered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accountancy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as</a:t>
            </a:r>
            <a:r>
              <a:rPr sz="1200" spc="-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a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profession.</a:t>
            </a:r>
            <a:endParaRPr sz="12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It’s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NOT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designation.</a:t>
            </a:r>
            <a:endParaRPr sz="12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It’s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NOT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qualification.</a:t>
            </a:r>
            <a:endParaRPr sz="120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It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does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not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convey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reciprocity.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There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are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separate,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reciprocal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agreements</a:t>
            </a:r>
            <a:r>
              <a:rPr sz="1200" spc="40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place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between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institutes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regarding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the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qualification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which</a:t>
            </a:r>
            <a:r>
              <a:rPr sz="1200" spc="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differ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between markets.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These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are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entirely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separate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from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identifier.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0575" y="4166157"/>
            <a:ext cx="2562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Benefits</a:t>
            </a:r>
            <a:r>
              <a:rPr sz="1200" b="1" spc="-3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of</a:t>
            </a:r>
            <a:r>
              <a:rPr sz="1200" b="1" spc="-1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CAW</a:t>
            </a:r>
            <a:r>
              <a:rPr sz="1200" b="1" spc="7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network</a:t>
            </a:r>
            <a:r>
              <a:rPr sz="1200" b="1" spc="-5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B4585"/>
                </a:solidFill>
                <a:latin typeface="Arial"/>
                <a:cs typeface="Arial"/>
              </a:rPr>
              <a:t>member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global</a:t>
            </a:r>
            <a:r>
              <a:rPr sz="1200" b="1" spc="-2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B4585"/>
                </a:solidFill>
                <a:latin typeface="Arial"/>
                <a:cs typeface="Arial"/>
              </a:rPr>
              <a:t>identifier</a:t>
            </a:r>
            <a:r>
              <a:rPr sz="1200" b="1" spc="-6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to</a:t>
            </a:r>
            <a:r>
              <a:rPr sz="1200" b="1" spc="-4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SAICA</a:t>
            </a:r>
            <a:r>
              <a:rPr sz="1200" b="1" spc="-1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B4585"/>
                </a:solidFill>
                <a:latin typeface="Arial"/>
                <a:cs typeface="Arial"/>
              </a:rPr>
              <a:t>members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0575" y="4714442"/>
            <a:ext cx="2858135" cy="2402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203835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Demonstrate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that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you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are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part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wider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Chartered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Accountancy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profession,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which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stands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for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highest</a:t>
            </a:r>
            <a:r>
              <a:rPr sz="1200" spc="2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technical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ethical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stan-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dards.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identifier</a:t>
            </a:r>
            <a:r>
              <a:rPr sz="1200" spc="-114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aims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to:</a:t>
            </a:r>
            <a:endParaRPr sz="1200">
              <a:latin typeface="Arial"/>
              <a:cs typeface="Arial"/>
            </a:endParaRPr>
          </a:p>
          <a:p>
            <a:pPr marL="240665" marR="159385" indent="-228600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Enhance</a:t>
            </a:r>
            <a:r>
              <a:rPr sz="1200" spc="-10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reputation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recognition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Chartered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Accoun-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tancy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brand.</a:t>
            </a:r>
            <a:endParaRPr sz="1200">
              <a:latin typeface="Arial"/>
              <a:cs typeface="Arial"/>
            </a:endParaRPr>
          </a:p>
          <a:p>
            <a:pPr marL="240665" marR="5080" indent="-228600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Further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raise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profile</a:t>
            </a:r>
            <a:r>
              <a:rPr sz="1200" spc="-1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visibility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Chartered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Accountancy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brand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in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“their”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own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key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markets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around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world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where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CA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brand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is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not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represented.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9619" y="1605532"/>
            <a:ext cx="290258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14859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Support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members</a:t>
            </a:r>
            <a:r>
              <a:rPr sz="1200" spc="-8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with</a:t>
            </a:r>
            <a:r>
              <a:rPr sz="1200" spc="-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access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to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international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events,</a:t>
            </a:r>
            <a:r>
              <a:rPr sz="1200" spc="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CPD,</a:t>
            </a:r>
            <a:r>
              <a:rPr sz="1200" spc="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networking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thought</a:t>
            </a:r>
            <a:r>
              <a:rPr sz="1200" spc="-9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leadership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as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part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CAW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family.</a:t>
            </a:r>
            <a:endParaRPr sz="1200">
              <a:latin typeface="Arial"/>
              <a:cs typeface="Arial"/>
            </a:endParaRPr>
          </a:p>
          <a:p>
            <a:pPr marL="240665" marR="5080" indent="-228600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Encourage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students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potential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students</a:t>
            </a:r>
            <a:r>
              <a:rPr sz="1200" spc="-8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join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as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they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are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part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10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 profession,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one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that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could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take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them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anywhere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in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world.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79619" y="3251757"/>
            <a:ext cx="25723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Benefit</a:t>
            </a:r>
            <a:r>
              <a:rPr sz="1200" b="1" spc="-5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to</a:t>
            </a:r>
            <a:r>
              <a:rPr sz="1200" b="1" spc="-2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you</a:t>
            </a:r>
            <a:r>
              <a:rPr sz="1200" b="1" spc="4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as</a:t>
            </a:r>
            <a:r>
              <a:rPr sz="1200" b="1" spc="-7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a</a:t>
            </a:r>
            <a:r>
              <a:rPr sz="1200" b="1" spc="-3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member</a:t>
            </a:r>
            <a:r>
              <a:rPr sz="1200" b="1" spc="-85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B4585"/>
                </a:solidFill>
                <a:latin typeface="Arial"/>
                <a:cs typeface="Arial"/>
              </a:rPr>
              <a:t>of</a:t>
            </a:r>
            <a:r>
              <a:rPr sz="1200" b="1" spc="-20" dirty="0">
                <a:solidFill>
                  <a:srgbClr val="1B4585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B4585"/>
                </a:solidFill>
                <a:latin typeface="Arial"/>
                <a:cs typeface="Arial"/>
              </a:rPr>
              <a:t>CAW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79619" y="3617467"/>
            <a:ext cx="2994025" cy="2402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Show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that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you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are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part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profes-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sional global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force,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respected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around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world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for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highest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technical</a:t>
            </a:r>
            <a:r>
              <a:rPr sz="1200" spc="-7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ethical standards.</a:t>
            </a:r>
            <a:endParaRPr sz="1200">
              <a:latin typeface="Arial"/>
              <a:cs typeface="Arial"/>
            </a:endParaRPr>
          </a:p>
          <a:p>
            <a:pPr marL="241300" marR="35687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Be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seen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as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local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market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expert,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whilst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showing</a:t>
            </a:r>
            <a:r>
              <a:rPr sz="1200" spc="-9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that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you</a:t>
            </a:r>
            <a:r>
              <a:rPr sz="1200" spc="-3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are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part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of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a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profession.</a:t>
            </a:r>
            <a:endParaRPr sz="1200">
              <a:latin typeface="Arial"/>
              <a:cs typeface="Arial"/>
            </a:endParaRPr>
          </a:p>
          <a:p>
            <a:pPr marL="240665" marR="248285" indent="-228600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Help</a:t>
            </a:r>
            <a:r>
              <a:rPr sz="1200" spc="-1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improve</a:t>
            </a:r>
            <a:r>
              <a:rPr sz="1200" spc="-4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global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recognition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and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enhance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your</a:t>
            </a:r>
            <a:r>
              <a:rPr sz="1200" spc="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professional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reputation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with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employers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business</a:t>
            </a:r>
            <a:r>
              <a:rPr sz="1200" spc="-7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leaders.</a:t>
            </a:r>
            <a:endParaRPr sz="1200">
              <a:latin typeface="Arial"/>
              <a:cs typeface="Arial"/>
            </a:endParaRPr>
          </a:p>
          <a:p>
            <a:pPr marL="240665" marR="288925" indent="-228600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Access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to</a:t>
            </a:r>
            <a:r>
              <a:rPr sz="1200" spc="2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international</a:t>
            </a:r>
            <a:r>
              <a:rPr sz="1200" spc="-6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events,</a:t>
            </a:r>
            <a:r>
              <a:rPr sz="1200" spc="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CPD,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networking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6575B"/>
                </a:solidFill>
                <a:latin typeface="Arial"/>
                <a:cs typeface="Arial"/>
              </a:rPr>
              <a:t>thought</a:t>
            </a:r>
            <a:r>
              <a:rPr sz="1200" spc="-5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leadership wherever</a:t>
            </a:r>
            <a:r>
              <a:rPr sz="1200" spc="-6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you</a:t>
            </a:r>
            <a:r>
              <a:rPr sz="1200" spc="-2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6575B"/>
                </a:solidFill>
                <a:latin typeface="Arial"/>
                <a:cs typeface="Arial"/>
              </a:rPr>
              <a:t>are</a:t>
            </a:r>
            <a:r>
              <a:rPr sz="1200" spc="-50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working</a:t>
            </a:r>
            <a:r>
              <a:rPr sz="1200" spc="-45" dirty="0">
                <a:solidFill>
                  <a:srgbClr val="56575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6575B"/>
                </a:solidFill>
                <a:latin typeface="Arial"/>
                <a:cs typeface="Arial"/>
              </a:rPr>
              <a:t>worldwide.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000742" y="120662"/>
            <a:ext cx="621030" cy="523240"/>
          </a:xfrm>
          <a:custGeom>
            <a:avLst/>
            <a:gdLst/>
            <a:ahLst/>
            <a:cxnLst/>
            <a:rect l="l" t="t" r="r" b="b"/>
            <a:pathLst>
              <a:path w="621029" h="523240">
                <a:moveTo>
                  <a:pt x="620560" y="0"/>
                </a:moveTo>
                <a:lnTo>
                  <a:pt x="0" y="0"/>
                </a:lnTo>
                <a:lnTo>
                  <a:pt x="0" y="523227"/>
                </a:lnTo>
                <a:lnTo>
                  <a:pt x="620560" y="523227"/>
                </a:lnTo>
                <a:lnTo>
                  <a:pt x="620560" y="0"/>
                </a:lnTo>
                <a:close/>
              </a:path>
            </a:pathLst>
          </a:custGeom>
          <a:solidFill>
            <a:srgbClr val="1F4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67409" y="373786"/>
            <a:ext cx="5997575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0"/>
              </a:spcBef>
            </a:pPr>
            <a:r>
              <a:rPr sz="2000" b="0" spc="-10" dirty="0">
                <a:latin typeface="Arial"/>
                <a:cs typeface="Arial"/>
              </a:rPr>
              <a:t>CHARTERED</a:t>
            </a:r>
            <a:r>
              <a:rPr sz="2000" b="0" spc="-55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ACCOUNTANTS</a:t>
            </a:r>
            <a:r>
              <a:rPr sz="2000" b="0" spc="-60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WORLDWIDE </a:t>
            </a:r>
            <a:r>
              <a:rPr sz="2000" b="0" dirty="0">
                <a:latin typeface="Arial"/>
                <a:cs typeface="Arial"/>
              </a:rPr>
              <a:t>(CAW)</a:t>
            </a:r>
            <a:r>
              <a:rPr sz="2000" b="0" spc="-65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-</a:t>
            </a:r>
            <a:r>
              <a:rPr sz="2000" b="0" spc="-60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NETWORK</a:t>
            </a:r>
            <a:r>
              <a:rPr sz="2000" b="0" spc="-60" dirty="0">
                <a:latin typeface="Arial"/>
                <a:cs typeface="Arial"/>
              </a:rPr>
              <a:t> </a:t>
            </a:r>
            <a:r>
              <a:rPr sz="2000" b="0" dirty="0">
                <a:latin typeface="Arial"/>
                <a:cs typeface="Arial"/>
              </a:rPr>
              <a:t>MEMBER</a:t>
            </a:r>
            <a:r>
              <a:rPr sz="2000" b="0" spc="-40" dirty="0">
                <a:latin typeface="Arial"/>
                <a:cs typeface="Arial"/>
              </a:rPr>
              <a:t> </a:t>
            </a:r>
            <a:r>
              <a:rPr sz="2000" b="0" spc="-10" dirty="0">
                <a:latin typeface="Arial"/>
                <a:cs typeface="Arial"/>
              </a:rPr>
              <a:t>GLOBALIDENTIFIER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163300" y="158254"/>
            <a:ext cx="2489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0" dirty="0">
                <a:solidFill>
                  <a:srgbClr val="FFFFFF"/>
                </a:solidFill>
                <a:latin typeface="Trebuchet MS"/>
                <a:cs typeface="Trebuchet MS"/>
              </a:rPr>
              <a:t>9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C3C99270C7E342BDFBB987D88FECD3" ma:contentTypeVersion="16" ma:contentTypeDescription="Create a new document." ma:contentTypeScope="" ma:versionID="4b27eb55b33c557ab634d61fb1bb4bc5">
  <xsd:schema xmlns:xsd="http://www.w3.org/2001/XMLSchema" xmlns:xs="http://www.w3.org/2001/XMLSchema" xmlns:p="http://schemas.microsoft.com/office/2006/metadata/properties" xmlns:ns2="6da590a0-c51a-46a7-ac17-e3542a57a8ed" xmlns:ns3="1a7433ed-854a-406e-97b0-d2dcbb89af68" targetNamespace="http://schemas.microsoft.com/office/2006/metadata/properties" ma:root="true" ma:fieldsID="db3a23140b1fe9d0aeaaf4e848b8f231" ns2:_="" ns3:_="">
    <xsd:import namespace="6da590a0-c51a-46a7-ac17-e3542a57a8ed"/>
    <xsd:import namespace="1a7433ed-854a-406e-97b0-d2dcbb89af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a590a0-c51a-46a7-ac17-e3542a57a8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6655f5e-5ff9-45ab-b289-11d0a3b57f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7433ed-854a-406e-97b0-d2dcbb89af6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83d4655-3da5-48d2-b7b5-082227c90d92}" ma:internalName="TaxCatchAll" ma:showField="CatchAllData" ma:web="1a7433ed-854a-406e-97b0-d2dcbb89af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a7433ed-854a-406e-97b0-d2dcbb89af68" xsi:nil="true"/>
    <lcf76f155ced4ddcb4097134ff3c332f xmlns="6da590a0-c51a-46a7-ac17-e3542a57a8e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F4BDC2-F54E-46CC-892C-940C6599148F}"/>
</file>

<file path=customXml/itemProps2.xml><?xml version="1.0" encoding="utf-8"?>
<ds:datastoreItem xmlns:ds="http://schemas.openxmlformats.org/officeDocument/2006/customXml" ds:itemID="{49B2FB5D-2368-4F4B-935B-FF35DE0256CE}"/>
</file>

<file path=customXml/itemProps3.xml><?xml version="1.0" encoding="utf-8"?>
<ds:datastoreItem xmlns:ds="http://schemas.openxmlformats.org/officeDocument/2006/customXml" ds:itemID="{E087D70D-3805-4847-A511-A64827126F2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17129</Words>
  <Application>Microsoft Office PowerPoint</Application>
  <PresentationFormat>Custom</PresentationFormat>
  <Paragraphs>1658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Arial</vt:lpstr>
      <vt:lpstr>Arial Black</vt:lpstr>
      <vt:lpstr>Calibri</vt:lpstr>
      <vt:lpstr>Century Gothic</vt:lpstr>
      <vt:lpstr>Gill Sans MT</vt:lpstr>
      <vt:lpstr>Lucida Sans</vt:lpstr>
      <vt:lpstr>Times New Roman</vt:lpstr>
      <vt:lpstr>Trebuchet MS</vt:lpstr>
      <vt:lpstr>Univers</vt:lpstr>
      <vt:lpstr>Office Theme</vt:lpstr>
      <vt:lpstr>PowerPoint Presentation</vt:lpstr>
      <vt:lpstr>CONTENTS</vt:lpstr>
      <vt:lpstr>PowerPoint Presentation</vt:lpstr>
      <vt:lpstr>OVERVIEW</vt:lpstr>
      <vt:lpstr>BENEFITS OF CO-BRANDING</vt:lpstr>
      <vt:lpstr>CODE OF PROFESSIONAL CONDUCT OF SAICA – REVISED 2018</vt:lpstr>
      <vt:lpstr>SOCIALMEDIA GUIDELINES</vt:lpstr>
      <vt:lpstr>CHARTERED ACCOUNTANTS WORLDWIDE (CAW) - NETWORK MEMBER GLOBALIDENTIFIER</vt:lpstr>
      <vt:lpstr>CHARTERED ACCOUNTANTS WORLDWIDE (CAW) - NETWORK MEMBER GLOBALIDENTIFIER</vt:lpstr>
      <vt:lpstr>10</vt:lpstr>
      <vt:lpstr>PowerPoint Presentation</vt:lpstr>
      <vt:lpstr>12</vt:lpstr>
      <vt:lpstr>13</vt:lpstr>
      <vt:lpstr>14</vt:lpstr>
      <vt:lpstr>15</vt:lpstr>
      <vt:lpstr>16</vt:lpstr>
      <vt:lpstr>17</vt:lpstr>
      <vt:lpstr>18</vt:lpstr>
      <vt:lpstr>19</vt:lpstr>
      <vt:lpstr>PowerPoint Presentation</vt:lpstr>
      <vt:lpstr>21</vt:lpstr>
      <vt:lpstr>PowerPoint Presentation</vt:lpstr>
      <vt:lpstr>23</vt:lpstr>
      <vt:lpstr>24</vt:lpstr>
      <vt:lpstr>DIGITAL EMAIL SIGNATURES</vt:lpstr>
      <vt:lpstr>26</vt:lpstr>
      <vt:lpstr>DIGITAL WEBSITE</vt:lpstr>
      <vt:lpstr>28</vt:lpstr>
      <vt:lpstr>PowerPoint Presentation</vt:lpstr>
      <vt:lpstr>30</vt:lpstr>
      <vt:lpstr>31</vt:lpstr>
      <vt:lpstr>32</vt:lpstr>
      <vt:lpstr>33</vt:lpstr>
      <vt:lpstr>34</vt:lpstr>
      <vt:lpstr>35</vt:lpstr>
      <vt:lpstr>36</vt:lpstr>
      <vt:lpstr>37</vt:lpstr>
      <vt:lpstr>PowerPoint Presentation</vt:lpstr>
      <vt:lpstr>39</vt:lpstr>
      <vt:lpstr>PowerPoint Presentation</vt:lpstr>
      <vt:lpstr>41</vt:lpstr>
      <vt:lpstr>42</vt:lpstr>
      <vt:lpstr>DIGITAL EMAIL SIGNATURES</vt:lpstr>
      <vt:lpstr>44</vt:lpstr>
      <vt:lpstr>DIGITAL WEBSITE</vt:lpstr>
      <vt:lpstr>46</vt:lpstr>
      <vt:lpstr>PowerPoint Presentation</vt:lpstr>
      <vt:lpstr>ASSOCIATE OF SAICA LOGO CONSTRUCTION</vt:lpstr>
      <vt:lpstr>49</vt:lpstr>
      <vt:lpstr>50</vt:lpstr>
      <vt:lpstr>51</vt:lpstr>
      <vt:lpstr>52</vt:lpstr>
      <vt:lpstr>53</vt:lpstr>
      <vt:lpstr>54</vt:lpstr>
      <vt:lpstr>55</vt:lpstr>
      <vt:lpstr>PowerPoint Presentation</vt:lpstr>
      <vt:lpstr>57</vt:lpstr>
      <vt:lpstr>PowerPoint Presentation</vt:lpstr>
      <vt:lpstr>59</vt:lpstr>
      <vt:lpstr>60</vt:lpstr>
      <vt:lpstr>DIGITAL EMAIL SIGNATURES</vt:lpstr>
      <vt:lpstr>62</vt:lpstr>
      <vt:lpstr>DIGITAL WEBSITE</vt:lpstr>
      <vt:lpstr>64</vt:lpstr>
      <vt:lpstr>SAICA BRAND ARCHITECTURE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SMP Guide 2023 Working File 13.11</dc:title>
  <dc:creator>Thato Thobejane</dc:creator>
  <cp:lastModifiedBy>Thato Thobejane</cp:lastModifiedBy>
  <cp:revision>1</cp:revision>
  <dcterms:created xsi:type="dcterms:W3CDTF">2024-12-09T18:17:04Z</dcterms:created>
  <dcterms:modified xsi:type="dcterms:W3CDTF">2024-12-09T18:19:40Z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2024-12-05T00:00:00Z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2024-12-09T00:00:00Z</vt:filetime>
  </property>
  <property fmtid="{D5CDD505-2E9C-101B-9397-08002B2CF9AE}" pid="5" name="Producer">
    <vt:lpwstr>Microsoft® PowerPoint® for Microsoft 365</vt:lpwstr>
  </property>
  <property fmtid="{D5CDD505-2E9C-101B-9397-08002B2CF9AE}" pid="6" name="ContentTypeId">
    <vt:lpwstr>0x01010045C3C99270C7E342BDFBB987D88FECD3</vt:lpwstr>
  </property>
</Properties>
</file>